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13" r:id="rId3"/>
    <p:sldId id="332" r:id="rId4"/>
    <p:sldId id="328" r:id="rId5"/>
    <p:sldId id="331" r:id="rId6"/>
    <p:sldId id="330" r:id="rId7"/>
    <p:sldId id="333" r:id="rId8"/>
    <p:sldId id="320" r:id="rId9"/>
    <p:sldId id="321" r:id="rId10"/>
    <p:sldId id="322" r:id="rId11"/>
    <p:sldId id="334" r:id="rId12"/>
    <p:sldId id="335" r:id="rId13"/>
    <p:sldId id="336" r:id="rId14"/>
    <p:sldId id="337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9"/>
  </p:normalViewPr>
  <p:slideViewPr>
    <p:cSldViewPr>
      <p:cViewPr varScale="1">
        <p:scale>
          <a:sx n="96" d="100"/>
          <a:sy n="96" d="100"/>
        </p:scale>
        <p:origin x="12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Variável local e global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4680520" cy="4733708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2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Devolução de valores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Definição de funções</a:t>
            </a:r>
          </a:p>
          <a:p>
            <a:endParaRPr lang="pt-PT" dirty="0"/>
          </a:p>
          <a:p>
            <a:pPr marL="274320" lvl="1" indent="0">
              <a:buNone/>
            </a:pPr>
            <a:r>
              <a:rPr lang="pt-PT" b="1" i="1" dirty="0" err="1"/>
              <a:t>function</a:t>
            </a:r>
            <a:r>
              <a:rPr lang="pt-PT" b="1" i="1" dirty="0"/>
              <a:t> </a:t>
            </a:r>
            <a:r>
              <a:rPr lang="pt-PT" b="1" i="1" dirty="0" err="1"/>
              <a:t>Multiplicacao</a:t>
            </a:r>
            <a:r>
              <a:rPr lang="pt-PT" b="1" i="1" dirty="0"/>
              <a:t>() </a:t>
            </a:r>
            <a:r>
              <a:rPr lang="pt-PT" i="1" dirty="0"/>
              <a:t>{</a:t>
            </a:r>
          </a:p>
          <a:p>
            <a:pPr marL="274320" lvl="1" indent="0">
              <a:buNone/>
            </a:pPr>
            <a:r>
              <a:rPr lang="pt-PT" dirty="0"/>
              <a:t>	var num1 = 5, num2 = 2, resultado;</a:t>
            </a:r>
          </a:p>
          <a:p>
            <a:pPr marL="274320" lvl="1" indent="0">
              <a:buNone/>
            </a:pPr>
            <a:r>
              <a:rPr lang="pt-PT" dirty="0"/>
              <a:t>	 resultado = num1 * num2;</a:t>
            </a:r>
          </a:p>
          <a:p>
            <a:pPr marL="274320" lvl="1" indent="0">
              <a:buNone/>
            </a:pPr>
            <a:r>
              <a:rPr lang="pt-PT" dirty="0"/>
              <a:t>	</a:t>
            </a:r>
            <a:r>
              <a:rPr lang="pt-PT" b="1" dirty="0" err="1"/>
              <a:t>return</a:t>
            </a:r>
            <a:r>
              <a:rPr lang="pt-PT" dirty="0"/>
              <a:t> resultado;</a:t>
            </a:r>
          </a:p>
          <a:p>
            <a:pPr marL="274320" lvl="1" indent="0">
              <a:buNone/>
            </a:pPr>
            <a:r>
              <a:rPr lang="pt-PT" dirty="0"/>
              <a:t>}</a:t>
            </a:r>
          </a:p>
          <a:p>
            <a:pPr marL="274320" lvl="1" indent="0">
              <a:buNone/>
            </a:pPr>
            <a:endParaRPr lang="pt-PT" dirty="0"/>
          </a:p>
          <a:p>
            <a:pPr marL="274320" lvl="1" indent="0">
              <a:buNone/>
            </a:pPr>
            <a:r>
              <a:rPr lang="pt-PT" b="1" i="1" dirty="0" err="1"/>
              <a:t>function</a:t>
            </a:r>
            <a:r>
              <a:rPr lang="pt-PT" b="1" i="1" dirty="0"/>
              <a:t> escrever </a:t>
            </a:r>
            <a:r>
              <a:rPr lang="pt-PT" dirty="0"/>
              <a:t>() {</a:t>
            </a:r>
          </a:p>
          <a:p>
            <a:pPr marL="274320" lvl="1" indent="0">
              <a:buNone/>
            </a:pPr>
            <a:r>
              <a:rPr lang="pt-PT" dirty="0"/>
              <a:t>	</a:t>
            </a:r>
            <a:r>
              <a:rPr lang="pt-PT" dirty="0" err="1"/>
              <a:t>document.write</a:t>
            </a:r>
            <a:r>
              <a:rPr lang="pt-PT" dirty="0"/>
              <a:t>(“Resultado: “, </a:t>
            </a:r>
            <a:r>
              <a:rPr lang="pt-PT" b="1" dirty="0" err="1"/>
              <a:t>Multiplicacao</a:t>
            </a:r>
            <a:r>
              <a:rPr lang="pt-PT" b="1" dirty="0"/>
              <a:t>()</a:t>
            </a:r>
            <a:r>
              <a:rPr lang="pt-PT" dirty="0"/>
              <a:t>);</a:t>
            </a:r>
          </a:p>
          <a:p>
            <a:pPr marL="274320" lvl="1" indent="0">
              <a:buNone/>
            </a:pPr>
            <a:r>
              <a:rPr lang="pt-PT" dirty="0"/>
              <a:t>}</a:t>
            </a:r>
          </a:p>
        </p:txBody>
      </p:sp>
      <p:sp>
        <p:nvSpPr>
          <p:cNvPr id="4" name="Seta para cima 3"/>
          <p:cNvSpPr/>
          <p:nvPr/>
        </p:nvSpPr>
        <p:spPr>
          <a:xfrm>
            <a:off x="5184068" y="5589240"/>
            <a:ext cx="648072" cy="792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 para a direita 4"/>
          <p:cNvSpPr/>
          <p:nvPr/>
        </p:nvSpPr>
        <p:spPr>
          <a:xfrm>
            <a:off x="539552" y="3573016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36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DAD6E-45E1-2B44-9EEA-AF4802AC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41F375-4A3D-AE4E-8F32-5542ECE2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24000"/>
            <a:ext cx="6732240" cy="18806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7F4E82-F0C2-B14E-9C3A-20EBDD4D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79793"/>
            <a:ext cx="6821512" cy="31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8DA0E6A-FCC5-3C49-BF9E-DD0252B1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CBD60D7-7FC8-6B45-BCC8-CC791CF51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076450"/>
            <a:ext cx="7264102" cy="23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EB890F-2B65-7F4E-96A1-0D123F5D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Passagem de valores à função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40708B-F200-3F4B-BC8B-83E30020C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772816"/>
            <a:ext cx="7264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7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funções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467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AE1A1-4E56-2B40-A300-787EA407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D8B5BA-BF16-AF4A-8DA5-80A3B946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2425700" cy="990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6FDFC2-CBC8-914C-B82D-208035A02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84" y="4060631"/>
            <a:ext cx="2578100" cy="2171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73B587-4686-5141-A2B9-B81D58BF0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2" y="2921248"/>
            <a:ext cx="2540000" cy="939800"/>
          </a:xfrm>
          <a:prstGeom prst="rect">
            <a:avLst/>
          </a:prstGeom>
        </p:spPr>
      </p:pic>
      <p:sp>
        <p:nvSpPr>
          <p:cNvPr id="11" name="Chaveta à Direita 10">
            <a:extLst>
              <a:ext uri="{FF2B5EF4-FFF2-40B4-BE49-F238E27FC236}">
                <a16:creationId xmlns:a16="http://schemas.microsoft.com/office/drawing/2014/main" id="{E268DA1B-13C2-4145-88F0-178F2A60EEB9}"/>
              </a:ext>
            </a:extLst>
          </p:cNvPr>
          <p:cNvSpPr/>
          <p:nvPr/>
        </p:nvSpPr>
        <p:spPr>
          <a:xfrm>
            <a:off x="3419872" y="1628800"/>
            <a:ext cx="1008112" cy="46035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AF20283-4CF1-544E-BB66-B811D2B80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92896"/>
            <a:ext cx="4216400" cy="2413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DB9CCE-D806-A146-B60D-A8CF3DE77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16" y="687681"/>
            <a:ext cx="6680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9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Uma </a:t>
            </a:r>
            <a:r>
              <a:rPr lang="pt-PT" b="1" dirty="0"/>
              <a:t>função é um bloco de código</a:t>
            </a:r>
            <a:r>
              <a:rPr lang="pt-PT" dirty="0"/>
              <a:t> que será executado quando for chamado.</a:t>
            </a:r>
          </a:p>
          <a:p>
            <a:endParaRPr lang="pt-PT" dirty="0"/>
          </a:p>
          <a:p>
            <a:pPr algn="just"/>
            <a:r>
              <a:rPr lang="pt-PT" dirty="0"/>
              <a:t>Uma </a:t>
            </a:r>
            <a:r>
              <a:rPr lang="pt-PT" b="1" dirty="0"/>
              <a:t>função</a:t>
            </a:r>
            <a:r>
              <a:rPr lang="pt-PT" dirty="0"/>
              <a:t> é definida por um </a:t>
            </a:r>
            <a:r>
              <a:rPr lang="pt-PT" b="1" dirty="0"/>
              <a:t>nome</a:t>
            </a:r>
            <a:r>
              <a:rPr lang="pt-PT" dirty="0"/>
              <a:t>, que realiza uma tarefa específica e, se necessário, utilizada várias vezes.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D7AF94-B3B8-514B-8CEC-C02C82D9C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4" y="3789040"/>
            <a:ext cx="769653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Definir função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Definição de uma função:</a:t>
            </a:r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5930" y="2527736"/>
            <a:ext cx="75456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b="1" i="1" dirty="0" err="1"/>
              <a:t>function</a:t>
            </a:r>
            <a:r>
              <a:rPr lang="pt-PT" b="1" dirty="0"/>
              <a:t> </a:t>
            </a:r>
            <a:r>
              <a:rPr lang="pt-PT" b="1" dirty="0" err="1"/>
              <a:t>nome_funcao</a:t>
            </a:r>
            <a:r>
              <a:rPr lang="pt-PT" b="1" dirty="0"/>
              <a:t> (</a:t>
            </a:r>
            <a:r>
              <a:rPr lang="pt-PT" b="1" dirty="0">
                <a:solidFill>
                  <a:srgbClr val="00B050"/>
                </a:solidFill>
              </a:rPr>
              <a:t>[</a:t>
            </a:r>
            <a:r>
              <a:rPr lang="pt-PT" dirty="0"/>
              <a:t>parametro1,</a:t>
            </a:r>
            <a:r>
              <a:rPr lang="pt-PT" b="1" dirty="0">
                <a:solidFill>
                  <a:srgbClr val="00B050"/>
                </a:solidFill>
              </a:rPr>
              <a:t>] [</a:t>
            </a:r>
            <a:r>
              <a:rPr lang="pt-PT" dirty="0"/>
              <a:t>parametro2,</a:t>
            </a:r>
            <a:r>
              <a:rPr lang="pt-PT" b="1" dirty="0">
                <a:solidFill>
                  <a:srgbClr val="00B050"/>
                </a:solidFill>
              </a:rPr>
              <a:t>]</a:t>
            </a:r>
            <a:r>
              <a:rPr lang="pt-PT" dirty="0"/>
              <a:t>) </a:t>
            </a:r>
            <a:r>
              <a:rPr lang="pt-PT" b="1" dirty="0">
                <a:solidFill>
                  <a:srgbClr val="00B050"/>
                </a:solidFill>
              </a:rPr>
              <a:t>[…</a:t>
            </a:r>
            <a:r>
              <a:rPr lang="pt-PT" dirty="0"/>
              <a:t> </a:t>
            </a:r>
            <a:r>
              <a:rPr lang="pt-PT" dirty="0" err="1"/>
              <a:t>parametroN</a:t>
            </a:r>
            <a:r>
              <a:rPr lang="pt-PT" b="1" dirty="0">
                <a:solidFill>
                  <a:srgbClr val="00B050"/>
                </a:solidFill>
              </a:rPr>
              <a:t>]</a:t>
            </a:r>
            <a:r>
              <a:rPr lang="pt-PT" b="1" dirty="0"/>
              <a:t>)</a:t>
            </a:r>
            <a:endParaRPr lang="pt-PT" dirty="0"/>
          </a:p>
          <a:p>
            <a:r>
              <a:rPr lang="pt-PT" b="1" dirty="0"/>
              <a:t>{</a:t>
            </a:r>
          </a:p>
          <a:p>
            <a:r>
              <a:rPr lang="pt-PT" dirty="0"/>
              <a:t>	código a ser executado</a:t>
            </a:r>
          </a:p>
          <a:p>
            <a:r>
              <a:rPr lang="pt-PT" dirty="0"/>
              <a:t>	[</a:t>
            </a:r>
            <a:r>
              <a:rPr lang="pt-PT" b="1" dirty="0" err="1"/>
              <a:t>return</a:t>
            </a:r>
            <a:r>
              <a:rPr lang="pt-PT" b="1" dirty="0"/>
              <a:t> valor;</a:t>
            </a:r>
            <a:r>
              <a:rPr lang="pt-PT" dirty="0"/>
              <a:t>]</a:t>
            </a:r>
          </a:p>
          <a:p>
            <a:r>
              <a:rPr lang="pt-PT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92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Invocação de uma função:</a:t>
            </a:r>
          </a:p>
          <a:p>
            <a:pPr marL="548640" lvl="2" indent="0">
              <a:buNone/>
            </a:pPr>
            <a:r>
              <a:rPr lang="pt-PT" dirty="0"/>
              <a:t>// Chama o bloco de código referente à função </a:t>
            </a:r>
            <a:r>
              <a:rPr lang="pt-PT" b="1" dirty="0" err="1"/>
              <a:t>chama_desenho</a:t>
            </a:r>
            <a:endParaRPr lang="pt-PT" b="1" dirty="0"/>
          </a:p>
          <a:p>
            <a:pPr marL="548640" lvl="2" indent="0">
              <a:buNone/>
            </a:pPr>
            <a:r>
              <a:rPr lang="pt-PT" b="1" dirty="0" err="1"/>
              <a:t>chama_desenho</a:t>
            </a:r>
            <a:r>
              <a:rPr lang="pt-PT" b="1" dirty="0"/>
              <a:t>();</a:t>
            </a:r>
            <a:r>
              <a:rPr lang="pt-PT" dirty="0"/>
              <a:t>	</a:t>
            </a:r>
          </a:p>
          <a:p>
            <a:pPr marL="548640" lvl="2" indent="0">
              <a:buNone/>
            </a:pPr>
            <a:endParaRPr lang="pt-PT" dirty="0"/>
          </a:p>
          <a:p>
            <a:r>
              <a:rPr lang="pt-PT" dirty="0"/>
              <a:t>Passagem de parâmetros:</a:t>
            </a:r>
          </a:p>
          <a:p>
            <a:pPr marL="274320" lvl="1" indent="0">
              <a:buNone/>
            </a:pPr>
            <a:r>
              <a:rPr lang="pt-PT" dirty="0"/>
              <a:t>// Passa os parâmetros email e telemóvel à função envio</a:t>
            </a:r>
          </a:p>
          <a:p>
            <a:pPr marL="274320" lvl="1" indent="0">
              <a:buNone/>
            </a:pPr>
            <a:r>
              <a:rPr lang="pt-PT" dirty="0"/>
              <a:t>envio(“</a:t>
            </a:r>
            <a:r>
              <a:rPr lang="pt-PT" b="1" dirty="0"/>
              <a:t>si@gmail.com”</a:t>
            </a:r>
            <a:r>
              <a:rPr lang="pt-PT" dirty="0"/>
              <a:t>, </a:t>
            </a:r>
            <a:r>
              <a:rPr lang="pt-PT" b="1" dirty="0"/>
              <a:t>“924365861”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288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0B0C-1FF0-C74A-B87F-AE535535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passar dados para a função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2E8F9D-AD79-8944-9E45-038C445DE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24000"/>
            <a:ext cx="4749800" cy="2565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F6BC9C-574C-A64E-B994-E7C17D104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089400"/>
            <a:ext cx="4584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6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locais e globais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pt-PT" b="1" dirty="0"/>
              <a:t>Variáveis locais</a:t>
            </a:r>
          </a:p>
          <a:p>
            <a:pPr lvl="1"/>
            <a:r>
              <a:rPr lang="pt-PT" dirty="0"/>
              <a:t>São criadas dentro de uma função e declaradas sempre com a palavra reservada </a:t>
            </a:r>
            <a:r>
              <a:rPr lang="pt-PT" b="1" dirty="0"/>
              <a:t>var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São destruídas quando saem da função.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467544" y="3904456"/>
            <a:ext cx="8229600" cy="190080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Variáveis globais</a:t>
            </a:r>
          </a:p>
          <a:p>
            <a:pPr lvl="1"/>
            <a:r>
              <a:rPr lang="pt-PT" dirty="0"/>
              <a:t>São criadas fora das funções podendo ser chamadas de qualquer parte do documento.</a:t>
            </a:r>
          </a:p>
          <a:p>
            <a:pPr lvl="1"/>
            <a:r>
              <a:rPr lang="pt-PT" dirty="0"/>
              <a:t>O tempo de vida destas variáveis inicia-se quando são declaradas e termina quando é fechada a página.</a:t>
            </a:r>
          </a:p>
        </p:txBody>
      </p:sp>
    </p:spTree>
    <p:extLst>
      <p:ext uri="{BB962C8B-B14F-4D97-AF65-F5344CB8AC3E}">
        <p14:creationId xmlns:p14="http://schemas.microsoft.com/office/powerpoint/2010/main" val="123112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locais e globais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3568" y="1816224"/>
            <a:ext cx="7488832" cy="2980928"/>
          </a:xfrm>
          <a:ln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var x = 3;	//  variável global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function</a:t>
            </a:r>
            <a:r>
              <a:rPr lang="pt-PT" dirty="0"/>
              <a:t> calcula()</a:t>
            </a:r>
          </a:p>
          <a:p>
            <a:pPr marL="0" indent="0">
              <a:buNone/>
            </a:pP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/>
              <a:t>	var x = 10;	// variável local</a:t>
            </a:r>
          </a:p>
          <a:p>
            <a:pPr marL="0" indent="0">
              <a:buNone/>
            </a:pPr>
            <a:r>
              <a:rPr lang="pt-PT" dirty="0"/>
              <a:t>	y = 20;		// variável global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472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978</TotalTime>
  <Words>178</Words>
  <Application>Microsoft Macintosh PowerPoint</Application>
  <PresentationFormat>Apresentação no Ecrã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6" baseType="lpstr">
      <vt:lpstr>Arial</vt:lpstr>
      <vt:lpstr>Claridade</vt:lpstr>
      <vt:lpstr>Javascript</vt:lpstr>
      <vt:lpstr>funções</vt:lpstr>
      <vt:lpstr>Apresentação do PowerPoint</vt:lpstr>
      <vt:lpstr>Função</vt:lpstr>
      <vt:lpstr>Definir função</vt:lpstr>
      <vt:lpstr>Funções</vt:lpstr>
      <vt:lpstr>passar dados para a função </vt:lpstr>
      <vt:lpstr>Variáveis locais e globais</vt:lpstr>
      <vt:lpstr>Variáveis locais e globais</vt:lpstr>
      <vt:lpstr>Variável local e global</vt:lpstr>
      <vt:lpstr>Devolução de valores</vt:lpstr>
      <vt:lpstr>Funções</vt:lpstr>
      <vt:lpstr>Apresentação do PowerPoint</vt:lpstr>
      <vt:lpstr>Passagem de valores à função</vt:lpstr>
    </vt:vector>
  </TitlesOfParts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Adelino Amaral</cp:lastModifiedBy>
  <cp:revision>209</cp:revision>
  <dcterms:created xsi:type="dcterms:W3CDTF">2013-02-04T11:36:51Z</dcterms:created>
  <dcterms:modified xsi:type="dcterms:W3CDTF">2018-01-02T15:58:36Z</dcterms:modified>
</cp:coreProperties>
</file>