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7" r:id="rId3"/>
    <p:sldId id="308" r:id="rId4"/>
    <p:sldId id="30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Estruturas de ciclos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03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Ciclos de repetição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6798"/>
            <a:ext cx="8254422" cy="3926862"/>
          </a:xfrm>
        </p:spPr>
      </p:pic>
    </p:spTree>
    <p:extLst>
      <p:ext uri="{BB962C8B-B14F-4D97-AF65-F5344CB8AC3E}">
        <p14:creationId xmlns:p14="http://schemas.microsoft.com/office/powerpoint/2010/main" val="135579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6BF5856-D926-9348-84DA-BD53A91A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AC18F0-E672-A546-AF1F-C3CD84E7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2311400"/>
            <a:ext cx="4864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891</TotalTime>
  <Words>8</Words>
  <Application>Microsoft Macintosh PowerPoint</Application>
  <PresentationFormat>Apresentação no Ecrã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6" baseType="lpstr">
      <vt:lpstr>Arial</vt:lpstr>
      <vt:lpstr>Claridade</vt:lpstr>
      <vt:lpstr>Javascript</vt:lpstr>
      <vt:lpstr>Estruturas de ciclos</vt:lpstr>
      <vt:lpstr>Ciclos de repetição</vt:lpstr>
      <vt:lpstr>for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186</cp:revision>
  <dcterms:created xsi:type="dcterms:W3CDTF">2013-02-04T11:36:51Z</dcterms:created>
  <dcterms:modified xsi:type="dcterms:W3CDTF">2018-01-02T19:53:33Z</dcterms:modified>
</cp:coreProperties>
</file>