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14" r:id="rId3"/>
    <p:sldId id="332" r:id="rId4"/>
    <p:sldId id="349" r:id="rId5"/>
    <p:sldId id="331" r:id="rId6"/>
    <p:sldId id="347" r:id="rId7"/>
    <p:sldId id="342" r:id="rId8"/>
    <p:sldId id="348" r:id="rId9"/>
    <p:sldId id="343" r:id="rId10"/>
    <p:sldId id="344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07/03/2014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 </a:t>
            </a:r>
            <a:r>
              <a:rPr lang="pt-PT" b="1" i="1" dirty="0" err="1" smtClean="0"/>
              <a:t>this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</a:t>
            </a:r>
            <a:r>
              <a:rPr lang="pt-PT" dirty="0" smtClean="0"/>
              <a:t>erve </a:t>
            </a:r>
            <a:r>
              <a:rPr lang="pt-PT" dirty="0"/>
              <a:t>para definir o objeto corrente sobre o qual se está a evocar propriedades e métodos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smtClean="0"/>
              <a:t>Só deve ser usado dentro de um método ou de uma função construtora, onde o objeto não tem nome.</a:t>
            </a:r>
          </a:p>
          <a:p>
            <a:endParaRPr lang="pt-PT" dirty="0" smtClean="0"/>
          </a:p>
          <a:p>
            <a:r>
              <a:rPr lang="pt-PT" dirty="0" smtClean="0"/>
              <a:t>Os métodos são descritos no </a:t>
            </a:r>
            <a:r>
              <a:rPr lang="pt-PT" i="1" dirty="0" err="1" smtClean="0"/>
              <a:t>head</a:t>
            </a:r>
            <a:r>
              <a:rPr lang="pt-PT" dirty="0" smtClean="0"/>
              <a:t> do documento em HTML, enquanto as chamadas a eles ocorrem no </a:t>
            </a:r>
            <a:r>
              <a:rPr lang="pt-PT" i="1" dirty="0" smtClean="0"/>
              <a:t>body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5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POO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Programação Orientada a Objetos (POO) em </a:t>
            </a:r>
            <a:r>
              <a:rPr lang="pt-PT" dirty="0" err="1" smtClean="0"/>
              <a:t>JavaScript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91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 </a:t>
            </a:r>
            <a:r>
              <a:rPr lang="pt-PT" b="1" dirty="0" smtClean="0"/>
              <a:t>objeto</a:t>
            </a:r>
            <a:r>
              <a:rPr lang="pt-PT" dirty="0" smtClean="0"/>
              <a:t> é uma estrutura que pode conter uma coleção de </a:t>
            </a:r>
            <a:r>
              <a:rPr lang="pt-PT" b="1" dirty="0" smtClean="0"/>
              <a:t>propriedades</a:t>
            </a:r>
            <a:r>
              <a:rPr lang="pt-PT" dirty="0" smtClean="0"/>
              <a:t> (variáveis) e </a:t>
            </a:r>
            <a:r>
              <a:rPr lang="pt-PT" b="1" dirty="0" smtClean="0"/>
              <a:t>métodos</a:t>
            </a:r>
            <a:r>
              <a:rPr lang="pt-PT" dirty="0" smtClean="0"/>
              <a:t> (funções que manipulam variáveis).</a:t>
            </a:r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" name="Picture 2" descr="http://www.w3schools.com/js/objectExplain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84" y="4388312"/>
            <a:ext cx="2035715" cy="127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10" y="4365104"/>
            <a:ext cx="1563142" cy="11708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044" y="4492663"/>
            <a:ext cx="1567784" cy="10432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4461215"/>
            <a:ext cx="1620915" cy="10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85913"/>
            <a:ext cx="8229600" cy="4891087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Em </a:t>
            </a:r>
            <a:r>
              <a:rPr lang="pt-PT" i="1" dirty="0" err="1" smtClean="0"/>
              <a:t>javascript</a:t>
            </a:r>
            <a:r>
              <a:rPr lang="pt-PT" dirty="0" smtClean="0"/>
              <a:t> quase tudo são objetos.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Mesmo os tipos primitivos (exceto o </a:t>
            </a:r>
            <a:r>
              <a:rPr lang="pt-PT" i="1" dirty="0" err="1" smtClean="0"/>
              <a:t>null</a:t>
            </a:r>
            <a:r>
              <a:rPr lang="pt-PT" dirty="0" smtClean="0"/>
              <a:t> e </a:t>
            </a:r>
            <a:r>
              <a:rPr lang="pt-PT" i="1" dirty="0" err="1" smtClean="0"/>
              <a:t>undefined</a:t>
            </a:r>
            <a:r>
              <a:rPr lang="pt-PT" dirty="0" smtClean="0"/>
              <a:t>) podem ser tratados como objetos.</a:t>
            </a:r>
          </a:p>
          <a:p>
            <a:endParaRPr lang="pt-PT" dirty="0"/>
          </a:p>
          <a:p>
            <a:endParaRPr lang="pt-PT" dirty="0" smtClean="0"/>
          </a:p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JavaScript</a:t>
            </a:r>
            <a:r>
              <a:rPr lang="pt-PT" dirty="0"/>
              <a:t> tem objetos predefinidos: </a:t>
            </a:r>
            <a:r>
              <a:rPr lang="pt-PT" b="1" dirty="0" err="1"/>
              <a:t>w</a:t>
            </a:r>
            <a:r>
              <a:rPr lang="pt-PT" b="1" dirty="0" err="1" smtClean="0"/>
              <a:t>indow</a:t>
            </a:r>
            <a:r>
              <a:rPr lang="pt-PT" dirty="0" smtClean="0"/>
              <a:t> do browser, </a:t>
            </a:r>
            <a:r>
              <a:rPr lang="pt-PT" b="1" dirty="0" err="1" smtClean="0"/>
              <a:t>document</a:t>
            </a:r>
            <a:r>
              <a:rPr lang="pt-PT" dirty="0" smtClean="0"/>
              <a:t>, </a:t>
            </a:r>
            <a:r>
              <a:rPr lang="pt-PT" b="1" dirty="0" err="1" smtClean="0"/>
              <a:t>String</a:t>
            </a:r>
            <a:r>
              <a:rPr lang="pt-PT" b="1" dirty="0"/>
              <a:t>, Date, </a:t>
            </a:r>
            <a:r>
              <a:rPr lang="pt-PT" b="1" dirty="0" err="1"/>
              <a:t>Array</a:t>
            </a:r>
            <a:r>
              <a:rPr lang="pt-PT" b="1" dirty="0"/>
              <a:t>, </a:t>
            </a:r>
            <a:r>
              <a:rPr lang="pt-PT" b="1" dirty="0" err="1"/>
              <a:t>Math</a:t>
            </a:r>
            <a:r>
              <a:rPr lang="pt-PT" dirty="0"/>
              <a:t>, entre outros.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52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Propriedades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Uma propriedade é definida pela sua designação. A propriedade deve guardar um valor:</a:t>
            </a:r>
            <a:endParaRPr lang="pt-PT" dirty="0"/>
          </a:p>
          <a:p>
            <a:pPr marL="1438275" lvl="1" indent="0">
              <a:buNone/>
            </a:pPr>
            <a:r>
              <a:rPr lang="pt-PT" i="1" dirty="0" err="1" smtClean="0">
                <a:solidFill>
                  <a:schemeClr val="tx2"/>
                </a:solidFill>
              </a:rPr>
              <a:t>nomePropriedade</a:t>
            </a:r>
            <a:r>
              <a:rPr lang="pt-PT" i="1" dirty="0" smtClean="0">
                <a:solidFill>
                  <a:schemeClr val="tx2"/>
                </a:solidFill>
              </a:rPr>
              <a:t> = valor</a:t>
            </a:r>
          </a:p>
          <a:p>
            <a:pPr marL="1438275" lvl="1" indent="0">
              <a:buNone/>
            </a:pPr>
            <a:endParaRPr lang="pt-PT" i="1" dirty="0" smtClean="0">
              <a:solidFill>
                <a:schemeClr val="tx2"/>
              </a:solidFill>
            </a:endParaRPr>
          </a:p>
          <a:p>
            <a:r>
              <a:rPr lang="pt-PT" dirty="0" smtClean="0"/>
              <a:t>As </a:t>
            </a:r>
            <a:r>
              <a:rPr lang="pt-PT" u="sng" dirty="0" smtClean="0"/>
              <a:t>propriedades estão associadas a objetos</a:t>
            </a:r>
            <a:r>
              <a:rPr lang="pt-PT" dirty="0" smtClean="0"/>
              <a:t>. Neste caso basta associar:</a:t>
            </a:r>
          </a:p>
          <a:p>
            <a:pPr marL="1438275" lvl="1" indent="0">
              <a:buNone/>
            </a:pPr>
            <a:r>
              <a:rPr lang="pt-PT" i="1" dirty="0" err="1" smtClean="0">
                <a:solidFill>
                  <a:schemeClr val="tx2"/>
                </a:solidFill>
              </a:rPr>
              <a:t>nomeObjeto</a:t>
            </a:r>
            <a:r>
              <a:rPr lang="pt-PT" b="1" i="1" dirty="0" err="1" smtClean="0">
                <a:solidFill>
                  <a:schemeClr val="tx2"/>
                </a:solidFill>
              </a:rPr>
              <a:t>.</a:t>
            </a:r>
            <a:r>
              <a:rPr lang="pt-PT" i="1" dirty="0" err="1" smtClean="0">
                <a:solidFill>
                  <a:schemeClr val="tx2"/>
                </a:solidFill>
              </a:rPr>
              <a:t>nomePropriedade</a:t>
            </a:r>
            <a:endParaRPr lang="pt-PT" i="1" dirty="0" smtClean="0">
              <a:solidFill>
                <a:schemeClr val="tx2"/>
              </a:solidFill>
            </a:endParaRPr>
          </a:p>
          <a:p>
            <a:pPr marL="1438275" lvl="1" indent="0">
              <a:buNone/>
            </a:pPr>
            <a:endParaRPr lang="pt-PT" i="1" dirty="0">
              <a:solidFill>
                <a:schemeClr val="tx2"/>
              </a:solidFill>
            </a:endParaRPr>
          </a:p>
          <a:p>
            <a:r>
              <a:rPr lang="pt-PT" u="sng" dirty="0" smtClean="0"/>
              <a:t>Atribuição de valores às propriedades</a:t>
            </a:r>
            <a:r>
              <a:rPr lang="pt-PT" dirty="0" smtClean="0"/>
              <a:t> de um objeto:</a:t>
            </a:r>
          </a:p>
          <a:p>
            <a:pPr marL="1438275" lvl="1" indent="0">
              <a:buNone/>
            </a:pPr>
            <a:r>
              <a:rPr lang="pt-PT" i="1" dirty="0" err="1" smtClean="0">
                <a:solidFill>
                  <a:schemeClr val="tx2"/>
                </a:solidFill>
              </a:rPr>
              <a:t>nomeObjeto</a:t>
            </a:r>
            <a:r>
              <a:rPr lang="pt-PT" b="1" i="1" dirty="0" err="1" smtClean="0">
                <a:solidFill>
                  <a:schemeClr val="tx2"/>
                </a:solidFill>
              </a:rPr>
              <a:t>.</a:t>
            </a:r>
            <a:r>
              <a:rPr lang="pt-PT" i="1" dirty="0" err="1" smtClean="0">
                <a:solidFill>
                  <a:schemeClr val="tx2"/>
                </a:solidFill>
              </a:rPr>
              <a:t>nomePropriedade</a:t>
            </a:r>
            <a:r>
              <a:rPr lang="pt-PT" i="1" dirty="0" smtClean="0">
                <a:solidFill>
                  <a:schemeClr val="tx2"/>
                </a:solidFill>
              </a:rPr>
              <a:t> = valor</a:t>
            </a:r>
            <a:endParaRPr lang="pt-PT" dirty="0">
              <a:solidFill>
                <a:schemeClr val="tx2"/>
              </a:solidFill>
            </a:endParaRP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7351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Propriedades: exemplos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274320" lvl="1" indent="0">
              <a:buNone/>
            </a:pPr>
            <a:r>
              <a:rPr lang="pt-PT" dirty="0" smtClean="0"/>
              <a:t>var pessoa={</a:t>
            </a:r>
            <a:r>
              <a:rPr lang="pt-PT" b="1" dirty="0" err="1" smtClean="0"/>
              <a:t>nome</a:t>
            </a:r>
            <a:r>
              <a:rPr lang="pt-PT" dirty="0" err="1" smtClean="0"/>
              <a:t>:"</a:t>
            </a:r>
            <a:r>
              <a:rPr lang="pt-PT" dirty="0" err="1"/>
              <a:t>John</a:t>
            </a:r>
            <a:r>
              <a:rPr lang="pt-PT" dirty="0"/>
              <a:t>", </a:t>
            </a:r>
            <a:r>
              <a:rPr lang="pt-PT" b="1" dirty="0" err="1" smtClean="0"/>
              <a:t>apelido</a:t>
            </a:r>
            <a:r>
              <a:rPr lang="pt-PT" dirty="0" err="1" smtClean="0"/>
              <a:t>:"</a:t>
            </a:r>
            <a:r>
              <a:rPr lang="pt-PT" dirty="0" err="1"/>
              <a:t>Doe</a:t>
            </a:r>
            <a:r>
              <a:rPr lang="pt-PT" dirty="0"/>
              <a:t>", </a:t>
            </a:r>
            <a:r>
              <a:rPr lang="pt-PT" b="1" dirty="0"/>
              <a:t>id</a:t>
            </a:r>
            <a:r>
              <a:rPr lang="pt-PT" dirty="0"/>
              <a:t>:5566</a:t>
            </a:r>
            <a:r>
              <a:rPr lang="pt-PT" dirty="0" smtClean="0"/>
              <a:t>};</a:t>
            </a:r>
          </a:p>
          <a:p>
            <a:pPr marL="274320" lvl="1" indent="0">
              <a:buNone/>
            </a:pPr>
            <a:endParaRPr lang="pt-PT" dirty="0" smtClean="0"/>
          </a:p>
          <a:p>
            <a:pPr marL="274320" lvl="1" indent="0">
              <a:buNone/>
            </a:pPr>
            <a:r>
              <a:rPr lang="pt-PT" dirty="0"/>
              <a:t>var </a:t>
            </a:r>
            <a:r>
              <a:rPr lang="pt-PT" dirty="0" smtClean="0"/>
              <a:t>pessoa={</a:t>
            </a: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	</a:t>
            </a:r>
            <a:r>
              <a:rPr lang="pt-PT" b="1" dirty="0" smtClean="0"/>
              <a:t>nome</a:t>
            </a:r>
            <a:r>
              <a:rPr lang="pt-PT" dirty="0" smtClean="0"/>
              <a:t> </a:t>
            </a:r>
            <a:r>
              <a:rPr lang="pt-PT" dirty="0"/>
              <a:t>: "John",</a:t>
            </a:r>
            <a:br>
              <a:rPr lang="pt-PT" dirty="0"/>
            </a:br>
            <a:r>
              <a:rPr lang="pt-PT" dirty="0" smtClean="0"/>
              <a:t>	</a:t>
            </a:r>
            <a:r>
              <a:rPr lang="pt-PT" b="1" dirty="0" smtClean="0"/>
              <a:t>apelido</a:t>
            </a:r>
            <a:r>
              <a:rPr lang="pt-PT" dirty="0"/>
              <a:t>  : "Doe",</a:t>
            </a:r>
            <a:br>
              <a:rPr lang="pt-PT" dirty="0"/>
            </a:br>
            <a:r>
              <a:rPr lang="pt-PT" dirty="0" smtClean="0"/>
              <a:t>	</a:t>
            </a:r>
            <a:r>
              <a:rPr lang="pt-PT" b="1" dirty="0" smtClean="0"/>
              <a:t>id</a:t>
            </a:r>
            <a:r>
              <a:rPr lang="pt-PT" dirty="0"/>
              <a:t>        :  5566</a:t>
            </a:r>
            <a:br>
              <a:rPr lang="pt-PT" dirty="0"/>
            </a:br>
            <a:r>
              <a:rPr lang="pt-PT" dirty="0"/>
              <a:t>};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5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Os </a:t>
            </a:r>
            <a:r>
              <a:rPr lang="pt-PT" b="1" dirty="0" smtClean="0"/>
              <a:t>métodos</a:t>
            </a:r>
            <a:r>
              <a:rPr lang="pt-PT" dirty="0" smtClean="0"/>
              <a:t> são ações (funções) que se encontram associados a objetos.</a:t>
            </a:r>
          </a:p>
          <a:p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Sintaxe:</a:t>
            </a:r>
          </a:p>
          <a:p>
            <a:pPr marL="719138" lvl="1" indent="0">
              <a:buNone/>
            </a:pPr>
            <a:r>
              <a:rPr lang="pt-PT" i="1" dirty="0" err="1">
                <a:solidFill>
                  <a:schemeClr val="tx2"/>
                </a:solidFill>
              </a:rPr>
              <a:t>f</a:t>
            </a:r>
            <a:r>
              <a:rPr lang="pt-PT" i="1" dirty="0" err="1" smtClean="0">
                <a:solidFill>
                  <a:schemeClr val="tx2"/>
                </a:solidFill>
              </a:rPr>
              <a:t>unction</a:t>
            </a:r>
            <a:r>
              <a:rPr lang="pt-PT" i="1" dirty="0" smtClean="0">
                <a:solidFill>
                  <a:schemeClr val="tx2"/>
                </a:solidFill>
              </a:rPr>
              <a:t> </a:t>
            </a:r>
            <a:r>
              <a:rPr lang="pt-PT" i="1" dirty="0" err="1" smtClean="0">
                <a:solidFill>
                  <a:schemeClr val="tx2"/>
                </a:solidFill>
              </a:rPr>
              <a:t>nomeMetodo</a:t>
            </a:r>
            <a:r>
              <a:rPr lang="pt-PT" i="1" dirty="0" smtClean="0">
                <a:solidFill>
                  <a:schemeClr val="tx2"/>
                </a:solidFill>
              </a:rPr>
              <a:t> ([parâmetro1] [,parâmetro2]…)</a:t>
            </a:r>
          </a:p>
          <a:p>
            <a:pPr marL="719138" lvl="1" indent="0">
              <a:buNone/>
            </a:pPr>
            <a:r>
              <a:rPr lang="pt-PT" i="1" dirty="0" smtClean="0">
                <a:solidFill>
                  <a:schemeClr val="tx2"/>
                </a:solidFill>
              </a:rPr>
              <a:t>{</a:t>
            </a:r>
          </a:p>
          <a:p>
            <a:pPr marL="719138" lvl="1" indent="0">
              <a:buNone/>
            </a:pPr>
            <a:r>
              <a:rPr lang="pt-PT" i="1" dirty="0">
                <a:solidFill>
                  <a:schemeClr val="tx2"/>
                </a:solidFill>
              </a:rPr>
              <a:t>	</a:t>
            </a:r>
            <a:r>
              <a:rPr lang="pt-PT" i="1" dirty="0" smtClean="0">
                <a:solidFill>
                  <a:schemeClr val="tx2"/>
                </a:solidFill>
              </a:rPr>
              <a:t>corpo do método</a:t>
            </a:r>
          </a:p>
          <a:p>
            <a:pPr marL="719138" lvl="1" indent="0">
              <a:buNone/>
            </a:pPr>
            <a:r>
              <a:rPr lang="pt-PT" i="1" dirty="0" smtClean="0">
                <a:solidFill>
                  <a:schemeClr val="tx2"/>
                </a:solidFill>
              </a:rPr>
              <a:t>}</a:t>
            </a:r>
          </a:p>
          <a:p>
            <a:pPr marL="719138" lvl="1" indent="0">
              <a:buNone/>
            </a:pPr>
            <a:endParaRPr lang="pt-PT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PT" dirty="0" smtClean="0"/>
              <a:t>Ligar um método a um objeto:</a:t>
            </a:r>
          </a:p>
          <a:p>
            <a:pPr marL="274320" lvl="1" indent="0">
              <a:buNone/>
            </a:pPr>
            <a:r>
              <a:rPr lang="pt-PT" b="1" i="1" dirty="0" err="1" smtClean="0">
                <a:solidFill>
                  <a:schemeClr val="tx2"/>
                </a:solidFill>
              </a:rPr>
              <a:t>nomeObjeto</a:t>
            </a:r>
            <a:r>
              <a:rPr lang="pt-PT" b="1" i="1" dirty="0" err="1" smtClean="0"/>
              <a:t>.</a:t>
            </a:r>
            <a:r>
              <a:rPr lang="pt-PT" i="1" dirty="0" err="1" smtClean="0">
                <a:solidFill>
                  <a:schemeClr val="tx2"/>
                </a:solidFill>
              </a:rPr>
              <a:t>nomeMetodo</a:t>
            </a:r>
            <a:r>
              <a:rPr lang="pt-PT" i="1" dirty="0">
                <a:solidFill>
                  <a:schemeClr val="tx2"/>
                </a:solidFill>
              </a:rPr>
              <a:t> ([parâmetro1] [,parâmetro2]…)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44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Objeto </a:t>
            </a:r>
            <a:r>
              <a:rPr lang="pt-PT" b="1" dirty="0" smtClean="0"/>
              <a:t>carro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Propriedades</a:t>
            </a:r>
            <a:endParaRPr lang="pt-PT" b="1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 smtClean="0"/>
              <a:t>Carro.</a:t>
            </a:r>
            <a:r>
              <a:rPr lang="pt-PT" b="1" dirty="0" err="1" smtClean="0"/>
              <a:t>nome</a:t>
            </a:r>
            <a:r>
              <a:rPr lang="pt-PT" dirty="0" smtClean="0"/>
              <a:t> = Fiat</a:t>
            </a:r>
          </a:p>
          <a:p>
            <a:pPr marL="0" indent="0">
              <a:buNone/>
            </a:pPr>
            <a:r>
              <a:rPr lang="pt-PT" dirty="0" err="1" smtClean="0"/>
              <a:t>Carro.</a:t>
            </a:r>
            <a:r>
              <a:rPr lang="pt-PT" b="1" dirty="0" err="1" smtClean="0"/>
              <a:t>modelo</a:t>
            </a:r>
            <a:r>
              <a:rPr lang="pt-PT" dirty="0" smtClean="0"/>
              <a:t> = 500</a:t>
            </a:r>
          </a:p>
          <a:p>
            <a:pPr marL="0" indent="0">
              <a:buNone/>
            </a:pPr>
            <a:r>
              <a:rPr lang="pt-PT" dirty="0" err="1" smtClean="0"/>
              <a:t>Carro.</a:t>
            </a:r>
            <a:r>
              <a:rPr lang="pt-PT" b="1" dirty="0" err="1" smtClean="0"/>
              <a:t>peso</a:t>
            </a:r>
            <a:r>
              <a:rPr lang="pt-PT" dirty="0" smtClean="0"/>
              <a:t> = 850kg</a:t>
            </a:r>
          </a:p>
          <a:p>
            <a:pPr marL="0" indent="0">
              <a:buNone/>
            </a:pPr>
            <a:r>
              <a:rPr lang="pt-PT" dirty="0" err="1" smtClean="0"/>
              <a:t>Carro.</a:t>
            </a:r>
            <a:r>
              <a:rPr lang="pt-PT" b="1" dirty="0" err="1" smtClean="0"/>
              <a:t>cor</a:t>
            </a:r>
            <a:r>
              <a:rPr lang="pt-PT" dirty="0" smtClean="0"/>
              <a:t> = branco</a:t>
            </a:r>
            <a:endParaRPr lang="pt-PT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1" dirty="0" smtClean="0"/>
              <a:t>Métodos</a:t>
            </a:r>
            <a:endParaRPr lang="pt-PT" b="1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 smtClean="0"/>
              <a:t>Carro.</a:t>
            </a:r>
            <a:r>
              <a:rPr lang="pt-PT" b="1" dirty="0" err="1" smtClean="0"/>
              <a:t>arranque</a:t>
            </a:r>
            <a:r>
              <a:rPr lang="pt-PT" b="1" dirty="0" smtClean="0"/>
              <a:t>()</a:t>
            </a:r>
            <a:r>
              <a:rPr lang="pt-PT" dirty="0" smtClean="0"/>
              <a:t>;</a:t>
            </a:r>
          </a:p>
          <a:p>
            <a:pPr marL="0" indent="0">
              <a:buNone/>
            </a:pPr>
            <a:r>
              <a:rPr lang="pt-PT" dirty="0" err="1" smtClean="0"/>
              <a:t>Carro.</a:t>
            </a:r>
            <a:r>
              <a:rPr lang="pt-PT" b="1" dirty="0" err="1" smtClean="0"/>
              <a:t>acelerar</a:t>
            </a:r>
            <a:r>
              <a:rPr lang="pt-PT" b="1" smtClean="0"/>
              <a:t>(20)</a:t>
            </a:r>
            <a:r>
              <a:rPr lang="pt-PT" smtClean="0"/>
              <a:t>;</a:t>
            </a:r>
            <a:endParaRPr lang="pt-PT" dirty="0" smtClean="0"/>
          </a:p>
          <a:p>
            <a:pPr marL="0" indent="0">
              <a:buNone/>
            </a:pPr>
            <a:r>
              <a:rPr lang="pt-PT" dirty="0" err="1" smtClean="0"/>
              <a:t>Carro.</a:t>
            </a:r>
            <a:r>
              <a:rPr lang="pt-PT" b="1" dirty="0" err="1" smtClean="0"/>
              <a:t>parar</a:t>
            </a:r>
            <a:r>
              <a:rPr lang="pt-PT" b="1" dirty="0" smtClean="0"/>
              <a:t>()</a:t>
            </a:r>
            <a:r>
              <a:rPr lang="pt-PT" dirty="0" smtClean="0"/>
              <a:t>;</a:t>
            </a:r>
            <a:endParaRPr lang="pt-PT" dirty="0"/>
          </a:p>
        </p:txBody>
      </p:sp>
      <p:pic>
        <p:nvPicPr>
          <p:cNvPr id="1026" name="Picture 2" descr="http://www.w3schools.com/js/objectExplain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24" y="3933056"/>
            <a:ext cx="4126192" cy="25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Criar novos objetos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Um </a:t>
            </a:r>
            <a:r>
              <a:rPr lang="pt-PT" b="1" dirty="0" smtClean="0"/>
              <a:t>objeto</a:t>
            </a:r>
            <a:r>
              <a:rPr lang="pt-PT" dirty="0" smtClean="0"/>
              <a:t> tem associado um método chamado </a:t>
            </a:r>
            <a:r>
              <a:rPr lang="pt-PT" b="1" dirty="0" smtClean="0"/>
              <a:t>construtor</a:t>
            </a:r>
            <a:r>
              <a:rPr lang="pt-PT" dirty="0" smtClean="0"/>
              <a:t>.</a:t>
            </a:r>
          </a:p>
          <a:p>
            <a:pPr lvl="1"/>
            <a:r>
              <a:rPr lang="pt-PT" dirty="0" smtClean="0"/>
              <a:t>Um construtor é um modelo que define a estrutura do objeto a criar, é descrito por um método.</a:t>
            </a:r>
          </a:p>
          <a:p>
            <a:pPr marL="719138" lvl="1" indent="0">
              <a:buNone/>
            </a:pPr>
            <a:r>
              <a:rPr lang="pt-PT" i="1" dirty="0" err="1">
                <a:solidFill>
                  <a:schemeClr val="tx2"/>
                </a:solidFill>
              </a:rPr>
              <a:t>function</a:t>
            </a:r>
            <a:r>
              <a:rPr lang="pt-PT" i="1" dirty="0">
                <a:solidFill>
                  <a:schemeClr val="tx2"/>
                </a:solidFill>
              </a:rPr>
              <a:t> </a:t>
            </a:r>
            <a:r>
              <a:rPr lang="pt-PT" i="1" dirty="0" err="1" smtClean="0">
                <a:solidFill>
                  <a:schemeClr val="tx2"/>
                </a:solidFill>
              </a:rPr>
              <a:t>nomeConstruto</a:t>
            </a:r>
            <a:r>
              <a:rPr lang="pt-PT" i="1" dirty="0" smtClean="0">
                <a:solidFill>
                  <a:schemeClr val="tx2"/>
                </a:solidFill>
              </a:rPr>
              <a:t> </a:t>
            </a:r>
            <a:r>
              <a:rPr lang="pt-PT" i="1" dirty="0">
                <a:solidFill>
                  <a:schemeClr val="tx2"/>
                </a:solidFill>
              </a:rPr>
              <a:t>([parâmetro1] [,parâmetro2]…)</a:t>
            </a:r>
          </a:p>
          <a:p>
            <a:pPr marL="719138" lvl="1" indent="0">
              <a:buNone/>
            </a:pPr>
            <a:r>
              <a:rPr lang="pt-PT" i="1" dirty="0">
                <a:solidFill>
                  <a:schemeClr val="tx2"/>
                </a:solidFill>
              </a:rPr>
              <a:t>{</a:t>
            </a:r>
          </a:p>
          <a:p>
            <a:pPr marL="719138" lvl="1" indent="0">
              <a:buNone/>
            </a:pPr>
            <a:r>
              <a:rPr lang="pt-PT" i="1" dirty="0">
                <a:solidFill>
                  <a:schemeClr val="tx2"/>
                </a:solidFill>
              </a:rPr>
              <a:t>	corpo do </a:t>
            </a:r>
            <a:r>
              <a:rPr lang="pt-PT" i="1" dirty="0" smtClean="0">
                <a:solidFill>
                  <a:schemeClr val="tx2"/>
                </a:solidFill>
              </a:rPr>
              <a:t>construtor</a:t>
            </a:r>
            <a:endParaRPr lang="pt-PT" i="1" dirty="0">
              <a:solidFill>
                <a:schemeClr val="tx2"/>
              </a:solidFill>
            </a:endParaRPr>
          </a:p>
          <a:p>
            <a:pPr marL="719138" lvl="1" indent="0">
              <a:buNone/>
            </a:pPr>
            <a:r>
              <a:rPr lang="pt-PT" i="1" dirty="0" smtClean="0">
                <a:solidFill>
                  <a:schemeClr val="tx2"/>
                </a:solidFill>
              </a:rPr>
              <a:t>}</a:t>
            </a:r>
          </a:p>
          <a:p>
            <a:pPr marL="719138" lvl="1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Um objeto é criado ou instanciado com o operador </a:t>
            </a:r>
            <a:r>
              <a:rPr lang="pt-PT" b="1" i="1" dirty="0" err="1" smtClean="0"/>
              <a:t>new</a:t>
            </a:r>
            <a:r>
              <a:rPr lang="pt-PT" dirty="0" smtClean="0"/>
              <a:t>.</a:t>
            </a:r>
          </a:p>
          <a:p>
            <a:pPr marL="274320" lvl="1" indent="0">
              <a:buNone/>
            </a:pPr>
            <a:r>
              <a:rPr lang="pt-PT" i="1" dirty="0" err="1" smtClean="0">
                <a:solidFill>
                  <a:schemeClr val="tx2"/>
                </a:solidFill>
              </a:rPr>
              <a:t>nomeObjeto</a:t>
            </a:r>
            <a:r>
              <a:rPr lang="pt-PT" i="1" dirty="0" smtClean="0">
                <a:solidFill>
                  <a:schemeClr val="tx2"/>
                </a:solidFill>
              </a:rPr>
              <a:t> = </a:t>
            </a:r>
            <a:r>
              <a:rPr lang="pt-PT" b="1" i="1" dirty="0" err="1" smtClean="0">
                <a:solidFill>
                  <a:schemeClr val="tx2"/>
                </a:solidFill>
              </a:rPr>
              <a:t>new</a:t>
            </a:r>
            <a:r>
              <a:rPr lang="pt-PT" i="1" dirty="0" smtClean="0">
                <a:solidFill>
                  <a:schemeClr val="tx2"/>
                </a:solidFill>
              </a:rPr>
              <a:t> </a:t>
            </a:r>
            <a:r>
              <a:rPr lang="pt-PT" i="1" dirty="0" err="1" smtClean="0">
                <a:solidFill>
                  <a:schemeClr val="tx2"/>
                </a:solidFill>
              </a:rPr>
              <a:t>nomeConstrutor</a:t>
            </a:r>
            <a:r>
              <a:rPr lang="pt-PT" i="1" dirty="0" smtClean="0">
                <a:solidFill>
                  <a:schemeClr val="tx2"/>
                </a:solidFill>
              </a:rPr>
              <a:t>(</a:t>
            </a:r>
            <a:r>
              <a:rPr lang="pt-PT" i="1" dirty="0">
                <a:solidFill>
                  <a:schemeClr val="tx2"/>
                </a:solidFill>
              </a:rPr>
              <a:t>([parâmetro1] [,parâmetro2</a:t>
            </a:r>
            <a:r>
              <a:rPr lang="pt-PT" i="1" dirty="0" smtClean="0">
                <a:solidFill>
                  <a:schemeClr val="tx2"/>
                </a:solidFill>
              </a:rPr>
              <a:t>]…)</a:t>
            </a:r>
            <a:endParaRPr lang="pt-PT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951</TotalTime>
  <Words>295</Words>
  <Application>Microsoft Office PowerPoint</Application>
  <PresentationFormat>Apresentação no Ecrã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2" baseType="lpstr">
      <vt:lpstr>Arial</vt:lpstr>
      <vt:lpstr>Claridade</vt:lpstr>
      <vt:lpstr>Javascript</vt:lpstr>
      <vt:lpstr>POO</vt:lpstr>
      <vt:lpstr>POO</vt:lpstr>
      <vt:lpstr>POO</vt:lpstr>
      <vt:lpstr>Propriedades</vt:lpstr>
      <vt:lpstr>Propriedades: exemplos</vt:lpstr>
      <vt:lpstr>Métodos</vt:lpstr>
      <vt:lpstr>Objeto carro</vt:lpstr>
      <vt:lpstr>Criar novos objetos</vt:lpstr>
      <vt:lpstr>Operador this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Twoangels Angels</cp:lastModifiedBy>
  <cp:revision>206</cp:revision>
  <dcterms:created xsi:type="dcterms:W3CDTF">2013-02-04T11:36:51Z</dcterms:created>
  <dcterms:modified xsi:type="dcterms:W3CDTF">2014-03-07T12:57:11Z</dcterms:modified>
</cp:coreProperties>
</file>