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312" r:id="rId3"/>
    <p:sldId id="325" r:id="rId4"/>
    <p:sldId id="326" r:id="rId5"/>
    <p:sldId id="327" r:id="rId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64588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93096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16/02/2015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291508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16/02/2015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16/02/2015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2264" y="6507301"/>
            <a:ext cx="2895600" cy="329184"/>
          </a:xfrm>
        </p:spPr>
        <p:txBody>
          <a:bodyPr/>
          <a:lstStyle/>
          <a:p>
            <a:fld id="{0A0464A4-9998-433A-9E80-087A767B3AAA}" type="datetimeFigureOut">
              <a:rPr lang="pt-PT" smtClean="0"/>
              <a:t>16/02/2015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7864" y="6484192"/>
            <a:ext cx="4114800" cy="373808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24328" y="6525344"/>
            <a:ext cx="1152128" cy="329184"/>
          </a:xfrm>
        </p:spPr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088" y="521296"/>
            <a:ext cx="315416" cy="3154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16/02/2015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16/02/2015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16/02/2015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16/02/2015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16/02/2015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16/02/2015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16/02/2015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A0464A4-9998-433A-9E80-087A767B3AAA}" type="datetimeFigureOut">
              <a:rPr lang="pt-PT" smtClean="0"/>
              <a:t>16/02/2015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Javascript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36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Arrays</a:t>
            </a:r>
            <a:endParaRPr lang="pt-PT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053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Arrays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Um </a:t>
            </a:r>
            <a:r>
              <a:rPr lang="pt-PT" b="1" dirty="0" err="1" smtClean="0"/>
              <a:t>array</a:t>
            </a:r>
            <a:r>
              <a:rPr lang="pt-PT" b="1" dirty="0" smtClean="0"/>
              <a:t> </a:t>
            </a:r>
            <a:r>
              <a:rPr lang="pt-PT" dirty="0" smtClean="0"/>
              <a:t>é um objeto que armazena uma </a:t>
            </a:r>
            <a:r>
              <a:rPr lang="pt-PT" b="1" dirty="0" smtClean="0"/>
              <a:t>lista</a:t>
            </a:r>
            <a:r>
              <a:rPr lang="pt-PT" dirty="0" smtClean="0"/>
              <a:t> de qualquer tipo de valores num único nome de variável.</a:t>
            </a:r>
          </a:p>
          <a:p>
            <a:endParaRPr lang="pt-PT" dirty="0" smtClean="0"/>
          </a:p>
          <a:p>
            <a:r>
              <a:rPr lang="pt-PT" dirty="0" smtClean="0"/>
              <a:t>Graficamente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Como criar um </a:t>
            </a:r>
            <a:r>
              <a:rPr lang="pt-PT" dirty="0" err="1" smtClean="0"/>
              <a:t>array</a:t>
            </a:r>
            <a:endParaRPr lang="pt-PT" dirty="0" smtClean="0"/>
          </a:p>
          <a:p>
            <a:pPr marL="548640" lvl="2" indent="0">
              <a:buNone/>
            </a:pPr>
            <a:r>
              <a:rPr lang="pt-PT" b="1" dirty="0"/>
              <a:t>v</a:t>
            </a:r>
            <a:r>
              <a:rPr lang="pt-PT" b="1" dirty="0" smtClean="0"/>
              <a:t>ar lista = </a:t>
            </a:r>
            <a:r>
              <a:rPr lang="pt-PT" b="1" dirty="0" err="1" smtClean="0"/>
              <a:t>new</a:t>
            </a:r>
            <a:r>
              <a:rPr lang="pt-PT" b="1" dirty="0" smtClean="0"/>
              <a:t> </a:t>
            </a:r>
            <a:r>
              <a:rPr lang="pt-PT" b="1" dirty="0" err="1"/>
              <a:t>A</a:t>
            </a:r>
            <a:r>
              <a:rPr lang="pt-PT" b="1" dirty="0" err="1" smtClean="0"/>
              <a:t>rray</a:t>
            </a:r>
            <a:r>
              <a:rPr lang="pt-PT" b="1" dirty="0" smtClean="0"/>
              <a:t>();</a:t>
            </a:r>
          </a:p>
          <a:p>
            <a:endParaRPr lang="pt-PT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637795"/>
              </p:ext>
            </p:extLst>
          </p:nvPr>
        </p:nvGraphicFramePr>
        <p:xfrm>
          <a:off x="2339752" y="3501008"/>
          <a:ext cx="5418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167636" y="3501008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i="1" dirty="0" smtClean="0"/>
              <a:t>Nome </a:t>
            </a:r>
            <a:r>
              <a:rPr lang="pt-PT" sz="1400" b="1" i="1" dirty="0" err="1" smtClean="0"/>
              <a:t>array</a:t>
            </a:r>
            <a:endParaRPr lang="pt-PT" sz="1400" b="1" i="1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593046"/>
              </p:ext>
            </p:extLst>
          </p:nvPr>
        </p:nvGraphicFramePr>
        <p:xfrm>
          <a:off x="2339752" y="3861048"/>
          <a:ext cx="5418664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pt-PT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P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P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P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P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P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P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1710927" y="3841303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i="1" dirty="0" smtClean="0"/>
              <a:t>índice</a:t>
            </a:r>
            <a:endParaRPr lang="pt-PT" sz="1400" b="1" i="1" dirty="0"/>
          </a:p>
        </p:txBody>
      </p:sp>
    </p:spTree>
    <p:extLst>
      <p:ext uri="{BB962C8B-B14F-4D97-AF65-F5344CB8AC3E}">
        <p14:creationId xmlns:p14="http://schemas.microsoft.com/office/powerpoint/2010/main" val="253046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Arrays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132856"/>
            <a:ext cx="8308614" cy="144016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861048"/>
            <a:ext cx="7992888" cy="247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6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Matriz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Uma </a:t>
            </a:r>
            <a:r>
              <a:rPr lang="pt-PT" b="1" dirty="0" smtClean="0"/>
              <a:t>matriz</a:t>
            </a:r>
            <a:r>
              <a:rPr lang="pt-PT" dirty="0" smtClean="0"/>
              <a:t> é uma estrutura constituída por vários </a:t>
            </a:r>
            <a:r>
              <a:rPr lang="pt-PT" dirty="0" err="1" smtClean="0"/>
              <a:t>arrays</a:t>
            </a:r>
            <a:r>
              <a:rPr lang="pt-PT" dirty="0" smtClean="0"/>
              <a:t>.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276872"/>
            <a:ext cx="6733160" cy="431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5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e">
  <a:themeElements>
    <a:clrScheme name="Claridade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ássico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892</TotalTime>
  <Words>57</Words>
  <Application>Microsoft Office PowerPoint</Application>
  <PresentationFormat>Apresentação no Ecrã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7" baseType="lpstr">
      <vt:lpstr>Arial</vt:lpstr>
      <vt:lpstr>Claridade</vt:lpstr>
      <vt:lpstr>Javascript</vt:lpstr>
      <vt:lpstr>Arrays</vt:lpstr>
      <vt:lpstr>Arrays</vt:lpstr>
      <vt:lpstr>Arrays</vt:lpstr>
      <vt:lpstr>Matriz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Direção 5</dc:creator>
  <cp:lastModifiedBy>Twoangels Angels</cp:lastModifiedBy>
  <cp:revision>188</cp:revision>
  <dcterms:created xsi:type="dcterms:W3CDTF">2013-02-04T11:36:51Z</dcterms:created>
  <dcterms:modified xsi:type="dcterms:W3CDTF">2015-02-16T13:02:15Z</dcterms:modified>
</cp:coreProperties>
</file>