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5" r:id="rId11"/>
    <p:sldId id="346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4588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93096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30/03/2013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291508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30/03/2013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30/03/2013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2264" y="6507301"/>
            <a:ext cx="2895600" cy="329184"/>
          </a:xfrm>
        </p:spPr>
        <p:txBody>
          <a:bodyPr/>
          <a:lstStyle/>
          <a:p>
            <a:fld id="{0A0464A4-9998-433A-9E80-087A767B3AAA}" type="datetimeFigureOut">
              <a:rPr lang="pt-PT" smtClean="0"/>
              <a:t>30/03/2013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7864" y="6484192"/>
            <a:ext cx="4114800" cy="373808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24328" y="6525344"/>
            <a:ext cx="1152128" cy="329184"/>
          </a:xfrm>
        </p:spPr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088" y="521296"/>
            <a:ext cx="315416" cy="3154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30/03/2013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30/03/2013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30/03/2013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30/03/2013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30/03/2013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30/03/2013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30/03/2013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A0464A4-9998-433A-9E80-087A767B3AAA}" type="datetimeFigureOut">
              <a:rPr lang="pt-PT" smtClean="0"/>
              <a:t>30/03/2013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Javascript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3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Métodos do construtor </a:t>
            </a:r>
            <a:r>
              <a:rPr lang="pt-PT" dirty="0" err="1" smtClean="0"/>
              <a:t>Math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32856"/>
            <a:ext cx="7488832" cy="1103266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12995"/>
            <a:ext cx="7416824" cy="175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Métodos do construtor </a:t>
            </a:r>
            <a:r>
              <a:rPr lang="pt-PT" dirty="0" err="1" smtClean="0"/>
              <a:t>Math</a:t>
            </a:r>
            <a:endParaRPr lang="pt-PT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66771"/>
            <a:ext cx="7272808" cy="4602835"/>
          </a:xfrm>
        </p:spPr>
      </p:pic>
    </p:spTree>
    <p:extLst>
      <p:ext uri="{BB962C8B-B14F-4D97-AF65-F5344CB8AC3E}">
        <p14:creationId xmlns:p14="http://schemas.microsoft.com/office/powerpoint/2010/main" val="273168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Objetos predefinidos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26" y="1988840"/>
            <a:ext cx="7644554" cy="1368152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861048"/>
            <a:ext cx="7632848" cy="248749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11560" y="1619508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tx2"/>
                </a:solidFill>
              </a:rPr>
              <a:t>Método construtor: </a:t>
            </a:r>
            <a:r>
              <a:rPr lang="pt-PT" b="1" i="1" dirty="0" err="1" smtClean="0">
                <a:solidFill>
                  <a:schemeClr val="tx2"/>
                </a:solidFill>
              </a:rPr>
              <a:t>Array</a:t>
            </a:r>
            <a:endParaRPr lang="pt-PT" b="1" i="1" dirty="0">
              <a:solidFill>
                <a:schemeClr val="tx2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1560" y="3484116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tx2"/>
                </a:solidFill>
              </a:rPr>
              <a:t>Método construtor: </a:t>
            </a:r>
            <a:r>
              <a:rPr lang="pt-PT" b="1" i="1" dirty="0" smtClean="0">
                <a:solidFill>
                  <a:schemeClr val="tx2"/>
                </a:solidFill>
              </a:rPr>
              <a:t>Date, </a:t>
            </a:r>
            <a:r>
              <a:rPr lang="pt-PT" b="1" i="1" dirty="0" err="1" smtClean="0">
                <a:solidFill>
                  <a:schemeClr val="tx2"/>
                </a:solidFill>
              </a:rPr>
              <a:t>Object</a:t>
            </a:r>
            <a:r>
              <a:rPr lang="pt-PT" b="1" i="1" dirty="0" smtClean="0">
                <a:solidFill>
                  <a:schemeClr val="tx2"/>
                </a:solidFill>
              </a:rPr>
              <a:t>, </a:t>
            </a:r>
            <a:r>
              <a:rPr lang="pt-PT" b="1" i="1" dirty="0" err="1" smtClean="0">
                <a:solidFill>
                  <a:schemeClr val="tx2"/>
                </a:solidFill>
              </a:rPr>
              <a:t>String</a:t>
            </a:r>
            <a:endParaRPr lang="pt-PT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9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Objetos predefinidos</a:t>
            </a:r>
            <a:endParaRPr lang="pt-PT" dirty="0"/>
          </a:p>
        </p:txBody>
      </p:sp>
      <p:pic>
        <p:nvPicPr>
          <p:cNvPr id="10" name="Marcador de Posição de Conteú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58" y="2132856"/>
            <a:ext cx="7550107" cy="792088"/>
          </a:xfr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726324"/>
            <a:ext cx="7416824" cy="18126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71600" y="1630958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tx2"/>
                </a:solidFill>
              </a:rPr>
              <a:t>Método construtor: </a:t>
            </a:r>
            <a:r>
              <a:rPr lang="pt-PT" b="1" i="1" dirty="0" err="1" smtClean="0">
                <a:solidFill>
                  <a:schemeClr val="tx2"/>
                </a:solidFill>
              </a:rPr>
              <a:t>Math</a:t>
            </a:r>
            <a:endParaRPr lang="pt-PT" b="1" i="1" dirty="0">
              <a:solidFill>
                <a:schemeClr val="tx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71600" y="3356992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tx2"/>
                </a:solidFill>
              </a:rPr>
              <a:t>Construção de objetos</a:t>
            </a:r>
            <a:endParaRPr lang="pt-PT" b="1" i="1" dirty="0">
              <a:solidFill>
                <a:schemeClr val="tx2"/>
              </a:solidFill>
            </a:endParaRPr>
          </a:p>
        </p:txBody>
      </p:sp>
      <p:sp>
        <p:nvSpPr>
          <p:cNvPr id="3" name="Chamada rectangular 2"/>
          <p:cNvSpPr/>
          <p:nvPr/>
        </p:nvSpPr>
        <p:spPr>
          <a:xfrm>
            <a:off x="467544" y="5661248"/>
            <a:ext cx="1584176" cy="328228"/>
          </a:xfrm>
          <a:prstGeom prst="wedgeRectCallout">
            <a:avLst>
              <a:gd name="adj1" fmla="val 7511"/>
              <a:gd name="adj2" fmla="val -1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Nome do objeto</a:t>
            </a:r>
            <a:endParaRPr lang="pt-PT" sz="1400" dirty="0"/>
          </a:p>
        </p:txBody>
      </p:sp>
      <p:sp>
        <p:nvSpPr>
          <p:cNvPr id="8" name="Chamada rectangular 7"/>
          <p:cNvSpPr/>
          <p:nvPr/>
        </p:nvSpPr>
        <p:spPr>
          <a:xfrm>
            <a:off x="2296028" y="5813648"/>
            <a:ext cx="2203963" cy="351656"/>
          </a:xfrm>
          <a:prstGeom prst="wedgeRectCallout">
            <a:avLst>
              <a:gd name="adj1" fmla="val -66771"/>
              <a:gd name="adj2" fmla="val -207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Propriedade do objeto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9226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Métodos do construtor </a:t>
            </a:r>
            <a:r>
              <a:rPr lang="pt-PT" dirty="0" err="1" smtClean="0"/>
              <a:t>Array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2816"/>
            <a:ext cx="6192688" cy="4565211"/>
          </a:xfrm>
        </p:spPr>
      </p:pic>
    </p:spTree>
    <p:extLst>
      <p:ext uri="{BB962C8B-B14F-4D97-AF65-F5344CB8AC3E}">
        <p14:creationId xmlns:p14="http://schemas.microsoft.com/office/powerpoint/2010/main" val="28570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Métodos do construtor </a:t>
            </a:r>
            <a:r>
              <a:rPr lang="pt-PT" dirty="0" err="1" smtClean="0"/>
              <a:t>Boolean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2855"/>
            <a:ext cx="7992888" cy="2481899"/>
          </a:xfrm>
        </p:spPr>
      </p:pic>
    </p:spTree>
    <p:extLst>
      <p:ext uri="{BB962C8B-B14F-4D97-AF65-F5344CB8AC3E}">
        <p14:creationId xmlns:p14="http://schemas.microsoft.com/office/powerpoint/2010/main" val="10803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Métodos do construtor </a:t>
            </a:r>
            <a:r>
              <a:rPr lang="pt-PT" dirty="0" smtClean="0"/>
              <a:t>Date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276872"/>
            <a:ext cx="4296375" cy="781159"/>
          </a:xfrm>
        </p:spPr>
      </p:pic>
    </p:spTree>
    <p:extLst>
      <p:ext uri="{BB962C8B-B14F-4D97-AF65-F5344CB8AC3E}">
        <p14:creationId xmlns:p14="http://schemas.microsoft.com/office/powerpoint/2010/main" val="357196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48680"/>
            <a:ext cx="7416824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1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Métodos do construtor </a:t>
            </a:r>
            <a:r>
              <a:rPr lang="pt-PT" dirty="0" err="1"/>
              <a:t>S</a:t>
            </a:r>
            <a:r>
              <a:rPr lang="pt-PT" dirty="0" err="1" smtClean="0"/>
              <a:t>tring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336704" cy="4610864"/>
          </a:xfrm>
        </p:spPr>
      </p:pic>
    </p:spTree>
    <p:extLst>
      <p:ext uri="{BB962C8B-B14F-4D97-AF65-F5344CB8AC3E}">
        <p14:creationId xmlns:p14="http://schemas.microsoft.com/office/powerpoint/2010/main" val="108677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Métodos do construtor </a:t>
            </a:r>
            <a:r>
              <a:rPr lang="pt-PT" dirty="0" err="1" smtClean="0"/>
              <a:t>String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2816"/>
            <a:ext cx="6192688" cy="4439252"/>
          </a:xfrm>
        </p:spPr>
      </p:pic>
    </p:spTree>
    <p:extLst>
      <p:ext uri="{BB962C8B-B14F-4D97-AF65-F5344CB8AC3E}">
        <p14:creationId xmlns:p14="http://schemas.microsoft.com/office/powerpoint/2010/main" val="21751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e">
  <a:themeElements>
    <a:clrScheme name="Claridade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á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890</TotalTime>
  <Words>58</Words>
  <Application>Microsoft Office PowerPoint</Application>
  <PresentationFormat>Apresentação no Ecrã (4:3)</PresentationFormat>
  <Paragraphs>16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Claridade</vt:lpstr>
      <vt:lpstr>Javascript</vt:lpstr>
      <vt:lpstr>Objetos predefinidos</vt:lpstr>
      <vt:lpstr>Objetos predefinidos</vt:lpstr>
      <vt:lpstr>Métodos do construtor Array</vt:lpstr>
      <vt:lpstr>Métodos do construtor Boolean</vt:lpstr>
      <vt:lpstr>Métodos do construtor Date</vt:lpstr>
      <vt:lpstr>Apresentação do PowerPoint</vt:lpstr>
      <vt:lpstr>Métodos do construtor String</vt:lpstr>
      <vt:lpstr>Métodos do construtor String</vt:lpstr>
      <vt:lpstr>Métodos do construtor Math</vt:lpstr>
      <vt:lpstr>Métodos do construtor Math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Direção 5</dc:creator>
  <cp:lastModifiedBy>Twoangels Angels</cp:lastModifiedBy>
  <cp:revision>184</cp:revision>
  <dcterms:created xsi:type="dcterms:W3CDTF">2013-02-04T11:36:51Z</dcterms:created>
  <dcterms:modified xsi:type="dcterms:W3CDTF">2013-03-30T21:11:09Z</dcterms:modified>
</cp:coreProperties>
</file>