
<file path=[Content_Types].xml><?xml version="1.0" encoding="utf-8"?>
<Types xmlns="http://schemas.openxmlformats.org/package/2006/content-types">
  <Override PartName="/ppt/notesSlides/notesSlide20.xml" ContentType="application/vnd.openxmlformats-officedocument.presentationml.notesSlide+xml"/>
  <Override PartName="/ppt/slides/slide72.xml" ContentType="application/vnd.openxmlformats-officedocument.presentationml.slide+xml"/>
  <Override PartName="/ppt/slideLayouts/slideLayout5.xml" ContentType="application/vnd.openxmlformats-officedocument.presentationml.slideLayout+xml"/>
  <Override PartName="/ppt/slides/slide179.xml" ContentType="application/vnd.openxmlformats-officedocument.presentationml.slide+xml"/>
  <Override PartName="/ppt/notesSlides/notesSlide48.xml" ContentType="application/vnd.openxmlformats-officedocument.presentationml.notesSlide+xml"/>
  <Override PartName="/ppt/notesSlides/notesSlide123.xml" ContentType="application/vnd.openxmlformats-officedocument.presentationml.notesSlide+xml"/>
  <Override PartName="/ppt/notesSlides/notesSlide81.xml" ContentType="application/vnd.openxmlformats-officedocument.presentationml.notesSlide+xml"/>
  <Override PartName="/ppt/slides/slide124.xml" ContentType="application/vnd.openxmlformats-officedocument.presentationml.slide+xml"/>
  <Override PartName="/ppt/slides/slide45.xml" ContentType="application/vnd.openxmlformats-officedocument.presentationml.slide+xml"/>
  <Override PartName="/ppt/slides/slide108.xml" ContentType="application/vnd.openxmlformats-officedocument.presentationml.slide+xml"/>
  <Override PartName="/ppt/notesSlides/notesSlide184.xml" ContentType="application/vnd.openxmlformats-officedocument.presentationml.notesSlide+xml"/>
  <Override PartName="/ppt/slides/slide185.xml" ContentType="application/vnd.openxmlformats-officedocument.presentationml.slide+xml"/>
  <Override PartName="/ppt/notesSlides/notesSlide54.xml" ContentType="application/vnd.openxmlformats-officedocument.presentationml.notesSlide+xml"/>
  <Override PartName="/ppt/slides/slide3.xml" ContentType="application/vnd.openxmlformats-officedocument.presentationml.slide+xml"/>
  <Override PartName="/ppt/notesSlides/notesSlide38.xml" ContentType="application/vnd.openxmlformats-officedocument.presentationml.notesSlide+xml"/>
  <Override PartName="/ppt/notesSlides/notesSlide113.xml" ContentType="application/vnd.openxmlformats-officedocument.presentationml.notesSlide+xml"/>
  <Override PartName="/ppt/notesSlides/notesSlide157.xml" ContentType="application/vnd.openxmlformats-officedocument.presentationml.notesSlide+xml"/>
  <Override PartName="/ppt/slides/slide114.xml" ContentType="application/vnd.openxmlformats-officedocument.presentationml.slide+xml"/>
  <Override PartName="/ppt/notesMasters/notesMaster1.xml" ContentType="application/vnd.openxmlformats-officedocument.presentationml.notesMaster+xml"/>
  <Override PartName="/ppt/slides/slide35.xml" ContentType="application/vnd.openxmlformats-officedocument.presentationml.slide+xml"/>
  <Override PartName="/ppt/slideLayouts/slideLayout1.xml" ContentType="application/vnd.openxmlformats-officedocument.presentationml.slideLayout+xml"/>
  <Override PartName="/ppt/slides/slide175.xml" ContentType="application/vnd.openxmlformats-officedocument.presentationml.slide+xml"/>
  <Override PartName="/ppt/notesSlides/notesSlide44.xml" ContentType="application/vnd.openxmlformats-officedocument.presentationml.notesSlide+xml"/>
  <Override PartName="/ppt/slides/slide96.xml" ContentType="application/vnd.openxmlformats-officedocument.presentationml.slide+xml"/>
  <Override PartName="/ppt/slides/slide120.xml" ContentType="application/vnd.openxmlformats-officedocument.presentationml.slide+xml"/>
  <Override PartName="/ppt/slides/slide41.xml" ContentType="application/vnd.openxmlformats-officedocument.presentationml.slide+xml"/>
  <Override PartName="/ppt/notesSlides/notesSlide147.xml" ContentType="application/vnd.openxmlformats-officedocument.presentationml.notesSlide+xml"/>
  <Override PartName="/ppt/slides/slide104.xml" ContentType="application/vnd.openxmlformats-officedocument.presentationml.slide+xml"/>
  <Override PartName="/ppt/notesSlides/notesSlide180.xml" ContentType="application/vnd.openxmlformats-officedocument.presentationml.notesSlide+xml"/>
  <Override PartName="/ppt/slides/slide148.xml" ContentType="application/vnd.openxmlformats-officedocument.presentationml.slide+xml"/>
  <Default Extension="xml" ContentType="application/xml"/>
  <Override PartName="/ppt/slides/slide69.xml" ContentType="application/vnd.openxmlformats-officedocument.presentationml.slide+xml"/>
  <Override PartName="/ppt/slides/slide181.xml" ContentType="application/vnd.openxmlformats-officedocument.presentationml.slide+xml"/>
  <Override PartName="/ppt/notesSlides/notesSlide50.xml" ContentType="application/vnd.openxmlformats-officedocument.presentationml.notesSlide+xml"/>
  <Override PartName="/docProps/app.xml" ContentType="application/vnd.openxmlformats-officedocument.extended-properties+xml"/>
  <Override PartName="/ppt/notesSlides/notesSlide78.xml" ContentType="application/vnd.openxmlformats-officedocument.presentationml.notesSlide+xml"/>
  <Default Extension="png" ContentType="image/png"/>
  <Override PartName="/ppt/slides/slide110.xml" ContentType="application/vnd.openxmlformats-officedocument.presentationml.slide+xml"/>
  <Override PartName="/ppt/notesSlides/notesSlide153.xml" ContentType="application/vnd.openxmlformats-officedocument.presentationml.notesSlide+xml"/>
  <Override PartName="/ppt/slides/slide31.xml" ContentType="application/vnd.openxmlformats-officedocument.presentationml.slide+xml"/>
  <Override PartName="/ppt/notesSlides/notesSlide137.xml" ContentType="application/vnd.openxmlformats-officedocument.presentationml.notesSlide+xml"/>
  <Override PartName="/ppt/slides/slide138.xml" ContentType="application/vnd.openxmlformats-officedocument.presentationml.slide+xml"/>
  <Override PartName="/ppt/slides/slide171.xml" ContentType="application/vnd.openxmlformats-officedocument.presentationml.slide+xml"/>
  <Override PartName="/ppt/slides/slide59.xml" ContentType="application/vnd.openxmlformats-officedocument.presentationml.slide+xml"/>
  <Override PartName="/ppt/notesSlides/notesSlide40.xml" ContentType="application/vnd.openxmlformats-officedocument.presentationml.notesSlide+xml"/>
  <Override PartName="/ppt/notesSlides/notesSlide68.xml" ContentType="application/vnd.openxmlformats-officedocument.presentationml.notesSlide+xml"/>
  <Override PartName="/ppt/notesSlides/notesSlide143.xml" ContentType="application/vnd.openxmlformats-officedocument.presentationml.notesSlide+xml"/>
  <Override PartName="/ppt/slides/slide144.xml" ContentType="application/vnd.openxmlformats-officedocument.presentationml.slide+xml"/>
  <Override PartName="/ppt/slides/slide65.xml" ContentType="application/vnd.openxmlformats-officedocument.presentationml.slide+xml"/>
  <Override PartName="/ppt/notesSlides/notesSlide4.xml" ContentType="application/vnd.openxmlformats-officedocument.presentationml.notesSlide+xml"/>
  <Override PartName="/ppt/notesSlides/notesSlide74.xml" ContentType="application/vnd.openxmlformats-officedocument.presentationml.notesSlide+xml"/>
  <Override PartName="/ppt/notesSlides/notesSlide133.xml" ContentType="application/vnd.openxmlformats-officedocument.presentationml.notesSlide+xml"/>
  <Override PartName="/ppt/slides/slide71.xml" ContentType="application/vnd.openxmlformats-officedocument.presentationml.slide+xml"/>
  <Override PartName="/ppt/slides/slide134.xml" ContentType="application/vnd.openxmlformats-officedocument.presentationml.slide+xml"/>
  <Override PartName="/ppt/notesSlides/notesSlide177.xml" ContentType="application/vnd.openxmlformats-officedocument.presentationml.notesSlide+xml"/>
  <Override PartName="/ppt/slides/slide55.xml" ContentType="application/vnd.openxmlformats-officedocument.presentationml.slide+xml"/>
  <Override PartName="/ppt/notesSlides/notesSlide106.xml" ContentType="application/vnd.openxmlformats-officedocument.presentationml.notesSlide+xml"/>
  <Override PartName="/ppt/notesSlides/notesSlide64.xml" ContentType="application/vnd.openxmlformats-officedocument.presentationml.notesSlide+xml"/>
  <Override PartName="/ppt/slides/slide140.xml" ContentType="application/vnd.openxmlformats-officedocument.presentationml.slide+xml"/>
  <Override PartName="/ppt/slides/slide28.xml" ContentType="application/vnd.openxmlformats-officedocument.presentationml.slide+xml"/>
  <Override PartName="/ppt/slides/slide61.xml" ContentType="application/vnd.openxmlformats-officedocument.presentationml.slide+xml"/>
  <Override PartName="/ppt/notesSlides/notesSlide167.xml" ContentType="application/vnd.openxmlformats-officedocument.presentationml.notesSlide+xml"/>
  <Override PartName="/ppt/slides/slide168.xml" ContentType="application/vnd.openxmlformats-officedocument.presentationml.slide+xml"/>
  <Override PartName="/ppt/handoutMasters/handoutMaster1.xml" ContentType="application/vnd.openxmlformats-officedocument.presentationml.handoutMaster+xml"/>
  <Override PartName="/ppt/slides/slide89.xml" ContentType="application/vnd.openxmlformats-officedocument.presentationml.slide+xml"/>
  <Override PartName="/ppt/notesSlides/notesSlide70.xml" ContentType="application/vnd.openxmlformats-officedocument.presentationml.notesSlide+xml"/>
  <Override PartName="/ppt/notesSlides/notesSlide98.xml" ContentType="application/vnd.openxmlformats-officedocument.presentationml.notesSlide+xml"/>
  <Override PartName="/ppt/notesSlides/notesSlide173.xml" ContentType="application/vnd.openxmlformats-officedocument.presentationml.notesSlide+xml"/>
  <Override PartName="/ppt/slides/slide130.xml" ContentType="application/vnd.openxmlformats-officedocument.presentationml.slide+xml"/>
  <Override PartName="/ppt/slides/slide18.xml" ContentType="application/vnd.openxmlformats-officedocument.presentationml.slide+xml"/>
  <Override PartName="/ppt/slides/slide51.xml" ContentType="application/vnd.openxmlformats-officedocument.presentationml.slide+xml"/>
  <Override PartName="/ppt/slides/slide95.xml" ContentType="application/vnd.openxmlformats-officedocument.presentationml.slide+xml"/>
  <Override PartName="/ppt/slides/slide158.xml" ContentType="application/vnd.openxmlformats-officedocument.presentationml.slide+xml"/>
  <Override PartName="/ppt/notesSlides/notesSlide27.xml" ContentType="application/vnd.openxmlformats-officedocument.presentationml.notesSlide+xml"/>
  <Override PartName="/ppt/slides/slide79.xml" ContentType="application/vnd.openxmlformats-officedocument.presentationml.slide+xml"/>
  <Override PartName="/ppt/notesSlides/notesSlide102.xml" ContentType="application/vnd.openxmlformats-officedocument.presentationml.notesSlide+xml"/>
  <Override PartName="/ppt/notesSlides/notesSlide60.xml" ContentType="application/vnd.openxmlformats-officedocument.presentationml.notesSlide+xml"/>
  <Override PartName="/ppt/slides/slide103.xml" ContentType="application/vnd.openxmlformats-officedocument.presentationml.slide+xml"/>
  <Override PartName="/ppt/slides/slide24.xml" ContentType="application/vnd.openxmlformats-officedocument.presentationml.slide+xml"/>
  <Override PartName="/ppt/notesSlides/notesSlide88.xml" ContentType="application/vnd.openxmlformats-officedocument.presentationml.notesSlide+xml"/>
  <Override PartName="/ppt/notesSlides/notesSlide163.xml" ContentType="application/vnd.openxmlformats-officedocument.presentationml.notesSlide+xml"/>
  <Override PartName="/ppt/slides/slide164.xml" ContentType="application/vnd.openxmlformats-officedocument.presentationml.slide+xml"/>
  <Override PartName="/ppt/notesSlides/notesSlide33.xml" ContentType="application/vnd.openxmlformats-officedocument.presentationml.notesSlide+xml"/>
  <Override PartName="/ppt/slides/slide85.xml" ContentType="application/vnd.openxmlformats-officedocument.presentationml.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94.xml" ContentType="application/vnd.openxmlformats-officedocument.presentationml.notesSlide+xml"/>
  <Override PartName="/ppt/slides/slide14.xml" ContentType="application/vnd.openxmlformats-officedocument.presentationml.slide+xml"/>
  <Override PartName="/ppt/slides/slide91.xml" ContentType="application/vnd.openxmlformats-officedocument.presentationml.slide+xml"/>
  <Override PartName="/ppt/slides/slide154.xml" ContentType="application/vnd.openxmlformats-officedocument.presentationml.slide+xml"/>
  <Override PartName="/ppt/notesSlides/notesSlide23.xml" ContentType="application/vnd.openxmlformats-officedocument.presentationml.notesSlide+xml"/>
  <Override PartName="/ppt/slides/slide7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0.xml" ContentType="application/vnd.openxmlformats-officedocument.presentationml.slide+xml"/>
  <Override PartName="/ppt/notesSlides/notesSlide126.xml" ContentType="application/vnd.openxmlformats-officedocument.presentationml.notesSlide+xml"/>
  <Override PartName="/ppt/notesSlides/notesSlide84.xml" ContentType="application/vnd.openxmlformats-officedocument.presentationml.notesSlide+xml"/>
  <Override PartName="/ppt/slides/slide127.xml" ContentType="application/vnd.openxmlformats-officedocument.presentationml.slide+xml"/>
  <Override PartName="/ppt/slides/slide160.xml" ContentType="application/vnd.openxmlformats-officedocument.presentationml.slide+xml"/>
  <Default Extension="bin" ContentType="application/vnd.openxmlformats-officedocument.presentationml.printerSettings"/>
  <Override PartName="/ppt/slides/slide48.xml" ContentType="application/vnd.openxmlformats-officedocument.presentationml.slide+xml"/>
  <Override PartName="/ppt/slides/slide81.xml" ContentType="application/vnd.openxmlformats-officedocument.presentationml.slide+xml"/>
  <Override PartName="/ppt/notesSlides/notesSlide187.xml" ContentType="application/vnd.openxmlformats-officedocument.presentationml.notes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57.xml" ContentType="application/vnd.openxmlformats-officedocument.presentationml.notesSlide+xml"/>
  <Override PartName="/ppt/notesSlides/notesSlide132.xml" ContentType="application/vnd.openxmlformats-officedocument.presentationml.notesSlide+xml"/>
  <Override PartName="/ppt/notesSlides/notesSlide90.xml" ContentType="application/vnd.openxmlformats-officedocument.presentationml.notesSlide+xml"/>
  <Override PartName="/ppt/slideLayouts/slideLayout11.xml" ContentType="application/vnd.openxmlformats-officedocument.presentationml.slideLayout+xml"/>
  <Override PartName="/ppt/slides/slide6.xml" ContentType="application/vnd.openxmlformats-officedocument.presentationml.slide+xml"/>
  <Override PartName="/ppt/notesSlides/notesSlide116.xml" ContentType="application/vnd.openxmlformats-officedocument.presentationml.notesSlide+xml"/>
  <Override PartName="/ppt/slides/slide10.xml" ContentType="application/vnd.openxmlformats-officedocument.presentationml.slide+xml"/>
  <Override PartName="/ppt/slides/slide117.xml" ContentType="application/vnd.openxmlformats-officedocument.presentationml.slide+xml"/>
  <Override PartName="/ppt/slides/slide150.xml" ContentType="application/vnd.openxmlformats-officedocument.presentationml.slide+xml"/>
  <Override PartName="/ppt/slides/slide3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178.xml" ContentType="application/vnd.openxmlformats-officedocument.presentationml.slide+xml"/>
  <Override PartName="/ppt/notesSlides/notesSlide47.xml" ContentType="application/vnd.openxmlformats-officedocument.presentationml.notesSlide+xml"/>
  <Override PartName="/ppt/slides/slide99.xml" ContentType="application/vnd.openxmlformats-officedocument.presentationml.slide+xml"/>
  <Override PartName="/ppt/notesSlides/notesSlide122.xml" ContentType="application/vnd.openxmlformats-officedocument.presentationml.notesSlide+xml"/>
  <Override PartName="/ppt/notesSlides/notesSlide80.xml" ContentType="application/vnd.openxmlformats-officedocument.presentationml.notesSlide+xml"/>
  <Override PartName="/ppt/slides/slide123.xml" ContentType="application/vnd.openxmlformats-officedocument.presentationml.slide+xml"/>
  <Override PartName="/ppt/slides/slide44.xml" ContentType="application/vnd.openxmlformats-officedocument.presentationml.slide+xml"/>
  <Override PartName="/ppt/slides/slide107.xml" ContentType="application/vnd.openxmlformats-officedocument.presentationml.slide+xml"/>
  <Override PartName="/ppt/notesSlides/notesSlide183.xml" ContentType="application/vnd.openxmlformats-officedocument.presentationml.notesSlide+xml"/>
  <Override PartName="/ppt/slides/slide184.xml" ContentType="application/vnd.openxmlformats-officedocument.presentationml.slide+xml"/>
  <Override PartName="/ppt/notesSlides/notesSlide53.xml" ContentType="application/vnd.openxmlformats-officedocument.presentationml.notesSlide+xml"/>
  <Override PartName="/ppt/slides/slide2.xml" ContentType="application/vnd.openxmlformats-officedocument.presentationml.slide+xml"/>
  <Override PartName="/ppt/notesSlides/notesSlide37.xml" ContentType="application/vnd.openxmlformats-officedocument.presentationml.notesSlide+xml"/>
  <Override PartName="/ppt/notesSlides/notesSlide112.xml" ContentType="application/vnd.openxmlformats-officedocument.presentationml.notesSlide+xml"/>
  <Override PartName="/ppt/notesSlides/notesSlide156.xml" ContentType="application/vnd.openxmlformats-officedocument.presentationml.notesSlide+xml"/>
  <Override PartName="/ppt/slides/slide113.xml" ContentType="application/vnd.openxmlformats-officedocument.presentationml.slide+xml"/>
  <Override PartName="/ppt/slides/slide34.xml" ContentType="application/vnd.openxmlformats-officedocument.presentationml.slide+xml"/>
  <Override PartName="/ppt/slides/slide174.xml" ContentType="application/vnd.openxmlformats-officedocument.presentationml.slide+xml"/>
  <Override PartName="/ppt/notesSlides/notesSlide43.xml" ContentType="application/vnd.openxmlformats-officedocument.presentationml.notesSlide+xml"/>
  <Override PartName="/ppt/slides/slide40.xml" ContentType="application/vnd.openxmlformats-officedocument.presentationml.slide+xml"/>
  <Override PartName="/ppt/notesSlides/notesSlide146.xml" ContentType="application/vnd.openxmlformats-officedocument.presentationml.notesSlide+xml"/>
  <Override PartName="/ppt/slides/slide147.xml" ContentType="application/vnd.openxmlformats-officedocument.presentationml.slide+xml"/>
  <Override PartName="/ppt/slides/slide180.xml" ContentType="application/vnd.openxmlformats-officedocument.presentationml.slide+xml"/>
  <Override PartName="/ppt/notesSlides/notesSlide7.xml" ContentType="application/vnd.openxmlformats-officedocument.presentationml.notesSlide+xml"/>
  <Default Extension="jpeg" ContentType="image/jpeg"/>
  <Override PartName="/ppt/slides/slide68.xml" ContentType="application/vnd.openxmlformats-officedocument.presentationml.slide+xml"/>
  <Override PartName="/ppt/notesSlides/notesSlide77.xml" ContentType="application/vnd.openxmlformats-officedocument.presentationml.notesSlide+xml"/>
  <Override PartName="/ppt/notesSlides/notesSlide152.xml" ContentType="application/vnd.openxmlformats-officedocument.presentationml.notesSlide+xml"/>
  <Override PartName="/ppt/slides/slide30.xml" ContentType="application/vnd.openxmlformats-officedocument.presentationml.slide+xml"/>
  <Override PartName="/ppt/notesSlides/notesSlide136.xml" ContentType="application/vnd.openxmlformats-officedocument.presentationml.notesSlide+xml"/>
  <Override PartName="/ppt/slides/slide137.xml" ContentType="application/vnd.openxmlformats-officedocument.presentationml.slide+xml"/>
  <Override PartName="/ppt/slides/slide170.xml" ContentType="application/vnd.openxmlformats-officedocument.presentationml.slide+xml"/>
  <Override PartName="/ppt/slides/slide58.xml" ContentType="application/vnd.openxmlformats-officedocument.presentationml.slide+xml"/>
  <Override PartName="/ppt/notesSlides/notesSlide109.xml" ContentType="application/vnd.openxmlformats-officedocument.presentationml.notesSlide+xml"/>
  <Override PartName="/ppt/notesSlides/notesSlide67.xml" ContentType="application/vnd.openxmlformats-officedocument.presentationml.notesSlide+xml"/>
  <Override PartName="/ppt/notesSlides/notesSlide142.xml" ContentType="application/vnd.openxmlformats-officedocument.presentationml.notesSlide+xml"/>
  <Override PartName="/ppt/slides/slide143.xml" ContentType="application/vnd.openxmlformats-officedocument.presentationml.slide+xml"/>
  <Override PartName="/ppt/slides/slide64.xml" ContentType="application/vnd.openxmlformats-officedocument.presentationml.slide+xml"/>
  <Override PartName="/ppt/notesSlides/notesSlide3.xml" ContentType="application/vnd.openxmlformats-officedocument.presentationml.notesSlide+xml"/>
  <Override PartName="/ppt/notesSlides/notesSlide73.xml" ContentType="application/vnd.openxmlformats-officedocument.presentationml.notesSlide+xml"/>
  <Override PartName="/ppt/slides/slide70.xml" ContentType="application/vnd.openxmlformats-officedocument.presentationml.slide+xml"/>
  <Override PartName="/ppt/notesSlides/notesSlide176.xml" ContentType="application/vnd.openxmlformats-officedocument.presentationml.notesSlide+xml"/>
  <Override PartName="/ppt/slides/slide133.xml" ContentType="application/vnd.openxmlformats-officedocument.presentationml.slide+xml"/>
  <Override PartName="/ppt/slides/slide54.xml" ContentType="application/vnd.openxmlformats-officedocument.presentationml.slide+xml"/>
  <Override PartName="/ppt/notesSlides/notesSlide105.xml" ContentType="application/vnd.openxmlformats-officedocument.presentationml.notesSlide+xml"/>
  <Override PartName="/ppt/notesSlides/notesSlide63.xml" ContentType="application/vnd.openxmlformats-officedocument.presentationml.notesSlide+xml"/>
  <Override PartName="/ppt/slides/slide27.xml" ContentType="application/vnd.openxmlformats-officedocument.presentationml.slide+xml"/>
  <Override PartName="/ppt/slides/slide60.xml" ContentType="application/vnd.openxmlformats-officedocument.presentationml.slide+xml"/>
  <Override PartName="/ppt/notesSlides/notesSlide166.xml" ContentType="application/vnd.openxmlformats-officedocument.presentationml.notesSlide+xml"/>
  <Override PartName="/ppt/slides/slide167.xml" ContentType="application/vnd.openxmlformats-officedocument.presentationml.slide+xml"/>
  <Override PartName="/ppt/slides/slide88.xml" ContentType="application/vnd.openxmlformats-officedocument.presentationml.slide+xml"/>
  <Override PartName="/ppt/notesSlides/notesSlide97.xml" ContentType="application/vnd.openxmlformats-officedocument.presentationml.notesSlide+xml"/>
  <Override PartName="/ppt/notesSlides/notesSlide172.xml" ContentType="application/vnd.openxmlformats-officedocument.presentationml.notesSlide+xml"/>
  <Override PartName="/ppt/slides/slide17.xml" ContentType="application/vnd.openxmlformats-officedocument.presentationml.slide+xml"/>
  <Override PartName="/ppt/slides/slide50.xml" ContentType="application/vnd.openxmlformats-officedocument.presentationml.slide+xml"/>
  <Override PartName="/ppt/slides/slide94.xml" ContentType="application/vnd.openxmlformats-officedocument.presentationml.slide+xml"/>
  <Override PartName="/ppt/slides/slide157.xml" ContentType="application/vnd.openxmlformats-officedocument.presentationml.slide+xml"/>
  <Override PartName="/ppt/notesSlides/notesSlide26.xml" ContentType="application/vnd.openxmlformats-officedocument.presentationml.notesSlide+xml"/>
  <Override PartName="/ppt/slides/slide78.xml" ContentType="application/vnd.openxmlformats-officedocument.presentationml.slide+xml"/>
  <Override PartName="/ppt/notesSlides/notesSlide101.xml" ContentType="application/vnd.openxmlformats-officedocument.presentationml.notesSlide+xml"/>
  <Override PartName="/ppt/slides/slide102.xml" ContentType="application/vnd.openxmlformats-officedocument.presentationml.slide+xml"/>
  <Override PartName="/ppt/slides/slide23.xml" ContentType="application/vnd.openxmlformats-officedocument.presentationml.slide+xml"/>
  <Override PartName="/ppt/notesSlides/notesSlide87.xml" ContentType="application/vnd.openxmlformats-officedocument.presentationml.notesSlide+xml"/>
  <Override PartName="/ppt/notesSlides/notesSlide129.xml" ContentType="application/vnd.openxmlformats-officedocument.presentationml.notesSlide+xml"/>
  <Override PartName="/ppt/notesSlides/notesSlide162.xml" ContentType="application/vnd.openxmlformats-officedocument.presentationml.notesSlide+xml"/>
  <Override PartName="/ppt/slides/slide163.xml" ContentType="application/vnd.openxmlformats-officedocument.presentationml.slide+xml"/>
  <Override PartName="/ppt/notesSlides/notesSlide32.xml" ContentType="application/vnd.openxmlformats-officedocument.presentationml.notesSlide+xml"/>
  <Override PartName="/ppt/slides/slide84.xml" ContentType="application/vnd.openxmlformats-officedocument.presentationml.slide+xml"/>
  <Override PartName="/ppt/presProps.xml" ContentType="application/vnd.openxmlformats-officedocument.presentationml.presProps+xml"/>
  <Override PartName="/ppt/notesSlides/notesSlide16.xml" ContentType="application/vnd.openxmlformats-officedocument.presentationml.notesSlide+xml"/>
  <Override PartName="/ppt/notesSlides/notesSlide93.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Override PartName="/ppt/notesSlides/notesSlide119.xml" ContentType="application/vnd.openxmlformats-officedocument.presentationml.notesSlide+xml"/>
  <Default Extension="rels" ContentType="application/vnd.openxmlformats-package.relationships+xml"/>
  <Override PartName="/ppt/slides/slide90.xml" ContentType="application/vnd.openxmlformats-officedocument.presentationml.slide+xml"/>
  <Override PartName="/ppt/slides/slide153.xml" ContentType="application/vnd.openxmlformats-officedocument.presentationml.slide+xml"/>
  <Override PartName="/ppt/notesSlides/notesSlide22.xml" ContentType="application/vnd.openxmlformats-officedocument.presentationml.notesSlide+xml"/>
  <Override PartName="/ppt/slides/slide74.xml" ContentType="application/vnd.openxmlformats-officedocument.presentationml.slide+xml"/>
  <Override PartName="/ppt/slideLayouts/slideLayout7.xml" ContentType="application/vnd.openxmlformats-officedocument.presentationml.slideLayout+xml"/>
  <Override PartName="/ppt/notesSlides/notesSlide125.xml" ContentType="application/vnd.openxmlformats-officedocument.presentationml.notesSlide+xml"/>
  <Override PartName="/ppt/notesSlides/notesSlide83.xml" ContentType="application/vnd.openxmlformats-officedocument.presentationml.notesSlide+xml"/>
  <Override PartName="/ppt/slides/slide126.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notesSlides/notesSlide186.xml" ContentType="application/vnd.openxmlformats-officedocument.presentationml.notesSlide+xml"/>
  <Override PartName="/ppt/notesSlides/notesSlide12.xml" ContentType="application/vnd.openxmlformats-officedocument.presentationml.notesSlide+xml"/>
  <Override PartName="/ppt/slides/slide187.xml" ContentType="application/vnd.openxmlformats-officedocument.presentationml.slide+xml"/>
  <Override PartName="/ppt/notesSlides/notesSlide56.xml" ContentType="application/vnd.openxmlformats-officedocument.presentationml.notesSlide+xml"/>
  <Override PartName="/ppt/notesSlides/notesSlide131.xml" ContentType="application/vnd.openxmlformats-officedocument.presentationml.notesSlide+xml"/>
  <Override PartName="/ppt/slides/slide5.xml" ContentType="application/vnd.openxmlformats-officedocument.presentationml.slide+xml"/>
  <Override PartName="/ppt/slideLayouts/slideLayout10.xml" ContentType="application/vnd.openxmlformats-officedocument.presentationml.slideLayout+xml"/>
  <Override PartName="/ppt/notesSlides/notesSlide115.xml" ContentType="application/vnd.openxmlformats-officedocument.presentationml.notesSlide+xml"/>
  <Override PartName="/ppt/slides/slide116.xml" ContentType="application/vnd.openxmlformats-officedocument.presentationml.slide+xml"/>
  <Override PartName="/ppt/slides/slide37.xml" ContentType="application/vnd.openxmlformats-officedocument.presentationml.slide+xml"/>
  <Override PartName="/ppt/slideLayouts/slideLayout3.xml" ContentType="application/vnd.openxmlformats-officedocument.presentationml.slideLayout+xml"/>
  <Override PartName="/ppt/theme/theme2.xml" ContentType="application/vnd.openxmlformats-officedocument.theme+xml"/>
  <Override PartName="/ppt/slides/slide177.xml" ContentType="application/vnd.openxmlformats-officedocument.presentationml.slide+xml"/>
  <Override PartName="/ppt/notesSlides/notesSlide46.xml" ContentType="application/vnd.openxmlformats-officedocument.presentationml.notesSlide+xml"/>
  <Override PartName="/ppt/slides/slide98.xml" ContentType="application/vnd.openxmlformats-officedocument.presentationml.slide+xml"/>
  <Override PartName="/ppt/notesSlides/notesSlide121.xml" ContentType="application/vnd.openxmlformats-officedocument.presentationml.notesSlide+xml"/>
  <Override PartName="/ppt/slides/slide122.xml" ContentType="application/vnd.openxmlformats-officedocument.presentationml.slide+xml"/>
  <Override PartName="/ppt/slides/slide43.xml" ContentType="application/vnd.openxmlformats-officedocument.presentationml.slide+xml"/>
  <Override PartName="/ppt/notesSlides/notesSlide149.xml" ContentType="application/vnd.openxmlformats-officedocument.presentationml.notesSlide+xml"/>
  <Override PartName="/ppt/slides/slide106.xml" ContentType="application/vnd.openxmlformats-officedocument.presentationml.slide+xml"/>
  <Override PartName="/ppt/notesSlides/notesSlide182.xml" ContentType="application/vnd.openxmlformats-officedocument.presentationml.notesSlide+xml"/>
  <Override PartName="/ppt/slides/slide183.xml" ContentType="application/vnd.openxmlformats-officedocument.presentationml.slide+xml"/>
  <Override PartName="/ppt/notesSlides/notesSlide52.xml" ContentType="application/vnd.openxmlformats-officedocument.presentationml.notesSlide+xml"/>
  <Override PartName="/ppt/slides/slide1.xml" ContentType="application/vnd.openxmlformats-officedocument.presentationml.slide+xml"/>
  <Override PartName="/ppt/notesSlides/notesSlide36.xml" ContentType="application/vnd.openxmlformats-officedocument.presentationml.notesSlide+xml"/>
  <Override PartName="/ppt/notesSlides/notesSlide111.xml" ContentType="application/vnd.openxmlformats-officedocument.presentationml.notesSlide+xml"/>
  <Override PartName="/ppt/notesSlides/notesSlide155.xml" ContentType="application/vnd.openxmlformats-officedocument.presentationml.notesSlide+xml"/>
  <Override PartName="/ppt/slides/slide112.xml" ContentType="application/vnd.openxmlformats-officedocument.presentationml.slide+xml"/>
  <Override PartName="/ppt/slides/slide33.xml" ContentType="application/vnd.openxmlformats-officedocument.presentationml.slide+xml"/>
  <Override PartName="/ppt/notesSlides/notesSlide139.xml" ContentType="application/vnd.openxmlformats-officedocument.presentationml.notesSlide+xml"/>
  <Override PartName="/ppt/slides/slide173.xml" ContentType="application/vnd.openxmlformats-officedocument.presentationml.slide+xml"/>
  <Override PartName="/ppt/notesSlides/notesSlide42.xml" ContentType="application/vnd.openxmlformats-officedocument.presentationml.notesSlide+xml"/>
  <Override PartName="/ppt/notesSlides/notesSlide145.xml" ContentType="application/vnd.openxmlformats-officedocument.presentationml.notesSlide+xml"/>
  <Override PartName="/ppt/slides/slide146.xml" ContentType="application/vnd.openxmlformats-officedocument.presentationml.slide+xml"/>
  <Override PartName="/ppt/slides/slide67.xml" ContentType="application/vnd.openxmlformats-officedocument.presentationml.slide+xml"/>
  <Override PartName="/ppt/notesSlides/notesSlide6.xml" ContentType="application/vnd.openxmlformats-officedocument.presentationml.notesSlide+xml"/>
  <Override PartName="/ppt/notesSlides/notesSlide76.xml" ContentType="application/vnd.openxmlformats-officedocument.presentationml.notesSlide+xml"/>
  <Override PartName="/ppt/notesSlides/notesSlide151.xml" ContentType="application/vnd.openxmlformats-officedocument.presentationml.notesSlide+xml"/>
  <Override PartName="/ppt/tableStyles.xml" ContentType="application/vnd.openxmlformats-officedocument.presentationml.tableStyles+xml"/>
  <Override PartName="/ppt/notesSlides/notesSlide135.xml" ContentType="application/vnd.openxmlformats-officedocument.presentationml.notesSlide+xml"/>
  <Override PartName="/ppt/notesSlides/notesSlide179.xml" ContentType="application/vnd.openxmlformats-officedocument.presentationml.notesSlide+xml"/>
  <Override PartName="/ppt/slides/slide136.xml" ContentType="application/vnd.openxmlformats-officedocument.presentationml.slide+xml"/>
  <Override PartName="/ppt/slides/slide57.xml" ContentType="application/vnd.openxmlformats-officedocument.presentationml.slide+xml"/>
  <Override PartName="/ppt/notesSlides/notesSlide108.xml" ContentType="application/vnd.openxmlformats-officedocument.presentationml.notesSlide+xml"/>
  <Override PartName="/ppt/notesSlides/notesSlide66.xml" ContentType="application/vnd.openxmlformats-officedocument.presentationml.notesSlide+xml"/>
  <Override PartName="/ppt/notesSlides/notesSlide141.xml" ContentType="application/vnd.openxmlformats-officedocument.presentationml.notesSlide+xml"/>
  <Override PartName="/ppt/slides/slide142.xml" ContentType="application/vnd.openxmlformats-officedocument.presentationml.slide+xml"/>
  <Override PartName="/ppt/slides/slide63.xml" ContentType="application/vnd.openxmlformats-officedocument.presentationml.slide+xml"/>
  <Override PartName="/ppt/notesSlides/notesSlide169.xml" ContentType="application/vnd.openxmlformats-officedocument.presentationml.notesSlide+xml"/>
  <Override PartName="/ppt/notesSlides/notesSlide2.xml" ContentType="application/vnd.openxmlformats-officedocument.presentationml.notesSlide+xml"/>
  <Override PartName="/ppt/viewProps.xml" ContentType="application/vnd.openxmlformats-officedocument.presentationml.viewProps+xml"/>
  <Override PartName="/ppt/notesSlides/notesSlide72.xml" ContentType="application/vnd.openxmlformats-officedocument.presentationml.notesSlide+xml"/>
  <Override PartName="/ppt/notesSlides/notesSlide175.xml" ContentType="application/vnd.openxmlformats-officedocument.presentationml.notesSlide+xml"/>
  <Override PartName="/ppt/slides/slide132.xml" ContentType="application/vnd.openxmlformats-officedocument.presentationml.slide+xml"/>
  <Override PartName="/ppt/slides/slide53.xml" ContentType="application/vnd.openxmlformats-officedocument.presentationml.slide+xml"/>
  <Override PartName="/ppt/notesSlides/notesSlide159.xml" ContentType="application/vnd.openxmlformats-officedocument.presentationml.notesSlide+xml"/>
  <Override PartName="/ppt/notesSlides/notesSlide29.xml" ContentType="application/vnd.openxmlformats-officedocument.presentationml.notesSlide+xml"/>
  <Override PartName="/ppt/notesSlides/notesSlide104.xml" ContentType="application/vnd.openxmlformats-officedocument.presentationml.notesSlide+xml"/>
  <Override PartName="/ppt/notesSlides/notesSlide62.xml" ContentType="application/vnd.openxmlformats-officedocument.presentationml.notesSlide+xml"/>
  <Override PartName="/ppt/slides/slide26.xml" ContentType="application/vnd.openxmlformats-officedocument.presentationml.slide+xml"/>
  <Override PartName="/ppt/notesSlides/notesSlide165.xml" ContentType="application/vnd.openxmlformats-officedocument.presentationml.notesSlide+xml"/>
  <Override PartName="/ppt/slides/slide166.xml" ContentType="application/vnd.openxmlformats-officedocument.presentationml.slide+xml"/>
  <Default Extension="wmf" ContentType="image/x-wmf"/>
  <Override PartName="/ppt/notesSlides/notesSlide35.xml" ContentType="application/vnd.openxmlformats-officedocument.presentationml.notesSlide+xml"/>
  <Override PartName="/ppt/slides/slide87.xml" ContentType="application/vnd.openxmlformats-officedocument.presentationml.slide+xml"/>
  <Override PartName="/docProps/core.xml" ContentType="application/vnd.openxmlformats-package.core-properties+xml"/>
  <Override PartName="/ppt/notesSlides/notesSlide19.xml" ContentType="application/vnd.openxmlformats-officedocument.presentationml.notesSlide+xml"/>
  <Override PartName="/ppt/notesSlides/notesSlide96.xml" ContentType="application/vnd.openxmlformats-officedocument.presentationml.notesSlide+xml"/>
  <Override PartName="/ppt/notesSlides/notesSlide171.xml" ContentType="application/vnd.openxmlformats-officedocument.presentationml.notesSlide+xml"/>
  <Override PartName="/ppt/slides/slide16.xml" ContentType="application/vnd.openxmlformats-officedocument.presentationml.slide+xml"/>
  <Override PartName="/ppt/slides/slide93.xml" ContentType="application/vnd.openxmlformats-officedocument.presentationml.slide+xml"/>
  <Override PartName="/ppt/slides/slide156.xml" ContentType="application/vnd.openxmlformats-officedocument.presentationml.slide+xml"/>
  <Override PartName="/ppt/notesSlides/notesSlide25.xml" ContentType="application/vnd.openxmlformats-officedocument.presentationml.notesSlide+xml"/>
  <Override PartName="/ppt/slides/slide77.xml" ContentType="application/vnd.openxmlformats-officedocument.presentationml.slide+xml"/>
  <Override PartName="/ppt/notesSlides/notesSlide100.xml" ContentType="application/vnd.openxmlformats-officedocument.presentationml.notesSlide+xml"/>
  <Override PartName="/ppt/slides/slide101.xml" ContentType="application/vnd.openxmlformats-officedocument.presentationml.slide+xml"/>
  <Override PartName="/ppt/slides/slide22.xml" ContentType="application/vnd.openxmlformats-officedocument.presentationml.slide+xml"/>
  <Override PartName="/ppt/notesSlides/notesSlide128.xml" ContentType="application/vnd.openxmlformats-officedocument.presentationml.notesSlide+xml"/>
  <Override PartName="/ppt/notesSlides/notesSlide86.xml" ContentType="application/vnd.openxmlformats-officedocument.presentationml.notesSlide+xml"/>
  <Override PartName="/ppt/notesSlides/notesSlide161.xml" ContentType="application/vnd.openxmlformats-officedocument.presentationml.notesSlide+xml"/>
  <Override PartName="/ppt/slides/slide162.xml" ContentType="application/vnd.openxmlformats-officedocument.presentationml.slide+xml"/>
  <Override PartName="/ppt/notesSlides/notesSlide31.xml" ContentType="application/vnd.openxmlformats-officedocument.presentationml.notesSlide+xml"/>
  <Override PartName="/ppt/slides/slide83.xml" ContentType="application/vnd.openxmlformats-officedocument.presentationml.slide+xml"/>
  <Override PartName="/ppt/notesSlides/notesSlide15.xml" ContentType="application/vnd.openxmlformats-officedocument.presentationml.notesSlide+xml"/>
  <Override PartName="/ppt/notesSlides/notesSlide59.xml" ContentType="application/vnd.openxmlformats-officedocument.presentationml.notesSlide+xml"/>
  <Override PartName="/ppt/notesSlides/notesSlide92.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notesSlides/notesSlide118.xml" ContentType="application/vnd.openxmlformats-officedocument.presentationml.notesSlide+xml"/>
  <Override PartName="/ppt/slides/slide119.xml" ContentType="application/vnd.openxmlformats-officedocument.presentationml.slide+xml"/>
  <Override PartName="/ppt/slides/slide152.xml" ContentType="application/vnd.openxmlformats-officedocument.presentationml.slide+xml"/>
  <Override PartName="/ppt/notesSlides/notesSlide21.xml" ContentType="application/vnd.openxmlformats-officedocument.presentationml.notesSlide+xml"/>
  <Override PartName="/ppt/slides/slide73.xml" ContentType="application/vnd.openxmlformats-officedocument.presentationml.slide+xml"/>
  <Override PartName="/ppt/slideLayouts/slideLayout6.xml" ContentType="application/vnd.openxmlformats-officedocument.presentationml.slideLayout+xml"/>
  <Override PartName="/ppt/notesSlides/notesSlide49.xml" ContentType="application/vnd.openxmlformats-officedocument.presentationml.notesSlide+xml"/>
  <Override PartName="/ppt/notesSlides/notesSlide124.xml" ContentType="application/vnd.openxmlformats-officedocument.presentationml.notesSlide+xml"/>
  <Override PartName="/ppt/notesSlides/notesSlide82.xml" ContentType="application/vnd.openxmlformats-officedocument.presentationml.notesSlide+xml"/>
  <Override PartName="/ppt/slides/slide125.xml" ContentType="application/vnd.openxmlformats-officedocument.presentationml.slide+xml"/>
  <Override PartName="/ppt/slides/slide46.xml" ContentType="application/vnd.openxmlformats-officedocument.presentationml.slide+xml"/>
  <Override PartName="/ppt/slides/slide109.xml" ContentType="application/vnd.openxmlformats-officedocument.presentationml.slide+xml"/>
  <Override PartName="/ppt/notesSlides/notesSlide185.xml" ContentType="application/vnd.openxmlformats-officedocument.presentationml.notes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55.xml" ContentType="application/vnd.openxmlformats-officedocument.presentationml.notesSlide+xml"/>
  <Override PartName="/ppt/notesSlides/notesSlide130.xml" ContentType="application/vnd.openxmlformats-officedocument.presentationml.notesSlide+xml"/>
  <Override PartName="/ppt/slides/slide4.xml" ContentType="application/vnd.openxmlformats-officedocument.presentationml.slide+xml"/>
  <Override PartName="/ppt/notesSlides/notesSlide39.xml" ContentType="application/vnd.openxmlformats-officedocument.presentationml.notesSlide+xml"/>
  <Override PartName="/ppt/notesSlides/notesSlide114.xml" ContentType="application/vnd.openxmlformats-officedocument.presentationml.notesSlide+xml"/>
  <Override PartName="/ppt/slides/slide115.xml" ContentType="application/vnd.openxmlformats-officedocument.presentationml.slide+xml"/>
  <Override PartName="/ppt/slides/slide36.xml" ContentType="application/vnd.openxmlformats-officedocument.presentationml.slide+xml"/>
  <Override PartName="/ppt/slideLayouts/slideLayout2.xml" ContentType="application/vnd.openxmlformats-officedocument.presentationml.slideLayout+xml"/>
  <Override PartName="/ppt/theme/theme1.xml" ContentType="application/vnd.openxmlformats-officedocument.theme+xml"/>
  <Override PartName="/ppt/slides/slide176.xml" ContentType="application/vnd.openxmlformats-officedocument.presentationml.slide+xml"/>
  <Override PartName="/ppt/notesSlides/notesSlide45.xml" ContentType="application/vnd.openxmlformats-officedocument.presentationml.notesSlide+xml"/>
  <Override PartName="/ppt/slides/slide97.xml" ContentType="application/vnd.openxmlformats-officedocument.presentationml.slide+xml"/>
  <Override PartName="/ppt/notesSlides/notesSlide120.xml" ContentType="application/vnd.openxmlformats-officedocument.presentationml.notesSlide+xml"/>
  <Override PartName="/ppt/slides/slide121.xml" ContentType="application/vnd.openxmlformats-officedocument.presentationml.slide+xml"/>
  <Override PartName="/ppt/slides/slide42.xml" ContentType="application/vnd.openxmlformats-officedocument.presentationml.slide+xml"/>
  <Override PartName="/ppt/notesSlides/notesSlide148.xml" ContentType="application/vnd.openxmlformats-officedocument.presentationml.notesSlide+xml"/>
  <Override PartName="/ppt/slides/slide105.xml" ContentType="application/vnd.openxmlformats-officedocument.presentationml.slide+xml"/>
  <Override PartName="/ppt/notesSlides/notesSlide181.xml" ContentType="application/vnd.openxmlformats-officedocument.presentationml.notesSlide+xml"/>
  <Override PartName="/ppt/slides/slide149.xml" ContentType="application/vnd.openxmlformats-officedocument.presentationml.slide+xml"/>
  <Override PartName="/ppt/slides/slide182.xml" ContentType="application/vnd.openxmlformats-officedocument.presentationml.slide+xml"/>
  <Override PartName="/ppt/notesSlides/notesSlide51.xml" ContentType="application/vnd.openxmlformats-officedocument.presentationml.notesSlide+xml"/>
  <Override PartName="/ppt/notesSlides/notesSlide110.xml" ContentType="application/vnd.openxmlformats-officedocument.presentationml.notesSlide+xml"/>
  <Override PartName="/ppt/notesSlides/notesSlide79.xml" ContentType="application/vnd.openxmlformats-officedocument.presentationml.notesSlide+xml"/>
  <Override PartName="/ppt/notesSlides/notesSlide154.xml" ContentType="application/vnd.openxmlformats-officedocument.presentationml.notesSlide+xml"/>
  <Override PartName="/ppt/slides/slide111.xml" ContentType="application/vnd.openxmlformats-officedocument.presentationml.slide+xml"/>
  <Override PartName="/ppt/notesSlides/notesSlide138.xml" ContentType="application/vnd.openxmlformats-officedocument.presentationml.notesSlide+xml"/>
  <Override PartName="/ppt/slides/slide32.xml" ContentType="application/vnd.openxmlformats-officedocument.presentationml.slide+xml"/>
  <Override PartName="/ppt/slides/slide139.xml" ContentType="application/vnd.openxmlformats-officedocument.presentationml.slide+xml"/>
  <Override PartName="/ppt/slides/slide172.xml" ContentType="application/vnd.openxmlformats-officedocument.presentationml.slide+xml"/>
  <Override PartName="/ppt/notesSlides/notesSlide41.xml" ContentType="application/vnd.openxmlformats-officedocument.presentationml.notesSlide+xml"/>
  <Override PartName="/ppt/notesSlides/notesSlide69.xml" ContentType="application/vnd.openxmlformats-officedocument.presentationml.notesSlide+xml"/>
  <Override PartName="/ppt/notesSlides/notesSlide144.xml" ContentType="application/vnd.openxmlformats-officedocument.presentationml.notesSlide+xml"/>
  <Override PartName="/ppt/slides/slide145.xml" ContentType="application/vnd.openxmlformats-officedocument.presentationml.slide+xml"/>
  <Override PartName="/ppt/slides/slide66.xml" ContentType="application/vnd.openxmlformats-officedocument.presentationml.slide+xml"/>
  <Override PartName="/ppt/notesSlides/notesSlide5.xml" ContentType="application/vnd.openxmlformats-officedocument.presentationml.notesSlide+xml"/>
  <Override PartName="/ppt/slides/slide129.xml" ContentType="application/vnd.openxmlformats-officedocument.presentationml.slide+xml"/>
  <Override PartName="/ppt/notesSlides/notesSlide75.xml" ContentType="application/vnd.openxmlformats-officedocument.presentationml.notesSlide+xml"/>
  <Override PartName="/ppt/notesSlides/notesSlide150.xml" ContentType="application/vnd.openxmlformats-officedocument.presentationml.notesSlide+xml"/>
  <Override PartName="/ppt/notesSlides/notesSlide134.xml" ContentType="application/vnd.openxmlformats-officedocument.presentationml.notesSlide+xml"/>
  <Override PartName="/ppt/notesSlides/notesSlide178.xml" ContentType="application/vnd.openxmlformats-officedocument.presentationml.notesSlide+xml"/>
  <Override PartName="/ppt/slides/slide135.xml" ContentType="application/vnd.openxmlformats-officedocument.presentationml.slide+xml"/>
  <Override PartName="/ppt/slides/slide56.xml" ContentType="application/vnd.openxmlformats-officedocument.presentationml.slide+xml"/>
  <Override PartName="/ppt/notesSlides/notesSlide107.xml" ContentType="application/vnd.openxmlformats-officedocument.presentationml.notesSlide+xml"/>
  <Override PartName="/ppt/notesSlides/notesSlide65.xml" ContentType="application/vnd.openxmlformats-officedocument.presentationml.notesSlide+xml"/>
  <Override PartName="/ppt/notesSlides/notesSlide140.xml" ContentType="application/vnd.openxmlformats-officedocument.presentationml.notesSlide+xml"/>
  <Override PartName="/docProps/custom.xml" ContentType="application/vnd.openxmlformats-officedocument.custom-properties+xml"/>
  <Override PartName="/ppt/slides/slide141.xml" ContentType="application/vnd.openxmlformats-officedocument.presentationml.slide+xml"/>
  <Override PartName="/ppt/slides/slide29.xml" ContentType="application/vnd.openxmlformats-officedocument.presentationml.slide+xml"/>
  <Override PartName="/ppt/notesSlides/notesSlide10.xml" ContentType="application/vnd.openxmlformats-officedocument.presentationml.notesSlide+xml"/>
  <Override PartName="/ppt/slides/slide62.xml" ContentType="application/vnd.openxmlformats-officedocument.presentationml.slide+xml"/>
  <Override PartName="/ppt/notesSlides/notesSlide168.xml" ContentType="application/vnd.openxmlformats-officedocument.presentationml.notesSlide+xml"/>
  <Override PartName="/ppt/notesSlides/notesSlide1.xml" ContentType="application/vnd.openxmlformats-officedocument.presentationml.notesSlide+xml"/>
  <Override PartName="/ppt/slides/slide169.xml" ContentType="application/vnd.openxmlformats-officedocument.presentationml.slide+xml"/>
  <Override PartName="/ppt/notesSlides/notesSlide71.xml" ContentType="application/vnd.openxmlformats-officedocument.presentationml.notesSlide+xml"/>
  <Override PartName="/ppt/notesSlides/notesSlide99.xml" ContentType="application/vnd.openxmlformats-officedocument.presentationml.notesSlide+xml"/>
  <Override PartName="/ppt/presentation.xml" ContentType="application/vnd.openxmlformats-officedocument.presentationml.presentation.main+xml"/>
  <Override PartName="/ppt/notesSlides/notesSlide174.xml" ContentType="application/vnd.openxmlformats-officedocument.presentationml.notesSlide+xml"/>
  <Override PartName="/ppt/slides/slide131.xml" ContentType="application/vnd.openxmlformats-officedocument.presentationml.slide+xml"/>
  <Override PartName="/ppt/slides/slide19.xml" ContentType="application/vnd.openxmlformats-officedocument.presentationml.slide+xml"/>
  <Override PartName="/ppt/notesSlides/notesSlide158.xml" ContentType="application/vnd.openxmlformats-officedocument.presentationml.notesSlide+xml"/>
  <Override PartName="/ppt/slides/slide52.xml" ContentType="application/vnd.openxmlformats-officedocument.presentationml.slide+xml"/>
  <Override PartName="/ppt/slides/slide159.xml" ContentType="application/vnd.openxmlformats-officedocument.presentationml.slide+xml"/>
  <Override PartName="/ppt/notesSlides/notesSlide28.xml" ContentType="application/vnd.openxmlformats-officedocument.presentationml.notesSlide+xml"/>
  <Override PartName="/ppt/notesSlides/notesSlide103.xml" ContentType="application/vnd.openxmlformats-officedocument.presentationml.notesSlide+xml"/>
  <Override PartName="/ppt/notesSlides/notesSlide61.xml" ContentType="application/vnd.openxmlformats-officedocument.presentationml.notesSlide+xml"/>
  <Override PartName="/ppt/slides/slide25.xml" ContentType="application/vnd.openxmlformats-officedocument.presentationml.slide+xml"/>
  <Override PartName="/ppt/notesSlides/notesSlide89.xml" ContentType="application/vnd.openxmlformats-officedocument.presentationml.notesSlide+xml"/>
  <Override PartName="/ppt/notesSlides/notesSlide164.xml" ContentType="application/vnd.openxmlformats-officedocument.presentationml.notesSlide+xml"/>
  <Override PartName="/ppt/slides/slide165.xml" ContentType="application/vnd.openxmlformats-officedocument.presentationml.slide+xml"/>
  <Override PartName="/ppt/notesSlides/notesSlide34.xml" ContentType="application/vnd.openxmlformats-officedocument.presentationml.notesSlide+xml"/>
  <Override PartName="/ppt/slides/slide86.xml" ContentType="application/vnd.openxmlformats-officedocument.presentationml.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95.xml" ContentType="application/vnd.openxmlformats-officedocument.presentationml.notesSlide+xml"/>
  <Override PartName="/ppt/notesSlides/notesSlide170.xml" ContentType="application/vnd.openxmlformats-officedocument.presentationml.notesSlide+xml"/>
  <Override PartName="/ppt/slides/slide15.xml" ContentType="application/vnd.openxmlformats-officedocument.presentationml.slide+xml"/>
  <Override PartName="/ppt/slides/slide92.xml" ContentType="application/vnd.openxmlformats-officedocument.presentationml.slide+xml"/>
  <Override PartName="/ppt/slides/slide155.xml" ContentType="application/vnd.openxmlformats-officedocument.presentationml.slide+xml"/>
  <Override PartName="/ppt/notesSlides/notesSlide24.xml" ContentType="application/vnd.openxmlformats-officedocument.presentationml.notesSlide+xml"/>
  <Override PartName="/ppt/slides/slide76.xml" ContentType="application/vnd.openxmlformats-officedocument.presentationml.slide+xml"/>
  <Override PartName="/ppt/slideLayouts/slideLayout9.xml" ContentType="application/vnd.openxmlformats-officedocument.presentationml.slideLayout+xml"/>
  <Override PartName="/ppt/slides/slide100.xml" ContentType="application/vnd.openxmlformats-officedocument.presentationml.slide+xml"/>
  <Override PartName="/ppt/slides/slide21.xml" ContentType="application/vnd.openxmlformats-officedocument.presentationml.slide+xml"/>
  <Override PartName="/ppt/notesSlides/notesSlide85.xml" ContentType="application/vnd.openxmlformats-officedocument.presentationml.notesSlide+xml"/>
  <Override PartName="/ppt/notesSlides/notesSlide127.xml" ContentType="application/vnd.openxmlformats-officedocument.presentationml.notesSlide+xml"/>
  <Override PartName="/ppt/notesSlides/notesSlide160.xml" ContentType="application/vnd.openxmlformats-officedocument.presentationml.notesSlide+xml"/>
  <Override PartName="/ppt/slides/slide128.xml" ContentType="application/vnd.openxmlformats-officedocument.presentationml.slide+xml"/>
  <Override PartName="/ppt/slides/slide161.xml" ContentType="application/vnd.openxmlformats-officedocument.presentationml.slide+xml"/>
  <Override PartName="/ppt/slides/slide49.xml" ContentType="application/vnd.openxmlformats-officedocument.presentationml.slide+xml"/>
  <Override PartName="/ppt/notesSlides/notesSlide30.xml" ContentType="application/vnd.openxmlformats-officedocument.presentationml.notesSlide+xml"/>
  <Override PartName="/ppt/slides/slide82.xml" ContentType="application/vnd.openxmlformats-officedocument.presentationml.slide+xml"/>
  <Override PartName="/ppt/notesSlides/notesSlide188.xml" ContentType="application/vnd.openxmlformats-officedocument.presentationml.notesSlide+xml"/>
  <Override PartName="/ppt/notesSlides/notesSlide14.xml" ContentType="application/vnd.openxmlformats-officedocument.presentationml.notesSlide+xml"/>
  <Override PartName="/ppt/notesSlides/notesSlide58.xml" ContentType="application/vnd.openxmlformats-officedocument.presentationml.notesSlide+xml"/>
  <Override PartName="/ppt/notesSlides/notesSlide91.xml" ContentType="application/vnd.openxmlformats-officedocument.presentationml.notesSlide+xml"/>
  <Override PartName="/ppt/slides/slide7.xml" ContentType="application/vnd.openxmlformats-officedocument.presentationml.slide+xml"/>
  <Override PartName="/ppt/slides/slide11.xml" ContentType="application/vnd.openxmlformats-officedocument.presentationml.slide+xml"/>
  <Override PartName="/ppt/notesSlides/notesSlide117.xml" ContentType="application/vnd.openxmlformats-officedocument.presentationml.notesSlide+xml"/>
  <Override PartName="/ppt/slides/slide118.xml" ContentType="application/vnd.openxmlformats-officedocument.presentationml.slide+xml"/>
  <Override PartName="/ppt/slides/slide151.xml" ContentType="application/vnd.openxmlformats-officedocument.presentationml.slide+xml"/>
  <Override PartName="/ppt/slides/slide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p:sldMasterIdLst>
    <p:sldMasterId id="2147483648" r:id="rId1"/>
  </p:sldMasterIdLst>
  <p:notesMasterIdLst>
    <p:notesMasterId r:id="rId190"/>
  </p:notesMasterIdLst>
  <p:handoutMasterIdLst>
    <p:handoutMasterId r:id="rId191"/>
  </p:handoutMasterIdLst>
  <p:sldIdLst>
    <p:sldId id="527" r:id="rId2"/>
    <p:sldId id="508" r:id="rId3"/>
    <p:sldId id="262" r:id="rId4"/>
    <p:sldId id="510" r:id="rId5"/>
    <p:sldId id="511" r:id="rId6"/>
    <p:sldId id="274" r:id="rId7"/>
    <p:sldId id="537" r:id="rId8"/>
    <p:sldId id="538" r:id="rId9"/>
    <p:sldId id="533" r:id="rId10"/>
    <p:sldId id="436" r:id="rId11"/>
    <p:sldId id="267" r:id="rId12"/>
    <p:sldId id="268" r:id="rId13"/>
    <p:sldId id="512" r:id="rId14"/>
    <p:sldId id="513" r:id="rId15"/>
    <p:sldId id="539" r:id="rId16"/>
    <p:sldId id="540" r:id="rId17"/>
    <p:sldId id="541" r:id="rId18"/>
    <p:sldId id="542" r:id="rId19"/>
    <p:sldId id="440" r:id="rId20"/>
    <p:sldId id="441" r:id="rId21"/>
    <p:sldId id="446" r:id="rId22"/>
    <p:sldId id="261" r:id="rId23"/>
    <p:sldId id="263" r:id="rId24"/>
    <p:sldId id="545" r:id="rId25"/>
    <p:sldId id="546" r:id="rId26"/>
    <p:sldId id="547" r:id="rId27"/>
    <p:sldId id="548" r:id="rId28"/>
    <p:sldId id="544" r:id="rId29"/>
    <p:sldId id="580" r:id="rId30"/>
    <p:sldId id="391" r:id="rId31"/>
    <p:sldId id="392" r:id="rId32"/>
    <p:sldId id="393" r:id="rId33"/>
    <p:sldId id="379" r:id="rId34"/>
    <p:sldId id="549" r:id="rId35"/>
    <p:sldId id="394" r:id="rId36"/>
    <p:sldId id="516" r:id="rId37"/>
    <p:sldId id="550" r:id="rId38"/>
    <p:sldId id="581" r:id="rId39"/>
    <p:sldId id="579" r:id="rId40"/>
    <p:sldId id="277" r:id="rId41"/>
    <p:sldId id="278" r:id="rId42"/>
    <p:sldId id="279" r:id="rId43"/>
    <p:sldId id="280" r:id="rId44"/>
    <p:sldId id="281" r:id="rId45"/>
    <p:sldId id="383" r:id="rId46"/>
    <p:sldId id="286" r:id="rId47"/>
    <p:sldId id="551" r:id="rId48"/>
    <p:sldId id="552" r:id="rId49"/>
    <p:sldId id="553" r:id="rId50"/>
    <p:sldId id="442" r:id="rId51"/>
    <p:sldId id="554" r:id="rId52"/>
    <p:sldId id="535" r:id="rId53"/>
    <p:sldId id="288" r:id="rId54"/>
    <p:sldId id="536" r:id="rId55"/>
    <p:sldId id="292" r:id="rId56"/>
    <p:sldId id="293" r:id="rId57"/>
    <p:sldId id="295" r:id="rId58"/>
    <p:sldId id="284" r:id="rId59"/>
    <p:sldId id="294" r:id="rId60"/>
    <p:sldId id="558" r:id="rId61"/>
    <p:sldId id="559" r:id="rId62"/>
    <p:sldId id="297" r:id="rId63"/>
    <p:sldId id="560" r:id="rId64"/>
    <p:sldId id="561" r:id="rId65"/>
    <p:sldId id="562" r:id="rId66"/>
    <p:sldId id="563" r:id="rId67"/>
    <p:sldId id="298" r:id="rId68"/>
    <p:sldId id="564" r:id="rId69"/>
    <p:sldId id="565" r:id="rId70"/>
    <p:sldId id="299" r:id="rId71"/>
    <p:sldId id="566" r:id="rId72"/>
    <p:sldId id="567" r:id="rId73"/>
    <p:sldId id="568" r:id="rId74"/>
    <p:sldId id="569" r:id="rId75"/>
    <p:sldId id="570" r:id="rId76"/>
    <p:sldId id="300" r:id="rId77"/>
    <p:sldId id="301" r:id="rId78"/>
    <p:sldId id="572" r:id="rId79"/>
    <p:sldId id="573" r:id="rId80"/>
    <p:sldId id="575" r:id="rId81"/>
    <p:sldId id="574" r:id="rId82"/>
    <p:sldId id="571" r:id="rId83"/>
    <p:sldId id="577" r:id="rId84"/>
    <p:sldId id="576" r:id="rId85"/>
    <p:sldId id="578" r:id="rId86"/>
    <p:sldId id="302" r:id="rId87"/>
    <p:sldId id="303" r:id="rId88"/>
    <p:sldId id="304" r:id="rId89"/>
    <p:sldId id="305" r:id="rId90"/>
    <p:sldId id="306" r:id="rId91"/>
    <p:sldId id="519" r:id="rId92"/>
    <p:sldId id="518" r:id="rId93"/>
    <p:sldId id="455" r:id="rId94"/>
    <p:sldId id="529" r:id="rId95"/>
    <p:sldId id="530" r:id="rId96"/>
    <p:sldId id="531" r:id="rId97"/>
    <p:sldId id="532" r:id="rId98"/>
    <p:sldId id="534" r:id="rId99"/>
    <p:sldId id="381" r:id="rId100"/>
    <p:sldId id="308" r:id="rId101"/>
    <p:sldId id="309" r:id="rId102"/>
    <p:sldId id="310" r:id="rId103"/>
    <p:sldId id="407" r:id="rId104"/>
    <p:sldId id="463" r:id="rId105"/>
    <p:sldId id="462" r:id="rId106"/>
    <p:sldId id="464" r:id="rId107"/>
    <p:sldId id="465" r:id="rId108"/>
    <p:sldId id="466" r:id="rId109"/>
    <p:sldId id="311" r:id="rId110"/>
    <p:sldId id="312" r:id="rId111"/>
    <p:sldId id="313" r:id="rId112"/>
    <p:sldId id="314" r:id="rId113"/>
    <p:sldId id="318" r:id="rId114"/>
    <p:sldId id="319" r:id="rId115"/>
    <p:sldId id="320" r:id="rId116"/>
    <p:sldId id="321" r:id="rId117"/>
    <p:sldId id="323" r:id="rId118"/>
    <p:sldId id="324" r:id="rId119"/>
    <p:sldId id="467" r:id="rId120"/>
    <p:sldId id="325" r:id="rId121"/>
    <p:sldId id="414" r:id="rId122"/>
    <p:sldId id="415" r:id="rId123"/>
    <p:sldId id="416" r:id="rId124"/>
    <p:sldId id="330" r:id="rId125"/>
    <p:sldId id="331" r:id="rId126"/>
    <p:sldId id="431" r:id="rId127"/>
    <p:sldId id="425" r:id="rId128"/>
    <p:sldId id="413" r:id="rId129"/>
    <p:sldId id="521" r:id="rId130"/>
    <p:sldId id="520" r:id="rId131"/>
    <p:sldId id="418" r:id="rId132"/>
    <p:sldId id="419" r:id="rId133"/>
    <p:sldId id="421" r:id="rId134"/>
    <p:sldId id="424" r:id="rId135"/>
    <p:sldId id="428" r:id="rId136"/>
    <p:sldId id="429" r:id="rId137"/>
    <p:sldId id="336" r:id="rId138"/>
    <p:sldId id="337" r:id="rId139"/>
    <p:sldId id="468" r:id="rId140"/>
    <p:sldId id="470" r:id="rId141"/>
    <p:sldId id="471" r:id="rId142"/>
    <p:sldId id="472" r:id="rId143"/>
    <p:sldId id="473" r:id="rId144"/>
    <p:sldId id="474" r:id="rId145"/>
    <p:sldId id="475" r:id="rId146"/>
    <p:sldId id="476" r:id="rId147"/>
    <p:sldId id="477" r:id="rId148"/>
    <p:sldId id="479" r:id="rId149"/>
    <p:sldId id="480" r:id="rId150"/>
    <p:sldId id="481" r:id="rId151"/>
    <p:sldId id="582" r:id="rId152"/>
    <p:sldId id="583" r:id="rId153"/>
    <p:sldId id="584" r:id="rId154"/>
    <p:sldId id="585" r:id="rId155"/>
    <p:sldId id="586" r:id="rId156"/>
    <p:sldId id="522" r:id="rId157"/>
    <p:sldId id="351" r:id="rId158"/>
    <p:sldId id="490" r:id="rId159"/>
    <p:sldId id="349" r:id="rId160"/>
    <p:sldId id="352" r:id="rId161"/>
    <p:sldId id="491" r:id="rId162"/>
    <p:sldId id="497" r:id="rId163"/>
    <p:sldId id="498" r:id="rId164"/>
    <p:sldId id="499" r:id="rId165"/>
    <p:sldId id="500" r:id="rId166"/>
    <p:sldId id="357" r:id="rId167"/>
    <p:sldId id="353" r:id="rId168"/>
    <p:sldId id="354" r:id="rId169"/>
    <p:sldId id="355" r:id="rId170"/>
    <p:sldId id="356" r:id="rId171"/>
    <p:sldId id="358" r:id="rId172"/>
    <p:sldId id="361" r:id="rId173"/>
    <p:sldId id="360" r:id="rId174"/>
    <p:sldId id="362" r:id="rId175"/>
    <p:sldId id="502" r:id="rId176"/>
    <p:sldId id="503" r:id="rId177"/>
    <p:sldId id="501" r:id="rId178"/>
    <p:sldId id="504" r:id="rId179"/>
    <p:sldId id="505" r:id="rId180"/>
    <p:sldId id="506" r:id="rId181"/>
    <p:sldId id="367" r:id="rId182"/>
    <p:sldId id="366" r:id="rId183"/>
    <p:sldId id="523" r:id="rId184"/>
    <p:sldId id="525" r:id="rId185"/>
    <p:sldId id="524" r:id="rId186"/>
    <p:sldId id="378" r:id="rId187"/>
    <p:sldId id="363" r:id="rId188"/>
    <p:sldId id="528" r:id="rId189"/>
  </p:sldIdLst>
  <p:sldSz cx="9144000" cy="6858000" type="overhead"/>
  <p:notesSz cx="7315200" cy="9601200"/>
  <p:defaultTextStyle>
    <a:defPPr>
      <a:defRPr lang="en-US"/>
    </a:defPPr>
    <a:lvl1pPr algn="ctr" rtl="0" eaLnBrk="0" fontAlgn="base" hangingPunct="0">
      <a:spcBef>
        <a:spcPct val="0"/>
      </a:spcBef>
      <a:spcAft>
        <a:spcPct val="0"/>
      </a:spcAft>
      <a:defRPr sz="2800" kern="1200">
        <a:solidFill>
          <a:srgbClr val="0000FF"/>
        </a:solidFill>
        <a:latin typeface="Comic Sans MS" pitchFamily="66" charset="0"/>
        <a:ea typeface="+mn-ea"/>
        <a:cs typeface="+mn-cs"/>
      </a:defRPr>
    </a:lvl1pPr>
    <a:lvl2pPr marL="457200" algn="ctr" rtl="0" eaLnBrk="0" fontAlgn="base" hangingPunct="0">
      <a:spcBef>
        <a:spcPct val="0"/>
      </a:spcBef>
      <a:spcAft>
        <a:spcPct val="0"/>
      </a:spcAft>
      <a:defRPr sz="2800" kern="1200">
        <a:solidFill>
          <a:srgbClr val="0000FF"/>
        </a:solidFill>
        <a:latin typeface="Comic Sans MS" pitchFamily="66" charset="0"/>
        <a:ea typeface="+mn-ea"/>
        <a:cs typeface="+mn-cs"/>
      </a:defRPr>
    </a:lvl2pPr>
    <a:lvl3pPr marL="914400" algn="ctr" rtl="0" eaLnBrk="0" fontAlgn="base" hangingPunct="0">
      <a:spcBef>
        <a:spcPct val="0"/>
      </a:spcBef>
      <a:spcAft>
        <a:spcPct val="0"/>
      </a:spcAft>
      <a:defRPr sz="2800" kern="1200">
        <a:solidFill>
          <a:srgbClr val="0000FF"/>
        </a:solidFill>
        <a:latin typeface="Comic Sans MS" pitchFamily="66" charset="0"/>
        <a:ea typeface="+mn-ea"/>
        <a:cs typeface="+mn-cs"/>
      </a:defRPr>
    </a:lvl3pPr>
    <a:lvl4pPr marL="1371600" algn="ctr" rtl="0" eaLnBrk="0" fontAlgn="base" hangingPunct="0">
      <a:spcBef>
        <a:spcPct val="0"/>
      </a:spcBef>
      <a:spcAft>
        <a:spcPct val="0"/>
      </a:spcAft>
      <a:defRPr sz="2800" kern="1200">
        <a:solidFill>
          <a:srgbClr val="0000FF"/>
        </a:solidFill>
        <a:latin typeface="Comic Sans MS" pitchFamily="66" charset="0"/>
        <a:ea typeface="+mn-ea"/>
        <a:cs typeface="+mn-cs"/>
      </a:defRPr>
    </a:lvl4pPr>
    <a:lvl5pPr marL="1828800" algn="ctr" rtl="0" eaLnBrk="0" fontAlgn="base" hangingPunct="0">
      <a:spcBef>
        <a:spcPct val="0"/>
      </a:spcBef>
      <a:spcAft>
        <a:spcPct val="0"/>
      </a:spcAft>
      <a:defRPr sz="2800" kern="1200">
        <a:solidFill>
          <a:srgbClr val="0000FF"/>
        </a:solidFill>
        <a:latin typeface="Comic Sans MS" pitchFamily="66" charset="0"/>
        <a:ea typeface="+mn-ea"/>
        <a:cs typeface="+mn-cs"/>
      </a:defRPr>
    </a:lvl5pPr>
    <a:lvl6pPr marL="2286000" algn="l" defTabSz="914400" rtl="0" eaLnBrk="1" latinLnBrk="0" hangingPunct="1">
      <a:defRPr sz="2800" kern="1200">
        <a:solidFill>
          <a:srgbClr val="0000FF"/>
        </a:solidFill>
        <a:latin typeface="Comic Sans MS" pitchFamily="66" charset="0"/>
        <a:ea typeface="+mn-ea"/>
        <a:cs typeface="+mn-cs"/>
      </a:defRPr>
    </a:lvl6pPr>
    <a:lvl7pPr marL="2743200" algn="l" defTabSz="914400" rtl="0" eaLnBrk="1" latinLnBrk="0" hangingPunct="1">
      <a:defRPr sz="2800" kern="1200">
        <a:solidFill>
          <a:srgbClr val="0000FF"/>
        </a:solidFill>
        <a:latin typeface="Comic Sans MS" pitchFamily="66" charset="0"/>
        <a:ea typeface="+mn-ea"/>
        <a:cs typeface="+mn-cs"/>
      </a:defRPr>
    </a:lvl7pPr>
    <a:lvl8pPr marL="3200400" algn="l" defTabSz="914400" rtl="0" eaLnBrk="1" latinLnBrk="0" hangingPunct="1">
      <a:defRPr sz="2800" kern="1200">
        <a:solidFill>
          <a:srgbClr val="0000FF"/>
        </a:solidFill>
        <a:latin typeface="Comic Sans MS" pitchFamily="66" charset="0"/>
        <a:ea typeface="+mn-ea"/>
        <a:cs typeface="+mn-cs"/>
      </a:defRPr>
    </a:lvl8pPr>
    <a:lvl9pPr marL="3657600" algn="l" defTabSz="914400" rtl="0" eaLnBrk="1" latinLnBrk="0" hangingPunct="1">
      <a:defRPr sz="2800" kern="1200">
        <a:solidFill>
          <a:srgbClr val="0000FF"/>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0000"/>
    <a:srgbClr val="DDDDDD"/>
    <a:srgbClr val="FFFF99"/>
    <a:srgbClr val="FFFFCC"/>
    <a:srgbClr val="00FF99"/>
    <a:srgbClr val="3366FF"/>
    <a:srgbClr val="0000FF"/>
    <a:srgbClr val="0066FF"/>
  </p:clrMru>
  <p:extLst>
    <p:ext uri="{E76CE94A-603C-4142-B9EB-6D1370010A27}">
      <p14:discardImageEditData xmlns="" xmlns:p14="http://schemas.microsoft.com/office/powerpoint/2010/main" xmlns:p="http://schemas.openxmlformats.org/presentationml/2006/main" xmlns:r="http://schemas.openxmlformats.org/officeDocument/2006/relationships" xmlns:a="http://schemas.openxmlformats.org/drawingml/2006/main" val="0"/>
    </p:ext>
    <p:ext uri="{D31A062A-798A-4329-ABDD-BBA856620510}">
      <p14:defaultImageDpi xmlns="" xmlns:p14="http://schemas.microsoft.com/office/powerpoint/2010/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6418" autoAdjust="0"/>
    <p:restoredTop sz="85766" autoAdjust="0"/>
  </p:normalViewPr>
  <p:slideViewPr>
    <p:cSldViewPr snapToGrid="0">
      <p:cViewPr varScale="1">
        <p:scale>
          <a:sx n="93" d="100"/>
          <a:sy n="93" d="100"/>
        </p:scale>
        <p:origin x="-608" y="-104"/>
      </p:cViewPr>
      <p:guideLst>
        <p:guide orient="horz" pos="3456"/>
        <p:guide pos="40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404"/>
    </p:cViewPr>
  </p:sorterViewPr>
  <p:gridSpacing cx="78028800" cy="780288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notesMaster" Target="notesMasters/notesMaster1.xml"/><Relationship Id="rId191" Type="http://schemas.openxmlformats.org/officeDocument/2006/relationships/handoutMaster" Target="handoutMasters/handoutMaster1.xml"/><Relationship Id="rId192"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l" defTabSz="966788">
              <a:defRPr sz="1300"/>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r" defTabSz="966788">
              <a:defRPr sz="1300"/>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l" defTabSz="966788">
              <a:defRPr sz="1300"/>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vl1pPr>
          </a:lstStyle>
          <a:p>
            <a:pPr>
              <a:defRPr/>
            </a:pPr>
            <a:fld id="{CD170B25-CEE6-4F5D-804D-3E959243A70F}" type="slidenum">
              <a:rPr lang="x-none">
                <a:latin typeface="Arial" pitchFamily="34" charset="0"/>
              </a:rPr>
              <a:pPr>
                <a:defRPr/>
              </a:pPr>
              <a:t>‹#›</a:t>
            </a:fld>
            <a:endParaRPr lang="en-US" dirty="0">
              <a:latin typeface="Arial" pitchFamily="34" charset="0"/>
            </a:endParaRP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91790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atin typeface="Marlett" pitchFamily="2" charset="2"/>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Marlett" pitchFamily="2" charset="2"/>
              </a:defRPr>
            </a:lvl1pPr>
          </a:lstStyle>
          <a:p>
            <a:pPr>
              <a:defRPr/>
            </a:pPr>
            <a:endParaRPr lang="en-US"/>
          </a:p>
        </p:txBody>
      </p:sp>
      <p:sp>
        <p:nvSpPr>
          <p:cNvPr id="195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Marlett" pitchFamily="2" charset="2"/>
              </a:defRPr>
            </a:lvl1pPr>
          </a:lstStyle>
          <a:p>
            <a:pPr>
              <a:defRPr/>
            </a:pPr>
            <a:fld id="{FC933A43-2CCD-4099-AA52-58DA21D3870C}" type="slidenum">
              <a:rPr lang="x-none"/>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886715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5.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6.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7.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80C192DD-7C92-4258-BCA2-7FF55BEF6C70}" type="slidenum">
              <a:rPr lang="x-none" smtClean="0"/>
              <a:pPr/>
              <a:t>1</a:t>
            </a:fld>
            <a:endParaRPr lang="en-US"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D4380D60-7C44-456F-8DA1-AC6C6E26397D}" type="slidenum">
              <a:rPr lang="x-none" smtClean="0"/>
              <a:pPr/>
              <a:t>10</a:t>
            </a:fld>
            <a:endParaRPr lang="en-US"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259A37BD-D8A4-4B32-9004-F050A3C38BCD}" type="slidenum">
              <a:rPr lang="x-none" smtClean="0"/>
              <a:pPr/>
              <a:t>100</a:t>
            </a:fld>
            <a:endParaRPr lang="en-US" smtClean="0"/>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15EA5797-18AD-4F4F-9601-B8DC3F9E969C}" type="slidenum">
              <a:rPr lang="x-none" smtClean="0"/>
              <a:pPr/>
              <a:t>101</a:t>
            </a:fld>
            <a:endParaRPr lang="en-US" smtClean="0"/>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4DFE1880-D0B1-428F-96C7-552F1C9132E1}" type="slidenum">
              <a:rPr lang="x-none" smtClean="0"/>
              <a:pPr/>
              <a:t>102</a:t>
            </a:fld>
            <a:endParaRPr lang="en-US" smtClean="0"/>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ACFF4555-C48D-4228-8696-60897E612DE5}" type="slidenum">
              <a:rPr lang="x-none" smtClean="0"/>
              <a:pPr/>
              <a:t>103</a:t>
            </a:fld>
            <a:endParaRPr lang="en-US"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DAE5E95D-C2CC-4902-9F5F-A1D9CDD09E49}" type="slidenum">
              <a:rPr lang="x-none" smtClean="0"/>
              <a:pPr/>
              <a:t>104</a:t>
            </a:fld>
            <a:endParaRPr lang="en-US" smtClean="0"/>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35855185-3224-4E02-AA3C-6933921FCF5F}" type="slidenum">
              <a:rPr lang="x-none" smtClean="0"/>
              <a:pPr/>
              <a:t>105</a:t>
            </a:fld>
            <a:endParaRPr lang="en-US"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1DF61598-F36F-4711-9486-0ED2781678AC}" type="slidenum">
              <a:rPr lang="x-none" smtClean="0"/>
              <a:pPr/>
              <a:t>106</a:t>
            </a:fld>
            <a:endParaRPr lang="en-US"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0C3D17D6-4111-4FB1-9ED0-D7CC08EF6C3A}" type="slidenum">
              <a:rPr lang="x-none" smtClean="0"/>
              <a:pPr/>
              <a:t>107</a:t>
            </a:fld>
            <a:endParaRPr lang="en-US" smtClean="0"/>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72FB2418-733B-4807-B4CB-C111138908BF}" type="slidenum">
              <a:rPr lang="x-none" smtClean="0"/>
              <a:pPr/>
              <a:t>108</a:t>
            </a:fld>
            <a:endParaRPr lang="en-US" smtClean="0"/>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7998F159-8F55-4722-99E0-1DF067D6735C}" type="slidenum">
              <a:rPr lang="x-none" smtClean="0"/>
              <a:pPr/>
              <a:t>109</a:t>
            </a:fld>
            <a:endParaRPr lang="en-US"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04290F13-D343-476B-A5C6-30F17B218799}" type="slidenum">
              <a:rPr lang="x-none" smtClean="0"/>
              <a:pPr/>
              <a:t>11</a:t>
            </a:fld>
            <a:endParaRPr lang="en-US"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48DCFE80-D3DC-46C9-B119-98EA1292D652}" type="slidenum">
              <a:rPr lang="x-none" smtClean="0"/>
              <a:pPr/>
              <a:t>110</a:t>
            </a:fld>
            <a:endParaRPr lang="en-US" smtClean="0"/>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1DCE3022-3CEE-4B0F-9E47-305347044DD5}" type="slidenum">
              <a:rPr lang="x-none" smtClean="0"/>
              <a:pPr/>
              <a:t>111</a:t>
            </a:fld>
            <a:endParaRPr lang="en-US" smtClean="0"/>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F46EB456-A87E-4609-ADF9-C659424A9798}" type="slidenum">
              <a:rPr lang="x-none" smtClean="0"/>
              <a:pPr/>
              <a:t>112</a:t>
            </a:fld>
            <a:endParaRPr lang="en-US" smtClean="0"/>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8391BBF8-E180-4F91-BFE2-0D482CC84841}" type="slidenum">
              <a:rPr lang="x-none" smtClean="0"/>
              <a:pPr/>
              <a:t>113</a:t>
            </a:fld>
            <a:endParaRPr lang="en-US" smtClean="0"/>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581C6AE9-FE08-4AE6-BA60-C302393513BA}" type="slidenum">
              <a:rPr lang="x-none" smtClean="0"/>
              <a:pPr/>
              <a:t>114</a:t>
            </a:fld>
            <a:endParaRPr lang="en-US" smtClean="0"/>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457CA9B2-C971-4DAD-B637-D86B8FC9301B}" type="slidenum">
              <a:rPr lang="x-none" smtClean="0"/>
              <a:pPr/>
              <a:t>115</a:t>
            </a:fld>
            <a:endParaRPr lang="en-US" smtClean="0"/>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3CB2ED82-68AE-4286-8FE0-ED213672B25F}" type="slidenum">
              <a:rPr lang="x-none" smtClean="0"/>
              <a:pPr/>
              <a:t>116</a:t>
            </a:fld>
            <a:endParaRPr lang="en-US" smtClean="0"/>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r>
              <a:rPr lang="en-US" smtClean="0"/>
              <a:t>The exceptions have to do with special non-deterministic objects or with how threads “bind” to the object or with the objects being “oblivious”. See chapter for details. </a:t>
            </a:r>
          </a:p>
          <a:p>
            <a:pPr eaLnBrk="1" hangingPunct="1"/>
            <a:endParaRPr lang="en-US" smtClean="0"/>
          </a:p>
          <a:p>
            <a:pPr eaLnBrk="1" hangingPunct="1"/>
            <a:r>
              <a:rPr lang="en-US" smtClean="0"/>
              <a:t>The following is a summary from a paper on the subject by Hadzilacos et. al: </a:t>
            </a:r>
          </a:p>
          <a:p>
            <a:pPr eaLnBrk="1" hangingPunct="1"/>
            <a:r>
              <a:rPr lang="en-US" smtClean="0"/>
              <a:t>Hadzilacos et al prove that if types can be nondeterministic and nonoblivious, and each process is</a:t>
            </a:r>
          </a:p>
          <a:p>
            <a:pPr eaLnBrk="1" hangingPunct="1"/>
            <a:r>
              <a:rPr lang="en-US" smtClean="0"/>
              <a:t>required to bind permanently to at most one port of an object, then</a:t>
            </a:r>
          </a:p>
          <a:p>
            <a:pPr eaLnBrk="1" hangingPunct="1"/>
            <a:r>
              <a:rPr lang="en-US" smtClean="0"/>
              <a:t>hrm is not robust. Concurrently with the rst appearance of our result [CHJT94], there appeared two papers</a:t>
            </a:r>
          </a:p>
          <a:p>
            <a:pPr eaLnBrk="1" hangingPunct="1"/>
            <a:r>
              <a:rPr lang="en-US" smtClean="0"/>
              <a:t>proving the robustness of hrm in certain models [BGA94, PBN94]. Specically, Borowsky, Gafni,</a:t>
            </a:r>
          </a:p>
          <a:p>
            <a:pPr eaLnBrk="1" hangingPunct="1"/>
            <a:r>
              <a:rPr lang="en-US" smtClean="0"/>
              <a:t>and Afek show that if types must be deterministic and oblivious, each process may bind to several</a:t>
            </a:r>
          </a:p>
          <a:p>
            <a:pPr eaLnBrk="1" hangingPunct="1"/>
            <a:r>
              <a:rPr lang="en-US" smtClean="0"/>
              <a:t>ports of the same object, and the process-to-port binding is transient, then hrm is robust [BGA94].</a:t>
            </a:r>
          </a:p>
          <a:p>
            <a:pPr eaLnBrk="1" hangingPunct="1"/>
            <a:r>
              <a:rPr lang="en-US" smtClean="0"/>
              <a:t>Peterson, Bazzi, and Neiger show that if types must be deterministic, each process may bind</a:t>
            </a:r>
          </a:p>
          <a:p>
            <a:pPr eaLnBrk="1" hangingPunct="1"/>
            <a:r>
              <a:rPr lang="en-US" smtClean="0"/>
              <a:t>to several ports of the same object, but the process-to-port binding is permanent, then hrm is robust [PBN94].</a:t>
            </a:r>
          </a:p>
          <a:p>
            <a:pPr eaLnBrk="1" hangingPunct="1"/>
            <a:r>
              <a:rPr lang="en-US" smtClean="0"/>
              <a:t>More nonrobustness results have appeared recently. Moran and Rappoport [MR96] strengthen</a:t>
            </a:r>
          </a:p>
          <a:p>
            <a:pPr eaLnBrk="1" hangingPunct="1"/>
            <a:r>
              <a:rPr lang="en-US" smtClean="0"/>
              <a:t>our result by proving that hrm</a:t>
            </a:r>
          </a:p>
          <a:p>
            <a:pPr eaLnBrk="1" hangingPunct="1"/>
            <a:r>
              <a:rPr lang="en-US" smtClean="0"/>
              <a:t>is not robust even if types must be deterministic, as long as each</a:t>
            </a:r>
          </a:p>
          <a:p>
            <a:pPr eaLnBrk="1" hangingPunct="1"/>
            <a:r>
              <a:rPr lang="en-US" smtClean="0"/>
              <a:t>process must be permanently bound to at most one port of an object. Lo and Hadzilacos [LH97]</a:t>
            </a:r>
          </a:p>
          <a:p>
            <a:pPr eaLnBrk="1" hangingPunct="1"/>
            <a:r>
              <a:rPr lang="en-US" smtClean="0"/>
              <a:t>prove that hrm</a:t>
            </a:r>
          </a:p>
          <a:p>
            <a:pPr eaLnBrk="1" hangingPunct="1"/>
            <a:r>
              <a:rPr lang="en-US" smtClean="0"/>
              <a:t>is not robust if types can be nondeterministic, regardless of whether they are oblivious</a:t>
            </a:r>
          </a:p>
          <a:p>
            <a:pPr eaLnBrk="1" hangingPunct="1"/>
            <a:r>
              <a:rPr lang="en-US" smtClean="0"/>
              <a:t>and of how processes may bind to ports. Schenk proves a result similar to the one in [LH97], but</a:t>
            </a:r>
          </a:p>
          <a:p>
            <a:pPr eaLnBrk="1" hangingPunct="1"/>
            <a:r>
              <a:rPr lang="en-US" smtClean="0"/>
              <a:t>his result requires innite nondeterminism and applies only for a stronger denition of wait-free</a:t>
            </a:r>
          </a:p>
          <a:p>
            <a:pPr eaLnBrk="1" hangingPunct="1"/>
            <a:r>
              <a:rPr lang="en-US" smtClean="0"/>
              <a:t>implementation [Sch96].</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5F34D90F-025B-4932-9CF3-F68032167C69}" type="slidenum">
              <a:rPr lang="x-none" smtClean="0"/>
              <a:pPr/>
              <a:t>117</a:t>
            </a:fld>
            <a:endParaRPr lang="en-US" smtClean="0"/>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9B5DDF10-E862-4E1C-A600-3B04C1614096}" type="slidenum">
              <a:rPr lang="x-none" smtClean="0"/>
              <a:pPr/>
              <a:t>118</a:t>
            </a:fld>
            <a:endParaRPr lang="en-US" smtClean="0"/>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32039E64-0A60-4839-A430-ED6C1267833A}" type="slidenum">
              <a:rPr lang="x-none" smtClean="0"/>
              <a:pPr/>
              <a:t>119</a:t>
            </a:fld>
            <a:endParaRPr lang="en-US" smtClean="0"/>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2E874207-B1C6-4EF6-87D8-B261E6B5F288}" type="slidenum">
              <a:rPr lang="x-none" smtClean="0"/>
              <a:pPr/>
              <a:t>12</a:t>
            </a:fld>
            <a:endParaRPr lang="en-US"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32E6FCAB-2334-4C6E-91C0-511634FC6C52}" type="slidenum">
              <a:rPr lang="x-none" smtClean="0"/>
              <a:pPr/>
              <a:t>120</a:t>
            </a:fld>
            <a:endParaRPr lang="en-US" smtClean="0"/>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104DA060-4D26-454B-9C3A-6EA6DC3D346B}" type="slidenum">
              <a:rPr lang="x-none" smtClean="0"/>
              <a:pPr/>
              <a:t>121</a:t>
            </a:fld>
            <a:endParaRPr lang="en-US" smtClean="0"/>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B3BE03AB-7A89-4899-9779-2EF38EECEB84}" type="slidenum">
              <a:rPr lang="x-none" smtClean="0"/>
              <a:pPr/>
              <a:t>122</a:t>
            </a:fld>
            <a:endParaRPr lang="en-US" smtClean="0"/>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03162100-612A-40BF-B437-9289265A276C}" type="slidenum">
              <a:rPr lang="x-none" smtClean="0"/>
              <a:pPr/>
              <a:t>123</a:t>
            </a:fld>
            <a:endParaRPr lang="en-US"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DA95F41C-CE17-4098-AB5A-8E2912412C58}" type="slidenum">
              <a:rPr lang="x-none" smtClean="0"/>
              <a:pPr/>
              <a:t>124</a:t>
            </a:fld>
            <a:endParaRPr lang="en-US" smtClean="0"/>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D65B8240-ADE4-4CCA-B367-471C9A4A5330}" type="slidenum">
              <a:rPr lang="x-none" smtClean="0"/>
              <a:pPr/>
              <a:t>125</a:t>
            </a:fld>
            <a:endParaRPr lang="en-US" smtClean="0"/>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54BE65CA-7A7C-4F26-BF80-EB4B7A6EB97F}" type="slidenum">
              <a:rPr lang="x-none" smtClean="0"/>
              <a:pPr/>
              <a:t>126</a:t>
            </a:fld>
            <a:endParaRPr lang="en-US" smtClean="0"/>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80FEC4D5-036A-41AA-BA1A-39B585292A68}" type="slidenum">
              <a:rPr lang="x-none" smtClean="0"/>
              <a:pPr/>
              <a:t>127</a:t>
            </a:fld>
            <a:endParaRPr lang="en-US" smtClean="0"/>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69DCDA0F-CE37-4C56-91CE-173463051BFD}" type="slidenum">
              <a:rPr lang="x-none" smtClean="0"/>
              <a:pPr/>
              <a:t>128</a:t>
            </a:fld>
            <a:endParaRPr lang="en-US" smtClean="0"/>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5218B2B8-E158-4646-93A7-1DE49D7D57D0}" type="slidenum">
              <a:rPr lang="x-none" smtClean="0"/>
              <a:pPr/>
              <a:t>129</a:t>
            </a:fld>
            <a:endParaRPr lang="en-US" smtClean="0"/>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p:spPr>
        <p:txBody>
          <a:bodyPr/>
          <a:lstStyle/>
          <a:p>
            <a:pPr eaLnBrk="1" hangingPunct="1"/>
            <a:r>
              <a:rPr lang="en-US" smtClean="0"/>
              <a:t>To save space and make the code clearer we wrote that it extends consensus while it actually extends ConsensusProtocol and omitted that </a:t>
            </a:r>
            <a:r>
              <a:rPr lang="en-US" smtClean="0">
                <a:solidFill>
                  <a:srgbClr val="FF0000"/>
                </a:solidFill>
              </a:rPr>
              <a:t>Decide sets j=i-1 and then proposes value. Assume this appears in all the code. </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800B820A-D98C-4A61-9F5D-F234DF4D11A7}" type="slidenum">
              <a:rPr lang="x-none" smtClean="0"/>
              <a:pPr/>
              <a:t>13</a:t>
            </a:fld>
            <a:endParaRPr lang="en-US"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r>
              <a:rPr lang="en-US" smtClean="0"/>
              <a:t>Wait-free implementations imply that operatiosn of different threads interleave at the granularity of individual machine instructions accessing memory.</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F3FC2D22-FFB4-4BE2-99E9-B149B6E888DF}" type="slidenum">
              <a:rPr lang="x-none" smtClean="0"/>
              <a:pPr/>
              <a:t>130</a:t>
            </a:fld>
            <a:endParaRPr lang="en-US" smtClean="0"/>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9369D435-F2EE-4787-9DEF-14CE21EB7DA6}" type="slidenum">
              <a:rPr lang="x-none" smtClean="0"/>
              <a:pPr/>
              <a:t>131</a:t>
            </a:fld>
            <a:endParaRPr lang="en-US" smtClean="0"/>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2C2DA99B-B6EC-4DE7-B278-D9FBFA5E2B6A}" type="slidenum">
              <a:rPr lang="x-none" smtClean="0"/>
              <a:pPr/>
              <a:t>132</a:t>
            </a:fld>
            <a:endParaRPr lang="en-US" smtClean="0"/>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67CA3D60-6F98-48AF-9995-DE50E463E4AE}" type="slidenum">
              <a:rPr lang="x-none" smtClean="0"/>
              <a:pPr/>
              <a:t>133</a:t>
            </a:fld>
            <a:endParaRPr lang="en-US" smtClean="0"/>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15CE6F2A-D91F-494A-BB8B-A34CB79A36BF}" type="slidenum">
              <a:rPr lang="x-none" smtClean="0"/>
              <a:pPr/>
              <a:t>134</a:t>
            </a:fld>
            <a:endParaRPr lang="en-US" smtClean="0"/>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22AE151A-EC3A-48A2-B78B-FC3E2383C6C1}" type="slidenum">
              <a:rPr lang="x-none" smtClean="0"/>
              <a:pPr/>
              <a:t>135</a:t>
            </a:fld>
            <a:endParaRPr lang="en-US" smtClean="0"/>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9831FA80-43C9-457D-BCE1-E48C8C394886}" type="slidenum">
              <a:rPr lang="x-none" smtClean="0"/>
              <a:pPr/>
              <a:t>136</a:t>
            </a:fld>
            <a:endParaRPr lang="en-US" smtClean="0"/>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2923221F-3BC3-43CA-84FD-86D2EFA9FDB2}" type="slidenum">
              <a:rPr lang="x-none" smtClean="0"/>
              <a:pPr/>
              <a:t>137</a:t>
            </a:fld>
            <a:endParaRPr lang="en-US" smtClean="0"/>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D127FCED-7FF2-47F1-8B10-F06140CE28D3}" type="slidenum">
              <a:rPr lang="x-none" smtClean="0"/>
              <a:pPr/>
              <a:t>138</a:t>
            </a:fld>
            <a:endParaRPr lang="en-US" smtClean="0"/>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22B408B1-89A1-4FCF-AF92-9142AED75B06}" type="slidenum">
              <a:rPr lang="x-none" smtClean="0"/>
              <a:pPr/>
              <a:t>139</a:t>
            </a:fld>
            <a:endParaRPr lang="en-US" smtClean="0"/>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009BDA91-6B58-46D1-B0D3-709B71DF8E22}" type="slidenum">
              <a:rPr lang="x-none" smtClean="0"/>
              <a:pPr/>
              <a:t>14</a:t>
            </a:fld>
            <a:endParaRPr lang="en-US"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FED0E50B-7D9F-4B88-BCDD-F2B90433237E}" type="slidenum">
              <a:rPr lang="x-none" smtClean="0"/>
              <a:pPr/>
              <a:t>140</a:t>
            </a:fld>
            <a:endParaRPr lang="en-US" smtClean="0"/>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7BEAAB2F-6647-4415-81A8-47A51AE84996}" type="slidenum">
              <a:rPr lang="x-none" smtClean="0"/>
              <a:pPr/>
              <a:t>141</a:t>
            </a:fld>
            <a:endParaRPr lang="en-US" smtClean="0"/>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AF3DB81B-2005-4F7A-9ED6-7C12DE78E062}" type="slidenum">
              <a:rPr lang="x-none" smtClean="0"/>
              <a:pPr/>
              <a:t>142</a:t>
            </a:fld>
            <a:endParaRPr lang="en-US" smtClean="0"/>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p>
            <a:fld id="{5DF189CD-D285-4C84-8C6A-6C5D105C6FC3}" type="slidenum">
              <a:rPr lang="x-none" smtClean="0"/>
              <a:pPr/>
              <a:t>143</a:t>
            </a:fld>
            <a:endParaRPr lang="en-US" smtClean="0"/>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29EADD89-58F8-4167-B26B-AA52566E6F5B}" type="slidenum">
              <a:rPr lang="x-none" smtClean="0"/>
              <a:pPr/>
              <a:t>144</a:t>
            </a:fld>
            <a:endParaRPr lang="en-US" smtClean="0"/>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p:spPr>
        <p:txBody>
          <a:bodyPr/>
          <a:lstStyle/>
          <a:p>
            <a:fld id="{B0D85B1F-DA2B-4D24-914B-70E3CC57FAA4}" type="slidenum">
              <a:rPr lang="x-none" smtClean="0"/>
              <a:pPr/>
              <a:t>145</a:t>
            </a:fld>
            <a:endParaRPr lang="en-US" smtClean="0"/>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p:spPr>
        <p:txBody>
          <a:bodyPr/>
          <a:lstStyle/>
          <a:p>
            <a:fld id="{78BE6B4E-71BB-4368-9827-A00939C541D9}" type="slidenum">
              <a:rPr lang="x-none" smtClean="0"/>
              <a:pPr/>
              <a:t>146</a:t>
            </a:fld>
            <a:endParaRPr lang="en-US" smtClean="0"/>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DD79B1B5-0A6D-4752-9585-1628DADF36A6}" type="slidenum">
              <a:rPr lang="x-none" smtClean="0"/>
              <a:pPr/>
              <a:t>147</a:t>
            </a:fld>
            <a:endParaRPr lang="en-US" smtClean="0"/>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p:spPr>
        <p:txBody>
          <a:bodyPr/>
          <a:lstStyle/>
          <a:p>
            <a:fld id="{58ACCD20-1485-415D-8F46-68306AFA7369}" type="slidenum">
              <a:rPr lang="x-none" smtClean="0"/>
              <a:pPr/>
              <a:t>148</a:t>
            </a:fld>
            <a:endParaRPr lang="en-US" smtClean="0"/>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5F69950A-28A6-4DE4-8BCE-617A5D7BA018}" type="slidenum">
              <a:rPr lang="x-none" smtClean="0"/>
              <a:pPr/>
              <a:t>149</a:t>
            </a:fld>
            <a:endParaRPr lang="en-US" smtClean="0"/>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1C02B01E-4B09-47AD-A604-A54D82E92B3C}" type="slidenum">
              <a:rPr lang="x-none" sz="1300">
                <a:latin typeface="Marlett" pitchFamily="2" charset="2"/>
              </a:rPr>
              <a:pPr algn="r" defTabSz="966788"/>
              <a:t>15</a:t>
            </a:fld>
            <a:endParaRPr lang="en-US" sz="1300">
              <a:latin typeface="Marlett" pitchFamily="2" charset="2"/>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p:spPr>
        <p:txBody>
          <a:bodyPr/>
          <a:lstStyle/>
          <a:p>
            <a:fld id="{2A91B662-26AC-4659-BFAB-36DA024FF9E9}" type="slidenum">
              <a:rPr lang="x-none" smtClean="0"/>
              <a:pPr/>
              <a:t>150</a:t>
            </a:fld>
            <a:endParaRPr lang="en-US" smtClean="0"/>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p:spPr>
        <p:txBody>
          <a:bodyPr/>
          <a:lstStyle/>
          <a:p>
            <a:fld id="{B95EB572-92EE-46CC-AD0A-C35D8A1E690F}" type="slidenum">
              <a:rPr lang="x-none" smtClean="0"/>
              <a:pPr/>
              <a:t>151</a:t>
            </a:fld>
            <a:endParaRPr lang="en-US" smtClean="0"/>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p>
            <a:fld id="{9DE485AD-6759-412C-BE8F-0BBBA24BD0C2}" type="slidenum">
              <a:rPr lang="x-none" smtClean="0"/>
              <a:pPr/>
              <a:t>152</a:t>
            </a:fld>
            <a:endParaRPr lang="en-US" smtClean="0"/>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p>
            <a:fld id="{3439B187-0251-4911-BEB7-AD7EA7EF76A8}" type="slidenum">
              <a:rPr lang="x-none" smtClean="0"/>
              <a:pPr/>
              <a:t>153</a:t>
            </a:fld>
            <a:endParaRPr lang="en-US" smtClean="0"/>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2A91E4D9-8CDD-4F92-AFC9-2676D8C6FE55}" type="slidenum">
              <a:rPr lang="x-none" smtClean="0"/>
              <a:pPr/>
              <a:t>154</a:t>
            </a:fld>
            <a:endParaRPr lang="en-US" smtClean="0"/>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60C5694A-ABC5-4B76-A996-8F44F68FF423}" type="slidenum">
              <a:rPr lang="x-none" smtClean="0"/>
              <a:pPr/>
              <a:t>155</a:t>
            </a:fld>
            <a:endParaRPr lang="en-US" smtClean="0"/>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2C383676-8F81-4840-ABF9-E40E8B3905BE}" type="slidenum">
              <a:rPr lang="x-none" smtClean="0"/>
              <a:pPr/>
              <a:t>156</a:t>
            </a:fld>
            <a:endParaRPr lang="en-US" smtClean="0"/>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3A8F6062-F874-4710-A154-7809CB12314E}" type="slidenum">
              <a:rPr lang="x-none" smtClean="0"/>
              <a:pPr/>
              <a:t>157</a:t>
            </a:fld>
            <a:endParaRPr lang="en-US" smtClean="0"/>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621808F2-5143-4844-B3AC-128A06BABF43}" type="slidenum">
              <a:rPr lang="x-none" smtClean="0"/>
              <a:pPr/>
              <a:t>158</a:t>
            </a:fld>
            <a:endParaRPr lang="en-US" smtClean="0"/>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22A81F4E-DF0C-44F2-9A63-D906D4DAF2A5}" type="slidenum">
              <a:rPr lang="x-none" smtClean="0"/>
              <a:pPr/>
              <a:t>159</a:t>
            </a:fld>
            <a:endParaRPr lang="en-US" smtClean="0"/>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E9CF9D8F-B376-4F8B-84C4-39052F710018}" type="slidenum">
              <a:rPr lang="x-none" sz="1300">
                <a:latin typeface="Marlett" pitchFamily="2" charset="2"/>
              </a:rPr>
              <a:pPr algn="r" defTabSz="966788"/>
              <a:t>16</a:t>
            </a:fld>
            <a:endParaRPr lang="en-US" sz="1300">
              <a:latin typeface="Marlett" pitchFamily="2" charset="2"/>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p:spPr>
        <p:txBody>
          <a:bodyPr/>
          <a:lstStyle/>
          <a:p>
            <a:fld id="{861BF9A8-FEA2-4A91-A906-23860BB314B0}" type="slidenum">
              <a:rPr lang="x-none" smtClean="0"/>
              <a:pPr/>
              <a:t>160</a:t>
            </a:fld>
            <a:endParaRPr lang="en-US" smtClean="0"/>
          </a:p>
        </p:txBody>
      </p:sp>
      <p:sp>
        <p:nvSpPr>
          <p:cNvPr id="360451" name="Rectangle 2"/>
          <p:cNvSpPr>
            <a:spLocks noGrp="1" noRot="1" noChangeAspect="1" noChangeArrowheads="1" noTextEdit="1"/>
          </p:cNvSpPr>
          <p:nvPr>
            <p:ph type="sldImg"/>
          </p:nvPr>
        </p:nvSpPr>
        <p:spPr>
          <a:ln/>
        </p:spPr>
      </p:sp>
      <p:sp>
        <p:nvSpPr>
          <p:cNvPr id="360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6EE9277C-70FB-4830-A927-97342FA5B4C6}" type="slidenum">
              <a:rPr lang="x-none" smtClean="0"/>
              <a:pPr/>
              <a:t>161</a:t>
            </a:fld>
            <a:endParaRPr lang="en-US" smtClean="0"/>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608AE802-B897-4B23-A1A4-5E15DDA2183E}" type="slidenum">
              <a:rPr lang="x-none" smtClean="0"/>
              <a:pPr/>
              <a:t>162</a:t>
            </a:fld>
            <a:endParaRPr lang="en-US" smtClean="0"/>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D9A03881-53D6-4C4E-8904-B995C1BBE16A}" type="slidenum">
              <a:rPr lang="x-none" smtClean="0"/>
              <a:pPr/>
              <a:t>163</a:t>
            </a:fld>
            <a:endParaRPr lang="en-US" smtClean="0"/>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42835E0B-3311-4B53-8E7D-A5CE2BD6EFAD}" type="slidenum">
              <a:rPr lang="x-none" smtClean="0"/>
              <a:pPr/>
              <a:t>164</a:t>
            </a:fld>
            <a:endParaRPr lang="en-US" smtClean="0"/>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p>
            <a:fld id="{BD02817C-E1A7-4ADB-AAC0-2DAA551624B4}" type="slidenum">
              <a:rPr lang="x-none" smtClean="0"/>
              <a:pPr/>
              <a:t>165</a:t>
            </a:fld>
            <a:endParaRPr lang="en-US" smtClean="0"/>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B6143AC4-D917-4C4F-B0F6-849F3CC381C8}" type="slidenum">
              <a:rPr lang="x-none" smtClean="0"/>
              <a:pPr/>
              <a:t>166</a:t>
            </a:fld>
            <a:endParaRPr lang="en-US" smtClean="0"/>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E2E0DC01-027D-4570-AC41-8DA6EAA8D4FD}" type="slidenum">
              <a:rPr lang="x-none" smtClean="0"/>
              <a:pPr/>
              <a:t>167</a:t>
            </a:fld>
            <a:endParaRPr lang="en-US" smtClean="0"/>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BEE022EA-072B-4349-A17F-4072DFA1B17D}" type="slidenum">
              <a:rPr lang="x-none" smtClean="0"/>
              <a:pPr/>
              <a:t>168</a:t>
            </a:fld>
            <a:endParaRPr lang="en-US" smtClean="0"/>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p>
            <a:fld id="{B735A22A-E13F-4AE0-B793-8FFD6AA416B7}" type="slidenum">
              <a:rPr lang="x-none" smtClean="0"/>
              <a:pPr/>
              <a:t>169</a:t>
            </a:fld>
            <a:endParaRPr lang="en-US" smtClean="0"/>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27A27E3E-A21F-4CE4-BFE5-6CDF6C3F8449}" type="slidenum">
              <a:rPr lang="x-none" sz="1300">
                <a:latin typeface="Marlett" pitchFamily="2" charset="2"/>
              </a:rPr>
              <a:pPr algn="r" defTabSz="966788"/>
              <a:t>17</a:t>
            </a:fld>
            <a:endParaRPr lang="en-US" sz="1300">
              <a:latin typeface="Marlett" pitchFamily="2" charset="2"/>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p>
            <a:fld id="{1D924AE1-673A-43F6-954E-7F74C543D293}" type="slidenum">
              <a:rPr lang="x-none" smtClean="0"/>
              <a:pPr/>
              <a:t>170</a:t>
            </a:fld>
            <a:endParaRPr lang="en-US" smtClean="0"/>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p>
            <a:fld id="{87BD3D56-0593-4CFF-AE92-7EF4F8E3DFE9}" type="slidenum">
              <a:rPr lang="x-none" smtClean="0"/>
              <a:pPr/>
              <a:t>171</a:t>
            </a:fld>
            <a:endParaRPr lang="en-US" smtClean="0"/>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p:spPr>
        <p:txBody>
          <a:bodyPr/>
          <a:lstStyle/>
          <a:p>
            <a:fld id="{15B1902B-C9A2-4D0B-AC63-C8F0F6ECD621}" type="slidenum">
              <a:rPr lang="x-none" smtClean="0"/>
              <a:pPr/>
              <a:t>172</a:t>
            </a:fld>
            <a:endParaRPr lang="en-US" smtClean="0"/>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p>
            <a:fld id="{4CD80DC3-DF95-4BF1-8466-BBCF1DD26883}" type="slidenum">
              <a:rPr lang="x-none" smtClean="0"/>
              <a:pPr/>
              <a:t>173</a:t>
            </a:fld>
            <a:endParaRPr lang="en-US" smtClean="0"/>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p>
            <a:fld id="{60B7379C-6638-49D8-A66D-564B06B6DBBF}" type="slidenum">
              <a:rPr lang="x-none" smtClean="0"/>
              <a:pPr/>
              <a:t>174</a:t>
            </a:fld>
            <a:endParaRPr lang="en-US" smtClean="0"/>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C1FAB438-1AAE-4C78-B858-34FCB12D66AE}" type="slidenum">
              <a:rPr lang="x-none" smtClean="0"/>
              <a:pPr/>
              <a:t>175</a:t>
            </a:fld>
            <a:endParaRPr lang="en-US" smtClean="0"/>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p>
            <a:fld id="{7EA4243F-C6E9-4B94-B171-AB9045CC2A3F}" type="slidenum">
              <a:rPr lang="x-none" smtClean="0"/>
              <a:pPr/>
              <a:t>176</a:t>
            </a:fld>
            <a:endParaRPr lang="en-US" smtClean="0"/>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p>
            <a:fld id="{ACA81CEE-B0ED-4F89-9B93-156E908B1F2A}" type="slidenum">
              <a:rPr lang="x-none" smtClean="0"/>
              <a:pPr/>
              <a:t>177</a:t>
            </a:fld>
            <a:endParaRPr lang="en-US" smtClean="0"/>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p>
            <a:fld id="{C47C7BAB-D72D-4675-A899-DA7DB7EB0197}" type="slidenum">
              <a:rPr lang="x-none" smtClean="0"/>
              <a:pPr/>
              <a:t>178</a:t>
            </a:fld>
            <a:endParaRPr lang="en-US" smtClean="0"/>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274CA293-AD3F-4B57-A8B4-B4A001A0EE86}" type="slidenum">
              <a:rPr lang="x-none" smtClean="0"/>
              <a:pPr/>
              <a:t>179</a:t>
            </a:fld>
            <a:endParaRPr lang="en-US" smtClean="0"/>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544137A8-8F63-4DDE-A8BB-08A436BBDA8E}" type="slidenum">
              <a:rPr lang="x-none" sz="1300">
                <a:latin typeface="Marlett" pitchFamily="2" charset="2"/>
              </a:rPr>
              <a:pPr algn="r" defTabSz="966788"/>
              <a:t>18</a:t>
            </a:fld>
            <a:endParaRPr lang="en-US" sz="1300">
              <a:latin typeface="Marlett" pitchFamily="2" charset="2"/>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p>
            <a:fld id="{24BD729F-3AB5-428D-AC1D-A7A76ABC35E3}" type="slidenum">
              <a:rPr lang="x-none" smtClean="0"/>
              <a:pPr/>
              <a:t>180</a:t>
            </a:fld>
            <a:endParaRPr lang="en-US" smtClean="0"/>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D51E3FF6-AE45-41EB-9754-51A809F8AEF2}" type="slidenum">
              <a:rPr lang="x-none" smtClean="0"/>
              <a:pPr/>
              <a:t>181</a:t>
            </a:fld>
            <a:endParaRPr lang="en-US" smtClean="0"/>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p:spPr>
        <p:txBody>
          <a:bodyPr/>
          <a:lstStyle/>
          <a:p>
            <a:fld id="{9B925D0C-9762-4440-B2EF-C489002B513D}" type="slidenum">
              <a:rPr lang="x-none" smtClean="0"/>
              <a:pPr/>
              <a:t>182</a:t>
            </a:fld>
            <a:endParaRPr lang="en-US" smtClean="0"/>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p:spPr>
        <p:txBody>
          <a:bodyPr/>
          <a:lstStyle/>
          <a:p>
            <a:fld id="{9EA9B1DF-5B1F-47C2-854A-1A6168A1D007}" type="slidenum">
              <a:rPr lang="x-none" smtClean="0"/>
              <a:pPr/>
              <a:t>183</a:t>
            </a:fld>
            <a:endParaRPr lang="en-US" smtClean="0"/>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a:noFill/>
          <a:ln/>
        </p:spPr>
        <p:txBody>
          <a:bodyPr/>
          <a:lstStyle/>
          <a:p>
            <a:pPr marL="228600" indent="-228600" eaLnBrk="1" hangingPunct="1"/>
            <a:r>
              <a:rPr lang="en-US" smtClean="0"/>
              <a:t>NOTE: </a:t>
            </a:r>
          </a:p>
          <a:p>
            <a:pPr marL="228600" indent="-228600" eaLnBrk="1" hangingPunct="1">
              <a:buFontTx/>
              <a:buAutoNum type="arabicParenBoth"/>
            </a:pPr>
            <a:r>
              <a:rPr lang="en-US" smtClean="0"/>
              <a:t>Lock-free is the same as wait-free if the execution is finite. </a:t>
            </a:r>
          </a:p>
          <a:p>
            <a:pPr marL="228600" indent="-228600" eaLnBrk="1" hangingPunct="1">
              <a:buFontTx/>
              <a:buAutoNum type="arabicParenBoth"/>
            </a:pPr>
            <a:r>
              <a:rPr lang="en-US" smtClean="0"/>
              <a:t>“Lock-free is to wait-free as deadlock-free is to lockout-free.” In other words, Lock-free and Deadlock-free are “stalinistic”, preferring group progress, while Wait-free and Lockout-free guarantee individual progress. </a:t>
            </a:r>
          </a:p>
          <a:p>
            <a:pPr marL="228600" indent="-228600" eaLnBrk="1" hangingPunct="1">
              <a:buFontTx/>
              <a:buAutoNum type="arabicParenBoth"/>
            </a:pPr>
            <a:r>
              <a:rPr lang="en-US" smtClean="0"/>
              <a:t> Any wait-free implementation is lock-free. </a:t>
            </a: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F73870B9-F3C1-4EB2-8529-81233D3CF37F}" type="slidenum">
              <a:rPr lang="x-none" smtClean="0"/>
              <a:pPr/>
              <a:t>184</a:t>
            </a:fld>
            <a:endParaRPr lang="en-US" smtClean="0"/>
          </a:p>
        </p:txBody>
      </p:sp>
      <p:sp>
        <p:nvSpPr>
          <p:cNvPr id="385027" name="Rectangle 2"/>
          <p:cNvSpPr>
            <a:spLocks noGrp="1" noRot="1" noChangeAspect="1" noChangeArrowheads="1" noTextEdit="1"/>
          </p:cNvSpPr>
          <p:nvPr>
            <p:ph type="sldImg"/>
          </p:nvPr>
        </p:nvSpPr>
        <p:spPr>
          <a:ln/>
        </p:spPr>
      </p:sp>
      <p:sp>
        <p:nvSpPr>
          <p:cNvPr id="385028" name="Rectangle 3"/>
          <p:cNvSpPr>
            <a:spLocks noGrp="1" noChangeArrowheads="1"/>
          </p:cNvSpPr>
          <p:nvPr>
            <p:ph type="body" idx="1"/>
          </p:nvPr>
        </p:nvSpPr>
        <p:spPr>
          <a:noFill/>
          <a:ln/>
        </p:spPr>
        <p:txBody>
          <a:bodyPr/>
          <a:lstStyle/>
          <a:p>
            <a:pPr marL="228600" indent="-228600" eaLnBrk="1" hangingPunct="1"/>
            <a:r>
              <a:rPr lang="en-US" smtClean="0"/>
              <a:t>NOTE: </a:t>
            </a:r>
          </a:p>
          <a:p>
            <a:pPr marL="228600" indent="-228600" eaLnBrk="1" hangingPunct="1">
              <a:buFontTx/>
              <a:buAutoNum type="arabicParenBoth"/>
            </a:pPr>
            <a:r>
              <a:rPr lang="en-US" smtClean="0"/>
              <a:t>Lock-free is the same as wait-free if the execution is finite. </a:t>
            </a:r>
          </a:p>
          <a:p>
            <a:pPr marL="228600" indent="-228600" eaLnBrk="1" hangingPunct="1">
              <a:buFontTx/>
              <a:buAutoNum type="arabicParenBoth"/>
            </a:pPr>
            <a:r>
              <a:rPr lang="en-US" smtClean="0"/>
              <a:t>“Lock-free is to wait-free as deadlock-free is to lockout-free.” In other words, Lock-free and Deadlock-free are “stalinistic”, preferring group progress, while Wait-free and Lockout-free guarantee individual progress. </a:t>
            </a:r>
          </a:p>
          <a:p>
            <a:pPr marL="228600" indent="-228600" eaLnBrk="1" hangingPunct="1">
              <a:buFontTx/>
              <a:buAutoNum type="arabicParenBoth"/>
            </a:pPr>
            <a:r>
              <a:rPr lang="en-US" smtClean="0"/>
              <a:t> Any wait-free implementation is lock-free. </a:t>
            </a: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31225D5E-EB0F-441F-9888-DE4F7BE06E96}" type="slidenum">
              <a:rPr lang="x-none" smtClean="0"/>
              <a:pPr/>
              <a:t>185</a:t>
            </a:fld>
            <a:endParaRPr lang="en-US" smtClean="0"/>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p:spPr>
        <p:txBody>
          <a:bodyPr/>
          <a:lstStyle/>
          <a:p>
            <a:pPr marL="228600" indent="-228600" eaLnBrk="1" hangingPunct="1"/>
            <a:r>
              <a:rPr lang="en-US" smtClean="0"/>
              <a:t>NOTE: </a:t>
            </a:r>
          </a:p>
          <a:p>
            <a:pPr marL="228600" indent="-228600" eaLnBrk="1" hangingPunct="1">
              <a:buFontTx/>
              <a:buAutoNum type="arabicParenBoth"/>
            </a:pPr>
            <a:r>
              <a:rPr lang="en-US" smtClean="0"/>
              <a:t>Lock-free is the same as wait-free if the execution is finite. </a:t>
            </a:r>
          </a:p>
          <a:p>
            <a:pPr marL="228600" indent="-228600" eaLnBrk="1" hangingPunct="1">
              <a:buFontTx/>
              <a:buAutoNum type="arabicParenBoth"/>
            </a:pPr>
            <a:r>
              <a:rPr lang="en-US" smtClean="0"/>
              <a:t>“Lock-free is to wait-free as deadlock-free is to lockout-free.” In other words, Lock-free and Deadlock-free are “stalinistic”, preferring group progress, while Wait-free and Lockout-free guarantee individual progress. </a:t>
            </a:r>
          </a:p>
          <a:p>
            <a:pPr marL="228600" indent="-228600" eaLnBrk="1" hangingPunct="1">
              <a:buFontTx/>
              <a:buAutoNum type="arabicParenBoth"/>
            </a:pPr>
            <a:r>
              <a:rPr lang="en-US" smtClean="0"/>
              <a:t> Any wait-free implementation is lock-free. </a:t>
            </a: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p:spPr>
        <p:txBody>
          <a:bodyPr/>
          <a:lstStyle/>
          <a:p>
            <a:fld id="{944C183C-C46E-4FB6-9A43-4C33A3074EFF}" type="slidenum">
              <a:rPr lang="x-none" smtClean="0"/>
              <a:pPr/>
              <a:t>186</a:t>
            </a:fld>
            <a:endParaRPr lang="en-US" smtClean="0"/>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93907DEA-D0FD-494A-93DA-9E371E62D0C6}" type="slidenum">
              <a:rPr lang="x-none" smtClean="0"/>
              <a:pPr/>
              <a:t>187</a:t>
            </a:fld>
            <a:endParaRPr lang="en-US" smtClean="0"/>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737F6488-3414-4831-AF89-B557648DF732}" type="slidenum">
              <a:rPr lang="x-none" smtClean="0"/>
              <a:pPr/>
              <a:t>188</a:t>
            </a:fld>
            <a:endParaRPr lang="en-US" smtClean="0"/>
          </a:p>
        </p:txBody>
      </p:sp>
      <p:sp>
        <p:nvSpPr>
          <p:cNvPr id="389123" name="Rectangle 2"/>
          <p:cNvSpPr>
            <a:spLocks noGrp="1" noRot="1" noChangeAspect="1" noChangeArrowheads="1" noTextEdit="1"/>
          </p:cNvSpPr>
          <p:nvPr>
            <p:ph type="sldImg"/>
          </p:nvPr>
        </p:nvSpPr>
        <p:spPr>
          <a:ln/>
        </p:spPr>
      </p:sp>
      <p:sp>
        <p:nvSpPr>
          <p:cNvPr id="3891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6AEA801D-0989-4D5D-9B07-AF387D6F2E13}" type="slidenum">
              <a:rPr lang="x-none" smtClean="0"/>
              <a:pPr/>
              <a:t>19</a:t>
            </a:fld>
            <a:endParaRPr lang="en-US"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3D656EAB-2018-4BEC-8188-5E9353EACD0E}" type="slidenum">
              <a:rPr lang="x-none" smtClean="0"/>
              <a:pPr/>
              <a:t>2</a:t>
            </a:fld>
            <a:endParaRPr lang="en-US" smtClean="0"/>
          </a:p>
        </p:txBody>
      </p:sp>
      <p:sp>
        <p:nvSpPr>
          <p:cNvPr id="197635" name="Rectangle 2"/>
          <p:cNvSpPr>
            <a:spLocks noGrp="1" noRot="1" noChangeAspect="1" noChangeArrowheads="1" noTextEdit="1"/>
          </p:cNvSpPr>
          <p:nvPr>
            <p:ph type="sldImg"/>
          </p:nvPr>
        </p:nvSpPr>
        <p:spPr>
          <a:xfrm>
            <a:off x="1258888" y="720725"/>
            <a:ext cx="4799012" cy="3598863"/>
          </a:xfrm>
          <a:ln/>
        </p:spPr>
      </p:sp>
      <p:sp>
        <p:nvSpPr>
          <p:cNvPr id="197636" name="Rectangle 3"/>
          <p:cNvSpPr>
            <a:spLocks noGrp="1" noChangeArrowheads="1"/>
          </p:cNvSpPr>
          <p:nvPr>
            <p:ph type="body" idx="1"/>
          </p:nvPr>
        </p:nvSpPr>
        <p:spPr>
          <a:xfrm>
            <a:off x="974725" y="4559300"/>
            <a:ext cx="5365750" cy="4321175"/>
          </a:xfrm>
          <a:noFill/>
          <a:ln/>
        </p:spPr>
        <p:txBody>
          <a:bodyPr/>
          <a:lstStyle/>
          <a:p>
            <a:pPr eaLnBrk="1" hangingPunct="1"/>
            <a:r>
              <a:rPr lang="en-US" smtClean="0"/>
              <a:t>We looked at shared memory computation and tried to understand what we could build using the weakest assumptions regarding our shared medium.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21170B36-2E0E-4E6F-BFF7-1C7C5BF0C7D0}" type="slidenum">
              <a:rPr lang="x-none" smtClean="0"/>
              <a:pPr/>
              <a:t>20</a:t>
            </a:fld>
            <a:endParaRPr lang="en-US"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40CE30EC-FEF7-4CB9-B3E9-390BBB44E63C}" type="slidenum">
              <a:rPr lang="x-none" smtClean="0"/>
              <a:pPr/>
              <a:t>21</a:t>
            </a:fld>
            <a:endParaRPr lang="en-US"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2191D4B5-2557-49C4-9FE8-2386D197EFCD}" type="slidenum">
              <a:rPr lang="x-none" smtClean="0"/>
              <a:pPr/>
              <a:t>22</a:t>
            </a:fld>
            <a:endParaRPr lang="en-US"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86096648-72F0-477C-AAE7-B7816AEEC8C7}" type="slidenum">
              <a:rPr lang="x-none" smtClean="0"/>
              <a:pPr/>
              <a:t>23</a:t>
            </a:fld>
            <a:endParaRPr lang="en-US"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8194E514-55C0-47F3-A452-99B0B656E030}" type="slidenum">
              <a:rPr lang="x-none" sz="1300">
                <a:latin typeface="Marlett" pitchFamily="2" charset="2"/>
              </a:rPr>
              <a:pPr algn="r" defTabSz="966788"/>
              <a:t>24</a:t>
            </a:fld>
            <a:endParaRPr lang="en-US" sz="1300">
              <a:latin typeface="Marlett" pitchFamily="2" charset="2"/>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EEF6D199-AC41-4657-BEFC-F8A58BB67502}" type="slidenum">
              <a:rPr lang="x-none" sz="1300">
                <a:latin typeface="Marlett" pitchFamily="2" charset="2"/>
              </a:rPr>
              <a:pPr algn="r" defTabSz="966788"/>
              <a:t>25</a:t>
            </a:fld>
            <a:endParaRPr lang="en-US" sz="1300">
              <a:latin typeface="Marlett" pitchFamily="2" charset="2"/>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BB4FA31A-8940-43F3-8491-76AA3C7CC00D}" type="slidenum">
              <a:rPr lang="x-none" sz="1300">
                <a:latin typeface="Marlett" pitchFamily="2" charset="2"/>
              </a:rPr>
              <a:pPr algn="r" defTabSz="966788"/>
              <a:t>26</a:t>
            </a:fld>
            <a:endParaRPr lang="en-US" sz="1300">
              <a:latin typeface="Marlett" pitchFamily="2" charset="2"/>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323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3C3A7F2D-C844-48B2-B7CD-2737689DACAC}" type="slidenum">
              <a:rPr lang="x-none" sz="1300">
                <a:latin typeface="Marlett" pitchFamily="2" charset="2"/>
              </a:rPr>
              <a:pPr algn="r" defTabSz="966788"/>
              <a:t>27</a:t>
            </a:fld>
            <a:endParaRPr lang="en-US" sz="1300">
              <a:latin typeface="Marlett" pitchFamily="2" charset="2"/>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B456C8DA-D7FB-44FC-A52B-97D8BC2C1556}" type="slidenum">
              <a:rPr lang="x-none" sz="1300">
                <a:latin typeface="Marlett" pitchFamily="2" charset="2"/>
              </a:rPr>
              <a:pPr algn="r" defTabSz="966788"/>
              <a:t>28</a:t>
            </a:fld>
            <a:endParaRPr lang="en-US" sz="1300">
              <a:latin typeface="Marlett" pitchFamily="2" charset="2"/>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B986CBCC-B3B4-4525-9CFB-44B2A5D5347C}" type="slidenum">
              <a:rPr lang="x-none" smtClean="0"/>
              <a:pPr/>
              <a:t>29</a:t>
            </a:fld>
            <a:endParaRPr lang="en-US"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A86FCAE6-EEE6-41DE-B335-0E7A35E3CE3C}" type="slidenum">
              <a:rPr lang="x-none" smtClean="0"/>
              <a:pPr/>
              <a:t>3</a:t>
            </a:fld>
            <a:endParaRPr lang="en-US"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r>
              <a:rPr lang="en-US" smtClean="0"/>
              <a:t>We looked at wait-free implementations because they imply no mutual exclusion.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2416FF76-5DD2-468A-9C5D-1E170F93724B}" type="slidenum">
              <a:rPr lang="x-none" smtClean="0"/>
              <a:pPr/>
              <a:t>30</a:t>
            </a:fld>
            <a:endParaRPr lang="en-US"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D2842A69-5C3E-48C3-8D4D-C9F951FCBC5D}" type="slidenum">
              <a:rPr lang="x-none" smtClean="0"/>
              <a:pPr/>
              <a:t>31</a:t>
            </a:fld>
            <a:endParaRPr lang="en-US"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15D65E99-1033-42D7-A5D6-1ED6F81EE712}" type="slidenum">
              <a:rPr lang="x-none" smtClean="0"/>
              <a:pPr/>
              <a:t>32</a:t>
            </a:fld>
            <a:endParaRPr lang="en-US"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339E0EEE-AF2B-4AD7-9D3A-CC14F3D4ED08}" type="slidenum">
              <a:rPr lang="x-none" smtClean="0"/>
              <a:pPr/>
              <a:t>33</a:t>
            </a:fld>
            <a:endParaRPr lang="en-US"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r>
              <a:rPr lang="en-US" smtClean="0"/>
              <a:t>As we will see later consensus can be formulated as a linearizable object in which threads in the sequential </a:t>
            </a:r>
          </a:p>
          <a:p>
            <a:pPr eaLnBrk="1" hangingPunct="1"/>
            <a:r>
              <a:rPr lang="en-US" smtClean="0"/>
              <a:t>execution decide on the value of the first thread to complete. </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B0F193E4-7F5B-43FD-A19B-4767C20FAC23}" type="slidenum">
              <a:rPr lang="x-none" sz="1300">
                <a:latin typeface="Marlett" pitchFamily="2" charset="2"/>
              </a:rPr>
              <a:pPr algn="r" defTabSz="966788"/>
              <a:t>34</a:t>
            </a:fld>
            <a:endParaRPr lang="en-US" sz="1300">
              <a:latin typeface="Marlett" pitchFamily="2" charset="2"/>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r>
              <a:rPr lang="en-US" smtClean="0"/>
              <a:t>As we will see later consensus can be formulated as a linearizable object in which threads in the sequential </a:t>
            </a:r>
          </a:p>
          <a:p>
            <a:pPr eaLnBrk="1" hangingPunct="1"/>
            <a:r>
              <a:rPr lang="en-US" smtClean="0"/>
              <a:t>execution decide on the value of the first thread to complete. </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1B60857A-C31B-4F83-83CE-0B7427EB472E}" type="slidenum">
              <a:rPr lang="x-none" smtClean="0"/>
              <a:pPr/>
              <a:t>35</a:t>
            </a:fld>
            <a:endParaRPr lang="en-US"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DF5C6B50-5624-489C-BA6B-ECF4E1AE17E1}" type="slidenum">
              <a:rPr lang="x-none" smtClean="0"/>
              <a:pPr/>
              <a:t>36</a:t>
            </a:fld>
            <a:endParaRPr lang="en-US"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r>
              <a:rPr lang="en-US" smtClean="0"/>
              <a:t>This is one of the most fundamental theorems of distributed computing, proved originally by Fischer, Lynch, and Paterson in the 1980’s. It says that there are problems that are easily solvable by reading and writing to memory on a single processor, a turing machine, but are not solvable on a multiprocessor. As we will see, this will have profound implications on multiprocessor hardware design. </a:t>
            </a:r>
          </a:p>
          <a:p>
            <a:pPr eaLnBrk="1" hangingPunct="1"/>
            <a:endParaRPr lang="en-US" smtClean="0"/>
          </a:p>
          <a:p>
            <a:pPr eaLnBrk="1" hangingPunct="1"/>
            <a:r>
              <a:rPr lang="en-US" smtClean="0"/>
              <a:t>We will give here a proof of their theorem in the context of shared memory as proven by Herlihy.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347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171D5637-2F55-4327-8E9D-DAA588AC84D1}" type="slidenum">
              <a:rPr lang="x-none" sz="1300">
                <a:latin typeface="Marlett" pitchFamily="2" charset="2"/>
              </a:rPr>
              <a:pPr algn="r" defTabSz="966788"/>
              <a:t>37</a:t>
            </a:fld>
            <a:endParaRPr lang="en-US" sz="1300">
              <a:latin typeface="Marlett" pitchFamily="2" charset="2"/>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r>
              <a:rPr lang="en-US" smtClean="0"/>
              <a:t>This is one of the most fundamental theorems of distributed computing, proved originally by Fischer, Lynch, and Paterson in the 1980’s. It says that there are problems that are easily solvable by reading and writing to memory on a single processor, a turing machine, but are not solvable on a multiprocessor. As we will see, this will have profound implications on multiprocessor hardware design. </a:t>
            </a:r>
          </a:p>
          <a:p>
            <a:pPr eaLnBrk="1" hangingPunct="1"/>
            <a:endParaRPr lang="en-US" smtClean="0"/>
          </a:p>
          <a:p>
            <a:pPr eaLnBrk="1" hangingPunct="1"/>
            <a:r>
              <a:rPr lang="en-US" smtClean="0"/>
              <a:t>We will give here a proof of their theorem in the context of shared memory as proven by Herlihy.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36AF3FE4-03D2-4480-91E1-71BD9D96DC8A}" type="slidenum">
              <a:rPr lang="x-none" smtClean="0"/>
              <a:pPr/>
              <a:t>38</a:t>
            </a:fld>
            <a:endParaRPr lang="en-US"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p:txBody>
          <a:bodyPr/>
          <a:lstStyle/>
          <a:p>
            <a:pPr>
              <a:defRPr/>
            </a:pPr>
            <a:fld id="{C7BD2454-70FE-448A-A6A8-C75C78EDC341}" type="slidenum">
              <a:rPr lang="x-none" smtClean="0"/>
              <a:pPr>
                <a:defRPr/>
              </a:pPr>
              <a:t>39</a:t>
            </a:fld>
            <a:endParaRPr lang="en-US" smtClean="0">
              <a:cs typeface="Arial"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pPr eaLnBrk="1" hangingPunct="1"/>
            <a:r>
              <a:rPr lang="en-US" dirty="0" smtClean="0"/>
              <a:t>Because</a:t>
            </a:r>
            <a:r>
              <a:rPr lang="en-US" baseline="0" dirty="0" smtClean="0"/>
              <a:t> we can use read write objects that are </a:t>
            </a:r>
            <a:r>
              <a:rPr lang="en-US" baseline="0" dirty="0" err="1" smtClean="0"/>
              <a:t>linearizable</a:t>
            </a:r>
            <a:r>
              <a:rPr lang="en-US" baseline="0" dirty="0" smtClean="0"/>
              <a:t>, we can think of all operations on these objects as happening at points in time, and if two operations on separate objects overlap we just pick an arbitrary order. We thus have for every concurrent history a sequential history that represents a possible linearization of all its operations.  We can think of this sequential history as a sequence of state transitions. </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244454D-C170-41CD-8F96-A93C97CCE76F}" type="slidenum">
              <a:rPr lang="x-none" smtClean="0"/>
              <a:pPr/>
              <a:t>4</a:t>
            </a:fld>
            <a:endParaRPr lang="en-US" smtClean="0"/>
          </a:p>
        </p:txBody>
      </p:sp>
      <p:sp>
        <p:nvSpPr>
          <p:cNvPr id="199683" name="Rectangle 2"/>
          <p:cNvSpPr>
            <a:spLocks noGrp="1" noRot="1" noChangeAspect="1" noChangeArrowheads="1" noTextEdit="1"/>
          </p:cNvSpPr>
          <p:nvPr>
            <p:ph type="sldImg"/>
          </p:nvPr>
        </p:nvSpPr>
        <p:spPr>
          <a:xfrm>
            <a:off x="1258888" y="720725"/>
            <a:ext cx="4799012" cy="3598863"/>
          </a:xfrm>
          <a:ln/>
        </p:spPr>
      </p:sp>
      <p:sp>
        <p:nvSpPr>
          <p:cNvPr id="199684" name="Rectangle 3"/>
          <p:cNvSpPr>
            <a:spLocks noGrp="1" noChangeArrowheads="1"/>
          </p:cNvSpPr>
          <p:nvPr>
            <p:ph type="body" idx="1"/>
          </p:nvPr>
        </p:nvSpPr>
        <p:spPr>
          <a:xfrm>
            <a:off x="974725" y="4559300"/>
            <a:ext cx="5365750" cy="4321175"/>
          </a:xfrm>
          <a:noFill/>
          <a:ln/>
        </p:spPr>
        <p:txBody>
          <a:bodyPr/>
          <a:lstStyle/>
          <a:p>
            <a:pPr eaLnBrk="1" hangingPunct="1"/>
            <a:r>
              <a:rPr lang="en-US" smtClean="0"/>
              <a:t>We started with the weakest primitive we could think of.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FE12FFBD-6615-416A-96BC-04725E5A20A3}" type="slidenum">
              <a:rPr lang="x-none" smtClean="0"/>
              <a:pPr/>
              <a:t>40</a:t>
            </a:fld>
            <a:endParaRPr lang="en-US"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r>
              <a:rPr lang="en-US" smtClean="0"/>
              <a:t>It suffices to prove the claim for two threads. Here is how we model computation histories.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012777B4-6123-4D98-8660-C91B74F90359}" type="slidenum">
              <a:rPr lang="x-none" smtClean="0"/>
              <a:pPr/>
              <a:t>41</a:t>
            </a:fld>
            <a:endParaRPr lang="en-US"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32F3E624-A807-4220-B683-7259C8EF8CC0}" type="slidenum">
              <a:rPr lang="x-none" smtClean="0"/>
              <a:pPr/>
              <a:t>42</a:t>
            </a:fld>
            <a:endParaRPr lang="en-US" smtClean="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FF0A8811-BB99-4120-B025-FAD478D1467D}" type="slidenum">
              <a:rPr lang="x-none" smtClean="0"/>
              <a:pPr/>
              <a:t>43</a:t>
            </a:fld>
            <a:endParaRPr lang="en-US"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6DDAF9F6-B430-45C2-A1D9-20F046A4E191}" type="slidenum">
              <a:rPr lang="x-none" smtClean="0"/>
              <a:pPr/>
              <a:t>44</a:t>
            </a:fld>
            <a:endParaRPr lang="en-US"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032914BC-420D-41A0-8EC4-F52C21B81362}" type="slidenum">
              <a:rPr lang="x-none" smtClean="0"/>
              <a:pPr/>
              <a:t>45</a:t>
            </a:fld>
            <a:endParaRPr lang="en-US"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50F5D37F-060A-4B46-BC07-A945D7C20FC2}" type="slidenum">
              <a:rPr lang="x-none" smtClean="0"/>
              <a:pPr/>
              <a:t>46</a:t>
            </a:fld>
            <a:endParaRPr lang="en-US"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33E75B20-34D7-424F-80A5-B5136F930EF0}" type="slidenum">
              <a:rPr lang="x-none" sz="1300">
                <a:latin typeface="Marlett" pitchFamily="2" charset="2"/>
              </a:rPr>
              <a:pPr algn="r" defTabSz="966788"/>
              <a:t>47</a:t>
            </a:fld>
            <a:endParaRPr lang="en-US" sz="1300">
              <a:latin typeface="Marlett" pitchFamily="2" charset="2"/>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371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BE4CBE0C-EA8E-47B5-9AF1-B1F6119F6C87}" type="slidenum">
              <a:rPr lang="x-none" sz="1300">
                <a:latin typeface="Marlett" pitchFamily="2" charset="2"/>
              </a:rPr>
              <a:pPr algn="r" defTabSz="966788"/>
              <a:t>48</a:t>
            </a:fld>
            <a:endParaRPr lang="en-US" sz="1300">
              <a:latin typeface="Marlett" pitchFamily="2" charset="2"/>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473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44E34AEF-61DC-4FB6-A957-54EF718CE9BC}" type="slidenum">
              <a:rPr lang="x-none" sz="1300">
                <a:latin typeface="Marlett" pitchFamily="2" charset="2"/>
              </a:rPr>
              <a:pPr algn="r" defTabSz="966788"/>
              <a:t>49</a:t>
            </a:fld>
            <a:endParaRPr lang="en-US" sz="1300">
              <a:latin typeface="Marlett" pitchFamily="2" charset="2"/>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7E4982DF-6E4C-4B62-BB23-99BA79D1C9F0}" type="slidenum">
              <a:rPr lang="x-none" smtClean="0"/>
              <a:pPr/>
              <a:t>5</a:t>
            </a:fld>
            <a:endParaRPr lang="en-US" smtClean="0"/>
          </a:p>
        </p:txBody>
      </p:sp>
      <p:sp>
        <p:nvSpPr>
          <p:cNvPr id="200707" name="Rectangle 2"/>
          <p:cNvSpPr>
            <a:spLocks noGrp="1" noRot="1" noChangeAspect="1" noChangeArrowheads="1" noTextEdit="1"/>
          </p:cNvSpPr>
          <p:nvPr>
            <p:ph type="sldImg"/>
          </p:nvPr>
        </p:nvSpPr>
        <p:spPr>
          <a:xfrm>
            <a:off x="1258888" y="720725"/>
            <a:ext cx="4799012" cy="3598863"/>
          </a:xfrm>
          <a:ln/>
        </p:spPr>
      </p:sp>
      <p:sp>
        <p:nvSpPr>
          <p:cNvPr id="200708" name="Rectangle 3"/>
          <p:cNvSpPr>
            <a:spLocks noGrp="1" noChangeArrowheads="1"/>
          </p:cNvSpPr>
          <p:nvPr>
            <p:ph type="body" idx="1"/>
          </p:nvPr>
        </p:nvSpPr>
        <p:spPr>
          <a:xfrm>
            <a:off x="974725" y="4559300"/>
            <a:ext cx="5365750" cy="4321175"/>
          </a:xfrm>
          <a:noFill/>
          <a:ln/>
        </p:spPr>
        <p:txBody>
          <a:bodyPr/>
          <a:lstStyle/>
          <a:p>
            <a:pPr eaLnBrk="1" hangingPunct="1"/>
            <a:r>
              <a:rPr lang="en-US" smtClean="0"/>
              <a:t>We built a collection of different synchronization objects all the way to an atomic snapshot. But what about constructing other objects like </a:t>
            </a:r>
          </a:p>
          <a:p>
            <a:pPr eaLnBrk="1" hangingPunct="1"/>
            <a:r>
              <a:rPr lang="en-US" smtClean="0"/>
              <a:t>Queues. We know two thread queues can be implemented in a wait-free manner. What about queues with more than one enqueuer and dequeuer?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B394A474-D680-4E93-87A6-FD9B72C3853D}" type="slidenum">
              <a:rPr lang="x-none" smtClean="0"/>
              <a:pPr/>
              <a:t>50</a:t>
            </a:fld>
            <a:endParaRPr lang="en-US"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2AD24B8A-38E8-48F2-A927-39A4001F8BB8}" type="slidenum">
              <a:rPr lang="x-none" sz="1300">
                <a:latin typeface="Marlett" pitchFamily="2" charset="2"/>
              </a:rPr>
              <a:pPr algn="r" defTabSz="966788"/>
              <a:t>51</a:t>
            </a:fld>
            <a:endParaRPr lang="en-US" sz="1300">
              <a:latin typeface="Marlett" pitchFamily="2" charset="2"/>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985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2331DE93-D4B5-451A-8865-9A8C8B9DFC47}" type="slidenum">
              <a:rPr lang="x-none" sz="1300">
                <a:latin typeface="Marlett" pitchFamily="2" charset="2"/>
              </a:rPr>
              <a:pPr algn="r" defTabSz="966788"/>
              <a:t>52</a:t>
            </a:fld>
            <a:endParaRPr lang="en-US" sz="1300">
              <a:latin typeface="Marlett" pitchFamily="2" charset="2"/>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r>
              <a:rPr lang="en-US" smtClean="0"/>
              <a:t>Imagine that all the executions still decide on one input or another…assume the claim is false and </a:t>
            </a:r>
          </a:p>
          <a:p>
            <a:pPr eaLnBrk="1" hangingPunct="1"/>
            <a:r>
              <a:rPr lang="en-US" smtClean="0"/>
              <a:t>lets show the set of possible executions must then include two executions with different values.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A382165E-CF98-4205-8B92-C1C156D4E2AB}" type="slidenum">
              <a:rPr lang="x-none" smtClean="0"/>
              <a:pPr/>
              <a:t>53</a:t>
            </a:fld>
            <a:endParaRPr lang="en-US"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190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84805E9E-FB69-4C27-8FAE-FE85A417F7C9}" type="slidenum">
              <a:rPr lang="x-none" sz="1300">
                <a:latin typeface="Marlett" pitchFamily="2" charset="2"/>
              </a:rPr>
              <a:pPr algn="r" defTabSz="966788"/>
              <a:t>54</a:t>
            </a:fld>
            <a:endParaRPr lang="en-US" sz="1300">
              <a:latin typeface="Marlett" pitchFamily="2" charset="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C891B87E-4C7B-45DD-9262-9556B31EBB9D}" type="slidenum">
              <a:rPr lang="x-none" smtClean="0"/>
              <a:pPr/>
              <a:t>55</a:t>
            </a:fld>
            <a:endParaRPr lang="en-US"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r>
              <a:rPr lang="en-US" smtClean="0"/>
              <a:t>Since 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170AA19F-FCF7-498A-B2ED-D519190A6CFC}" type="slidenum">
              <a:rPr lang="x-none" smtClean="0"/>
              <a:pPr/>
              <a:t>56</a:t>
            </a:fld>
            <a:endParaRPr lang="en-US"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r>
              <a:rPr lang="en-US" smtClean="0"/>
              <a:t>A critical state is a </a:t>
            </a:r>
            <a:r>
              <a:rPr lang="en-US" b="1" smtClean="0"/>
              <a:t>bivalent state</a:t>
            </a:r>
            <a:r>
              <a:rPr lang="en-US" smtClean="0"/>
              <a:t> in which the next step by one thread will lead to a 0-valent state and the next step by the other will lead to a 1-valent state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D2F30CE9-17FC-455E-AFCC-3419427FD9C6}" type="slidenum">
              <a:rPr lang="x-none" smtClean="0"/>
              <a:pPr/>
              <a:t>57</a:t>
            </a:fld>
            <a:endParaRPr lang="en-US"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54E107E2-8CDA-4ADD-90F5-4A9086D22C06}" type="slidenum">
              <a:rPr lang="x-none" smtClean="0"/>
              <a:pPr/>
              <a:t>58</a:t>
            </a:fld>
            <a:endParaRPr lang="en-US"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r>
              <a:rPr lang="en-US" smtClean="0"/>
              <a:t>Why must there be such a critical state? Start from a bivalent state. If it is not critical, run A until about to make state 0-valent, if not a critical state, that is, if B’s step will not take the state to a 1-valent state, then run B until in is about to take system to a 1-valent state. If this state is not critical, run A again, then B, and so on. Since this is a wai-free execution, within a finite number of steps each will finish, so somewhere before they must reach a critical state.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06D5AADA-8ED5-4E01-A0EB-FF9C988CD9B8}" type="slidenum">
              <a:rPr lang="x-none" smtClean="0"/>
              <a:pPr/>
              <a:t>59</a:t>
            </a:fld>
            <a:endParaRPr lang="en-US"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60488901-5CD9-48DC-A68A-22903D6C681B}" type="slidenum">
              <a:rPr lang="x-none" smtClean="0"/>
              <a:pPr/>
              <a:t>6</a:t>
            </a:fld>
            <a:endParaRPr lang="en-US"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805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12F9FF7E-75DB-459A-AE63-5C183E7A7B3D}" type="slidenum">
              <a:rPr lang="x-none" sz="1300">
                <a:latin typeface="Marlett" pitchFamily="2" charset="2"/>
              </a:rPr>
              <a:pPr algn="r" defTabSz="966788"/>
              <a:t>60</a:t>
            </a:fld>
            <a:endParaRPr lang="en-US" sz="1300">
              <a:latin typeface="Marlett" pitchFamily="2" charset="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907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8EF982A2-FC98-460E-B484-93189D520BA4}" type="slidenum">
              <a:rPr lang="x-none" sz="1300">
                <a:latin typeface="Marlett" pitchFamily="2" charset="2"/>
              </a:rPr>
              <a:pPr algn="r" defTabSz="966788"/>
              <a:t>61</a:t>
            </a:fld>
            <a:endParaRPr lang="en-US" sz="1300">
              <a:latin typeface="Marlett" pitchFamily="2" charset="2"/>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035985B-9602-4C6B-8103-1FE621509D18}" type="slidenum">
              <a:rPr lang="x-none" smtClean="0"/>
              <a:pPr/>
              <a:t>62</a:t>
            </a:fld>
            <a:endParaRPr lang="en-US"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B16B82-17CC-45EB-AB4A-74E5DA7230F2}" type="slidenum">
              <a:rPr lang="x-none" smtClean="0"/>
              <a:pPr/>
              <a:t>67</a:t>
            </a:fld>
            <a:endParaRPr lang="en-US"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r>
              <a:rPr lang="en-US" smtClean="0"/>
              <a:t>Tp prove that we cannot solve consensus using read-write registers, lets go over all the possible interactions among the threads and show that for each such execution they lead to a contradiction.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347CECE4-0983-4BC5-922C-63FC2CA0DD0E}" type="slidenum">
              <a:rPr lang="x-none" sz="1300">
                <a:latin typeface="Marlett" pitchFamily="2" charset="2"/>
              </a:rPr>
              <a:pPr algn="r" defTabSz="966788"/>
              <a:t>68</a:t>
            </a:fld>
            <a:endParaRPr lang="en-US" sz="1300">
              <a:latin typeface="Marlett" pitchFamily="2" charset="2"/>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r>
              <a:rPr lang="en-US" smtClean="0"/>
              <a:t>Tp prove that we cannot solve consensus using read-write registers, lets go over all the possible interactions among the threads and show that for each such execution they lead to a contradiction.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726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3250691E-4668-4569-8F8C-A05E39F68480}" type="slidenum">
              <a:rPr lang="x-none" sz="1300">
                <a:latin typeface="Marlett" pitchFamily="2" charset="2"/>
              </a:rPr>
              <a:pPr algn="r" defTabSz="966788"/>
              <a:t>69</a:t>
            </a:fld>
            <a:endParaRPr lang="en-US" sz="1300">
              <a:latin typeface="Marlett" pitchFamily="2" charset="2"/>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r>
              <a:rPr lang="en-US" smtClean="0"/>
              <a:t>Tp prove that we cannot solve consensus using read-write registers, lets go over all the possible interactions among the threads and show that for each such execution they lead to a contradiction.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7C70D326-5C0E-4DB9-98B5-32084EC198D1}" type="slidenum">
              <a:rPr lang="x-none" sz="1300">
                <a:latin typeface="Marlett" pitchFamily="2" charset="2"/>
              </a:rPr>
              <a:pPr algn="r" defTabSz="966788"/>
              <a:t>7</a:t>
            </a:fld>
            <a:endParaRPr lang="en-US" sz="1300">
              <a:latin typeface="Marlett" pitchFamily="2" charset="2"/>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4C2F013D-CB98-40DD-BB0C-D659D90BE319}" type="slidenum">
              <a:rPr lang="x-none" smtClean="0"/>
              <a:pPr/>
              <a:t>70</a:t>
            </a:fld>
            <a:endParaRPr lang="en-US"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931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A5663614-B5E9-45A0-ABEC-5DB118C43DD6}" type="slidenum">
              <a:rPr lang="x-none" sz="1300">
                <a:latin typeface="Marlett" pitchFamily="2" charset="2"/>
              </a:rPr>
              <a:pPr algn="r" defTabSz="966788"/>
              <a:t>71</a:t>
            </a:fld>
            <a:endParaRPr lang="en-US" sz="1300">
              <a:latin typeface="Marlett" pitchFamily="2" charset="2"/>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033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7E4564D7-9982-470F-BE8A-33339B5650C2}" type="slidenum">
              <a:rPr lang="x-none" sz="1300">
                <a:latin typeface="Marlett" pitchFamily="2" charset="2"/>
              </a:rPr>
              <a:pPr algn="r" defTabSz="966788"/>
              <a:t>72</a:t>
            </a:fld>
            <a:endParaRPr lang="en-US" sz="1300">
              <a:latin typeface="Marlett" pitchFamily="2" charset="2"/>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136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2E85DFFB-F71C-4C8D-8F85-BF48230D776A}" type="slidenum">
              <a:rPr lang="x-none" sz="1300">
                <a:latin typeface="Marlett" pitchFamily="2" charset="2"/>
              </a:rPr>
              <a:pPr algn="r" defTabSz="966788"/>
              <a:t>73</a:t>
            </a:fld>
            <a:endParaRPr lang="en-US" sz="1300">
              <a:latin typeface="Marlett" pitchFamily="2" charset="2"/>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238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E9ABEA31-9EEF-4463-8966-5B8DBB2A826E}" type="slidenum">
              <a:rPr lang="x-none" sz="1300">
                <a:latin typeface="Marlett" pitchFamily="2" charset="2"/>
              </a:rPr>
              <a:pPr algn="r" defTabSz="966788"/>
              <a:t>74</a:t>
            </a:fld>
            <a:endParaRPr lang="en-US" sz="1300">
              <a:latin typeface="Marlett" pitchFamily="2" charset="2"/>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34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020475F2-0CFD-430C-A7A0-FA7AFEACF803}" type="slidenum">
              <a:rPr lang="x-none" sz="1300">
                <a:latin typeface="Marlett" pitchFamily="2" charset="2"/>
              </a:rPr>
              <a:pPr algn="r" defTabSz="966788"/>
              <a:t>75</a:t>
            </a:fld>
            <a:endParaRPr lang="en-US" sz="1300">
              <a:latin typeface="Marlett" pitchFamily="2" charset="2"/>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r>
              <a:rPr lang="en-US" smtClean="0"/>
              <a:t>This is the case in which some thread reads (and the other either reads or writes). Two possible executions, one in which A runs solo and decides 0 and another in which A runs after B takes its critical read step. Leads to a contradiction since  A cannot tell that B has read…so two executions lead to the same state but the system is supposed to have two different valencies for it, a contradiction.</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649EE372-457E-4422-AEBE-F14C05F29957}" type="slidenum">
              <a:rPr lang="x-none" smtClean="0"/>
              <a:pPr/>
              <a:t>76</a:t>
            </a:fld>
            <a:endParaRPr lang="en-US"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A1D222BC-76B6-40F6-87BC-6519386B99DE}" type="slidenum">
              <a:rPr lang="x-none" smtClean="0"/>
              <a:pPr/>
              <a:t>77</a:t>
            </a:fld>
            <a:endParaRPr lang="en-US"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8D2026CC-318D-4BC6-B64D-180435D461BE}" type="slidenum">
              <a:rPr lang="x-none" smtClean="0"/>
              <a:pPr/>
              <a:t>78</a:t>
            </a:fld>
            <a:endParaRPr lang="en-US"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DFAC51F8-DDAB-441A-B4B0-F02AA2CD5773}" type="slidenum">
              <a:rPr lang="x-none" smtClean="0"/>
              <a:pPr/>
              <a:t>79</a:t>
            </a:fld>
            <a:endParaRPr lang="en-US" smtClean="0"/>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a:fld id="{6357496B-14FB-4FC2-B207-15A281855E84}" type="slidenum">
              <a:rPr lang="x-none" sz="1300">
                <a:latin typeface="Marlett" pitchFamily="2" charset="2"/>
              </a:rPr>
              <a:pPr algn="r" defTabSz="966788"/>
              <a:t>8</a:t>
            </a:fld>
            <a:endParaRPr lang="en-US" sz="1300">
              <a:latin typeface="Marlett" pitchFamily="2" charset="2"/>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F63588C5-D7A5-4425-B734-1DB910BC8C50}" type="slidenum">
              <a:rPr lang="x-none" smtClean="0"/>
              <a:pPr/>
              <a:t>80</a:t>
            </a:fld>
            <a:endParaRPr lang="en-US" smtClean="0"/>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CB87F4A0-CF83-4FEF-9BF6-35675641D7CF}" type="slidenum">
              <a:rPr lang="x-none" smtClean="0"/>
              <a:pPr/>
              <a:t>81</a:t>
            </a:fld>
            <a:endParaRPr lang="en-US" smtClean="0"/>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981141FC-B886-41C1-BFE4-1E7A1E09562D}" type="slidenum">
              <a:rPr lang="x-none" smtClean="0"/>
              <a:pPr/>
              <a:t>82</a:t>
            </a:fld>
            <a:endParaRPr lang="en-US"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841D81CC-1714-4782-B41E-D992F6EBF25F}" type="slidenum">
              <a:rPr lang="x-none" smtClean="0"/>
              <a:pPr/>
              <a:t>83</a:t>
            </a:fld>
            <a:endParaRPr lang="en-US"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DA02ED0F-F349-4702-BD83-008934B8C261}" type="slidenum">
              <a:rPr lang="x-none" smtClean="0"/>
              <a:pPr/>
              <a:t>84</a:t>
            </a:fld>
            <a:endParaRPr lang="en-US"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7A21A6CB-DF4F-42F5-AB45-A199007BFC3B}" type="slidenum">
              <a:rPr lang="x-none" smtClean="0"/>
              <a:pPr/>
              <a:t>85</a:t>
            </a:fld>
            <a:endParaRPr lang="en-US" smtClean="0"/>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AECE1429-F37E-411F-BD67-3652509D795D}" type="slidenum">
              <a:rPr lang="x-none" smtClean="0"/>
              <a:pPr/>
              <a:t>86</a:t>
            </a:fld>
            <a:endParaRPr lang="en-US"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0E282A5D-2403-4AF2-8ECA-0616996B68D0}" type="slidenum">
              <a:rPr lang="x-none" smtClean="0"/>
              <a:pPr/>
              <a:t>87</a:t>
            </a:fld>
            <a:endParaRPr lang="en-US"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D707F09B-0A43-4CD2-AF6C-602ECF012D05}" type="slidenum">
              <a:rPr lang="x-none" smtClean="0"/>
              <a:pPr/>
              <a:t>88</a:t>
            </a:fld>
            <a:endParaRPr lang="en-US"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836EEBA6-2449-45F5-A65D-7C90B60CB706}" type="slidenum">
              <a:rPr lang="x-none" smtClean="0"/>
              <a:pPr/>
              <a:t>89</a:t>
            </a:fld>
            <a:endParaRPr lang="en-US"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ED79E295-A427-40C9-96AC-65F363FE6C50}" type="slidenum">
              <a:rPr lang="x-none" smtClean="0"/>
              <a:pPr/>
              <a:t>9</a:t>
            </a:fld>
            <a:endParaRPr lang="en-US"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E02CF168-268D-48C1-A365-A72ED740A780}" type="slidenum">
              <a:rPr lang="x-none" smtClean="0"/>
              <a:pPr/>
              <a:t>90</a:t>
            </a:fld>
            <a:endParaRPr lang="en-US"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pPr eaLnBrk="1" hangingPunct="1"/>
            <a:r>
              <a:rPr lang="en-US" smtClean="0"/>
              <a:t>Consensus can be formulated as a linearizable object in which threads in the sequential </a:t>
            </a:r>
          </a:p>
          <a:p>
            <a:pPr eaLnBrk="1" hangingPunct="1"/>
            <a:r>
              <a:rPr lang="en-US" smtClean="0"/>
              <a:t>execution decide on the value of the first thread to complete. </a:t>
            </a:r>
          </a:p>
          <a:p>
            <a:pPr eaLnBrk="1" hangingPunct="1"/>
            <a:endParaRPr lang="en-US" smtClean="0"/>
          </a:p>
          <a:p>
            <a:pPr eaLnBrk="1" hangingPunct="1"/>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B43590D6-C919-4231-B855-90C678BA687E}" type="slidenum">
              <a:rPr lang="x-none" smtClean="0"/>
              <a:pPr/>
              <a:t>91</a:t>
            </a:fld>
            <a:endParaRPr lang="en-US"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622C3211-5A77-40BB-A0C8-8B80D16FF27D}" type="slidenum">
              <a:rPr lang="x-none" smtClean="0"/>
              <a:pPr/>
              <a:t>92</a:t>
            </a:fld>
            <a:endParaRPr lang="en-US" smtClean="0"/>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r>
              <a:rPr lang="en-US" smtClean="0"/>
              <a:t>A linearizable object in which threads in the sequential </a:t>
            </a:r>
          </a:p>
          <a:p>
            <a:pPr eaLnBrk="1" hangingPunct="1"/>
            <a:r>
              <a:rPr lang="en-US" smtClean="0"/>
              <a:t>execution decide on the value of the first thread to complete. The consensus objects we will consider will be one time objects, that is, each thread executes a method once. </a:t>
            </a:r>
          </a:p>
          <a:p>
            <a:pPr eaLnBrk="1" hangingPunct="1"/>
            <a:endParaRPr lang="en-US" smtClean="0"/>
          </a:p>
          <a:p>
            <a:pPr eaLnBrk="1" hangingPunct="1"/>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D466364B-C9DE-4224-867C-9E82EBDB3683}" type="slidenum">
              <a:rPr lang="x-none" smtClean="0"/>
              <a:pPr/>
              <a:t>93</a:t>
            </a:fld>
            <a:endParaRPr lang="en-US" smtClean="0"/>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en-US" smtClean="0"/>
          </a:p>
          <a:p>
            <a:pPr eaLnBrk="1" hangingPunct="1"/>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94673900-5D21-4B38-81C4-968FCC138DB6}" type="slidenum">
              <a:rPr lang="x-none" smtClean="0"/>
              <a:pPr/>
              <a:t>94</a:t>
            </a:fld>
            <a:endParaRPr lang="en-US" smtClean="0"/>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pPr eaLnBrk="1" hangingPunct="1"/>
            <a:r>
              <a:rPr lang="en-US" smtClean="0"/>
              <a:t>Note the use of a protected for proposed. A protected method is visible to inheriting classes, even not part of the same package. A package scope (default) method is not. That is the only difference between protected and package scope. </a:t>
            </a:r>
          </a:p>
          <a:p>
            <a:pPr eaLnBrk="1" hangingPunct="1"/>
            <a:r>
              <a:rPr lang="en-US" smtClean="0"/>
              <a:t>method are restricted in accessing it. See example below: </a:t>
            </a:r>
          </a:p>
          <a:p>
            <a:pPr eaLnBrk="1" hangingPunct="1"/>
            <a:endParaRPr lang="en-US" smtClean="0"/>
          </a:p>
          <a:p>
            <a:pPr eaLnBrk="1" hangingPunct="1"/>
            <a:r>
              <a:rPr lang="en-US" smtClean="0"/>
              <a:t>package one;</a:t>
            </a:r>
          </a:p>
          <a:p>
            <a:pPr eaLnBrk="1" hangingPunct="1"/>
            <a:endParaRPr lang="en-US" smtClean="0"/>
          </a:p>
          <a:p>
            <a:pPr eaLnBrk="1" hangingPunct="1"/>
            <a:r>
              <a:rPr lang="en-US" smtClean="0"/>
              <a:t>public class A</a:t>
            </a:r>
          </a:p>
          <a:p>
            <a:pPr eaLnBrk="1" hangingPunct="1"/>
            <a:r>
              <a:rPr lang="en-US" smtClean="0"/>
              <a:t>   {</a:t>
            </a:r>
          </a:p>
          <a:p>
            <a:pPr eaLnBrk="1" hangingPunct="1"/>
            <a:r>
              <a:rPr lang="en-US" smtClean="0"/>
              <a:t>   protected int p;</a:t>
            </a:r>
          </a:p>
          <a:p>
            <a:pPr eaLnBrk="1" hangingPunct="1"/>
            <a:r>
              <a:rPr lang="en-US" smtClean="0"/>
              <a:t>   }</a:t>
            </a:r>
          </a:p>
          <a:p>
            <a:pPr eaLnBrk="1" hangingPunct="1"/>
            <a:r>
              <a:rPr lang="en-US" smtClean="0"/>
              <a:t>////////////////////////////////</a:t>
            </a:r>
          </a:p>
          <a:p>
            <a:pPr eaLnBrk="1" hangingPunct="1"/>
            <a:endParaRPr lang="en-US" smtClean="0"/>
          </a:p>
          <a:p>
            <a:pPr eaLnBrk="1" hangingPunct="1"/>
            <a:r>
              <a:rPr lang="en-US" smtClean="0"/>
              <a:t>package two;</a:t>
            </a:r>
          </a:p>
          <a:p>
            <a:pPr eaLnBrk="1" hangingPunct="1"/>
            <a:r>
              <a:rPr lang="en-US" smtClean="0"/>
              <a:t>import one. A;</a:t>
            </a:r>
          </a:p>
          <a:p>
            <a:pPr eaLnBrk="1" hangingPunct="1"/>
            <a:endParaRPr lang="en-US" smtClean="0"/>
          </a:p>
          <a:p>
            <a:pPr eaLnBrk="1" hangingPunct="1"/>
            <a:r>
              <a:rPr lang="en-US" smtClean="0"/>
              <a:t>class B extends A</a:t>
            </a:r>
          </a:p>
          <a:p>
            <a:pPr eaLnBrk="1" hangingPunct="1"/>
            <a:r>
              <a:rPr lang="en-US" smtClean="0"/>
              <a:t>   {</a:t>
            </a:r>
          </a:p>
          <a:p>
            <a:pPr eaLnBrk="1" hangingPunct="1"/>
            <a:r>
              <a:rPr lang="en-US" smtClean="0"/>
              <a:t>   void myMethod()</a:t>
            </a:r>
          </a:p>
          <a:p>
            <a:pPr eaLnBrk="1" hangingPunct="1"/>
            <a:r>
              <a:rPr lang="en-US" smtClean="0"/>
              <a:t>      {</a:t>
            </a:r>
          </a:p>
          <a:p>
            <a:pPr eaLnBrk="1" hangingPunct="1"/>
            <a:r>
              <a:rPr lang="en-US" smtClean="0"/>
              <a:t>      p = 1; // ok</a:t>
            </a:r>
          </a:p>
          <a:p>
            <a:pPr eaLnBrk="1" hangingPunct="1"/>
            <a:r>
              <a:rPr lang="en-US" smtClean="0"/>
              <a:t>      A a = new A();</a:t>
            </a:r>
          </a:p>
          <a:p>
            <a:pPr eaLnBrk="1" hangingPunct="1"/>
            <a:r>
              <a:rPr lang="en-US" smtClean="0"/>
              <a:t>      a.p = 1; // not ok, p would have to be public for this to work.</a:t>
            </a:r>
          </a:p>
          <a:p>
            <a:pPr eaLnBrk="1" hangingPunct="1"/>
            <a:r>
              <a:rPr lang="en-US" smtClean="0"/>
              <a:t>      }</a:t>
            </a:r>
          </a:p>
          <a:p>
            <a:pPr eaLnBrk="1" hangingPunct="1"/>
            <a:r>
              <a:rPr lang="en-US" smtClean="0"/>
              <a:t>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6FB57D47-78E0-4421-8FDC-B45AB14C2F87}" type="slidenum">
              <a:rPr lang="x-none" smtClean="0"/>
              <a:pPr/>
              <a:t>95</a:t>
            </a:fld>
            <a:endParaRPr lang="en-US"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67196744-3AF0-4028-905A-91D3E9125F0A}" type="slidenum">
              <a:rPr lang="x-none" smtClean="0"/>
              <a:pPr/>
              <a:t>96</a:t>
            </a:fld>
            <a:endParaRPr lang="en-US"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092CC92F-8C8E-4D34-B9BC-EAF23BD7E439}" type="slidenum">
              <a:rPr lang="x-none" smtClean="0"/>
              <a:pPr/>
              <a:t>97</a:t>
            </a:fld>
            <a:endParaRPr lang="en-US" smtClean="0"/>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DBAB6586-0441-4A8D-BE9B-78252E45D79E}" type="slidenum">
              <a:rPr lang="x-none" smtClean="0"/>
              <a:pPr/>
              <a:t>98</a:t>
            </a:fld>
            <a:endParaRPr lang="en-US" smtClean="0"/>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5E557369-3D57-48B2-9B39-4E3EC00946B2}" type="slidenum">
              <a:rPr lang="x-none" smtClean="0"/>
              <a:pPr/>
              <a:t>99</a:t>
            </a:fld>
            <a:endParaRPr lang="en-US" smtClean="0"/>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939FA7A6-3B41-445F-994D-F7FBD12077F0}"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5B4BCDD-6EDA-491F-8647-2784D889C2D7}"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97D37E64-01E3-41CC-A43D-F8C598050151}"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D6EAF128-6E11-4940-AEF3-F4488AA78B12}"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786A51E8-12EE-4820-9302-1A82E2F4B791}"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77967"/>
            <a:ext cx="7772400" cy="1143000"/>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2049567"/>
            <a:ext cx="3810000" cy="4114800"/>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49567"/>
            <a:ext cx="3810000" cy="4114800"/>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8C2875C3-F419-4A6D-99ED-0D00314DB4E5}"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A0ADB066-86F7-43ED-9A7C-0AAB25262AC8}"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95643C6-E061-4CCC-87EA-E416AB44523D}"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3057251-8958-4877-8DEE-FD256E3F9CE0}"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1300A87-1D7E-4106-8AA2-667F2402B2FA}"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79CFF38-C425-45B9-A3D9-A7C2673409AE}" type="slidenum">
              <a:rPr lang="x-none"/>
              <a:pPr>
                <a:defRPr/>
              </a:pPr>
              <a:t>‹#›</a:t>
            </a:fld>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pitchFamily="34" charset="0"/>
                <a:cs typeface="Arial" charset="0"/>
              </a:defRPr>
            </a:lvl1pPr>
          </a:lstStyle>
          <a:p>
            <a:pPr>
              <a:defRPr/>
            </a:pPr>
            <a:fld id="{D11DAB94-F4E0-4146-867B-C4CB1237ED49}" type="slidenum">
              <a:rPr lang="x-none" smtClean="0"/>
              <a:pPr>
                <a:defRPr/>
              </a:pPr>
              <a:t>‹#›</a:t>
            </a:fld>
            <a:endParaRPr lang="en-US" dirty="0"/>
          </a:p>
        </p:txBody>
      </p:sp>
      <p:pic>
        <p:nvPicPr>
          <p:cNvPr id="1029" name="Picture 9"/>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8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2051"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52" name="Rectangle 4"/>
          <p:cNvSpPr>
            <a:spLocks noGrp="1" noChangeArrowheads="1"/>
          </p:cNvSpPr>
          <p:nvPr>
            <p:ph type="ctrTitle"/>
          </p:nvPr>
        </p:nvSpPr>
        <p:spPr>
          <a:xfrm>
            <a:off x="685800" y="631825"/>
            <a:ext cx="7772400" cy="1143000"/>
          </a:xfrm>
        </p:spPr>
        <p:txBody>
          <a:bodyPr/>
          <a:lstStyle/>
          <a:p>
            <a:r>
              <a:rPr lang="en-US" altLang="en-US" smtClean="0"/>
              <a:t>The Relative Power of Synchronization Operations</a:t>
            </a:r>
            <a:endParaRPr lang="en-US" smtClean="0"/>
          </a:p>
        </p:txBody>
      </p:sp>
      <p:sp>
        <p:nvSpPr>
          <p:cNvPr id="2053" name="Rectangle 5"/>
          <p:cNvSpPr>
            <a:spLocks noGrp="1" noChangeArrowheads="1"/>
          </p:cNvSpPr>
          <p:nvPr>
            <p:ph type="subTitle" idx="1"/>
          </p:nvPr>
        </p:nvSpPr>
        <p:spPr>
          <a:xfrm>
            <a:off x="1295400" y="4343400"/>
            <a:ext cx="6400800" cy="1752600"/>
          </a:xfrm>
        </p:spPr>
        <p:txBody>
          <a:bodyPr/>
          <a:lstStyle/>
          <a:p>
            <a:pPr>
              <a:lnSpc>
                <a:spcPct val="80000"/>
              </a:lnSpc>
            </a:pPr>
            <a:r>
              <a:rPr lang="en-US" sz="2800" smtClean="0">
                <a:solidFill>
                  <a:schemeClr val="accent1"/>
                </a:solidFill>
              </a:rPr>
              <a:t>Companion slides for</a:t>
            </a:r>
          </a:p>
          <a:p>
            <a:pPr>
              <a:lnSpc>
                <a:spcPct val="80000"/>
              </a:lnSpc>
            </a:pPr>
            <a:r>
              <a:rPr lang="en-US" sz="2800" smtClean="0">
                <a:solidFill>
                  <a:schemeClr val="tx1"/>
                </a:solidFill>
              </a:rPr>
              <a:t>The Art of Multiprocessor Programming</a:t>
            </a:r>
          </a:p>
          <a:p>
            <a:pPr>
              <a:lnSpc>
                <a:spcPct val="80000"/>
              </a:lnSpc>
            </a:pPr>
            <a:r>
              <a:rPr lang="en-US" sz="2800" smtClean="0">
                <a:solidFill>
                  <a:schemeClr val="accent1"/>
                </a:solidFill>
              </a:rPr>
              <a:t>by Maurice Herlihy &amp; Nir Shavit</a:t>
            </a:r>
          </a:p>
        </p:txBody>
      </p:sp>
      <p:sp>
        <p:nvSpPr>
          <p:cNvPr id="2054"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pic>
        <p:nvPicPr>
          <p:cNvPr id="2055" name="Picture 7"/>
          <p:cNvPicPr>
            <a:picLocks noChangeAspect="1" noChangeArrowheads="1"/>
          </p:cNvPicPr>
          <p:nvPr/>
        </p:nvPicPr>
        <p:blipFill>
          <a:blip r:embed="rId4" cstate="print"/>
          <a:srcRect/>
          <a:stretch>
            <a:fillRect/>
          </a:stretch>
        </p:blipFill>
        <p:spPr bwMode="auto">
          <a:xfrm>
            <a:off x="3584575" y="2171700"/>
            <a:ext cx="1992313" cy="1992313"/>
          </a:xfrm>
          <a:prstGeom prst="rect">
            <a:avLst/>
          </a:prstGeom>
          <a:noFill/>
          <a:ln w="9525">
            <a:noFill/>
            <a:miter lim="800000"/>
            <a:headEnd/>
            <a:tailEnd/>
          </a:ln>
        </p:spPr>
      </p:pic>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1267" name="Slide Number Placeholder 3"/>
          <p:cNvSpPr>
            <a:spLocks noGrp="1"/>
          </p:cNvSpPr>
          <p:nvPr>
            <p:ph type="sldNum" sz="quarter" idx="10"/>
          </p:nvPr>
        </p:nvSpPr>
        <p:spPr>
          <a:noFill/>
        </p:spPr>
        <p:txBody>
          <a:bodyPr/>
          <a:lstStyle/>
          <a:p>
            <a:fld id="{340EA8FC-4ED4-457F-81BF-3F7CADDFBD16}" type="slidenum">
              <a:rPr lang="x-none"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11268" name="Rectangle 2"/>
          <p:cNvSpPr>
            <a:spLocks noGrp="1" noChangeArrowheads="1"/>
          </p:cNvSpPr>
          <p:nvPr>
            <p:ph type="title"/>
          </p:nvPr>
        </p:nvSpPr>
        <p:spPr/>
        <p:txBody>
          <a:bodyPr/>
          <a:lstStyle/>
          <a:p>
            <a:r>
              <a:rPr lang="en-US" smtClean="0"/>
              <a:t>Asynchronous Interrupts</a:t>
            </a:r>
          </a:p>
        </p:txBody>
      </p:sp>
      <p:grpSp>
        <p:nvGrpSpPr>
          <p:cNvPr id="11269" name="Group 3"/>
          <p:cNvGrpSpPr>
            <a:grpSpLocks/>
          </p:cNvGrpSpPr>
          <p:nvPr/>
        </p:nvGrpSpPr>
        <p:grpSpPr bwMode="auto">
          <a:xfrm>
            <a:off x="1600200" y="3200400"/>
            <a:ext cx="1358900" cy="1282700"/>
            <a:chOff x="1008" y="2720"/>
            <a:chExt cx="856" cy="808"/>
          </a:xfrm>
        </p:grpSpPr>
        <p:sp>
          <p:nvSpPr>
            <p:cNvPr id="11310" name="Rectangle 4"/>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1311" name="Freeform 5"/>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2" name="Freeform 6"/>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3" name="Freeform 7"/>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4" name="Freeform 8"/>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5" name="Freeform 9"/>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6" name="Freeform 10"/>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7" name="Freeform 11"/>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18" name="Freeform 12"/>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70" name="Group 13"/>
          <p:cNvGrpSpPr>
            <a:grpSpLocks/>
          </p:cNvGrpSpPr>
          <p:nvPr/>
        </p:nvGrpSpPr>
        <p:grpSpPr bwMode="auto">
          <a:xfrm>
            <a:off x="6096000" y="3200400"/>
            <a:ext cx="1358900" cy="1282700"/>
            <a:chOff x="3840" y="2784"/>
            <a:chExt cx="856" cy="808"/>
          </a:xfrm>
        </p:grpSpPr>
        <p:sp>
          <p:nvSpPr>
            <p:cNvPr id="11301" name="Rectangle 14"/>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1302" name="Freeform 15"/>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3" name="Freeform 16"/>
            <p:cNvSpPr>
              <a:spLocks/>
            </p:cNvSpPr>
            <p:nvPr/>
          </p:nvSpPr>
          <p:spPr bwMode="auto">
            <a:xfrm>
              <a:off x="4504" y="306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4" name="Freeform 17"/>
            <p:cNvSpPr>
              <a:spLocks/>
            </p:cNvSpPr>
            <p:nvPr/>
          </p:nvSpPr>
          <p:spPr bwMode="auto">
            <a:xfrm>
              <a:off x="4377"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5" name="Freeform 18"/>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6" name="Freeform 19"/>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7" name="Freeform 20"/>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8" name="Freeform 21"/>
            <p:cNvSpPr>
              <a:spLocks/>
            </p:cNvSpPr>
            <p:nvPr/>
          </p:nvSpPr>
          <p:spPr bwMode="auto">
            <a:xfrm flipH="1">
              <a:off x="3912" y="307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309" name="Freeform 22"/>
            <p:cNvSpPr>
              <a:spLocks/>
            </p:cNvSpPr>
            <p:nvPr/>
          </p:nvSpPr>
          <p:spPr bwMode="auto">
            <a:xfrm flipH="1">
              <a:off x="3840" y="290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71" name="Group 23"/>
          <p:cNvGrpSpPr>
            <a:grpSpLocks/>
          </p:cNvGrpSpPr>
          <p:nvPr/>
        </p:nvGrpSpPr>
        <p:grpSpPr bwMode="auto">
          <a:xfrm>
            <a:off x="6477000" y="4572000"/>
            <a:ext cx="836613" cy="1219200"/>
            <a:chOff x="2208" y="1920"/>
            <a:chExt cx="1152" cy="1680"/>
          </a:xfrm>
        </p:grpSpPr>
        <p:sp>
          <p:nvSpPr>
            <p:cNvPr id="11297" name="Oval 24"/>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98" name="Oval 25"/>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99" name="AutoShape 26"/>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11300" name="AutoShape 27"/>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1272" name="Freeform 28"/>
          <p:cNvSpPr>
            <a:spLocks/>
          </p:cNvSpPr>
          <p:nvPr/>
        </p:nvSpPr>
        <p:spPr bwMode="auto">
          <a:xfrm>
            <a:off x="6324600" y="4343400"/>
            <a:ext cx="381000" cy="381000"/>
          </a:xfrm>
          <a:custGeom>
            <a:avLst/>
            <a:gdLst>
              <a:gd name="T0" fmla="*/ 0 w 240"/>
              <a:gd name="T1" fmla="*/ 0 h 240"/>
              <a:gd name="T2" fmla="*/ 381000 w 240"/>
              <a:gd name="T3" fmla="*/ 381000 h 240"/>
              <a:gd name="T4" fmla="*/ 76200 w 240"/>
              <a:gd name="T5" fmla="*/ 15240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0"/>
                </a:moveTo>
                <a:lnTo>
                  <a:pt x="240" y="240"/>
                </a:lnTo>
                <a:lnTo>
                  <a:pt x="48" y="96"/>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nvGrpSpPr>
          <p:cNvPr id="5" name="Group 29"/>
          <p:cNvGrpSpPr>
            <a:grpSpLocks/>
          </p:cNvGrpSpPr>
          <p:nvPr/>
        </p:nvGrpSpPr>
        <p:grpSpPr bwMode="auto">
          <a:xfrm rot="1402478">
            <a:off x="6019800" y="2514600"/>
            <a:ext cx="2362200" cy="2984500"/>
            <a:chOff x="2064" y="1608"/>
            <a:chExt cx="1488" cy="1880"/>
          </a:xfrm>
        </p:grpSpPr>
        <p:grpSp>
          <p:nvGrpSpPr>
            <p:cNvPr id="11290" name="Group 30"/>
            <p:cNvGrpSpPr>
              <a:grpSpLocks/>
            </p:cNvGrpSpPr>
            <p:nvPr/>
          </p:nvGrpSpPr>
          <p:grpSpPr bwMode="auto">
            <a:xfrm>
              <a:off x="2064" y="2256"/>
              <a:ext cx="1488" cy="1232"/>
              <a:chOff x="720" y="1344"/>
              <a:chExt cx="1488" cy="1232"/>
            </a:xfrm>
          </p:grpSpPr>
          <p:sp>
            <p:nvSpPr>
              <p:cNvPr id="11292" name="Text Box 31"/>
              <p:cNvSpPr txBox="1">
                <a:spLocks noChangeArrowheads="1"/>
              </p:cNvSpPr>
              <p:nvPr/>
            </p:nvSpPr>
            <p:spPr bwMode="auto">
              <a:xfrm>
                <a:off x="720" y="1344"/>
                <a:ext cx="1488" cy="1232"/>
              </a:xfrm>
              <a:prstGeom prst="rect">
                <a:avLst/>
              </a:prstGeom>
              <a:solidFill>
                <a:srgbClr val="DDDDDD"/>
              </a:solidFill>
              <a:ln w="38100">
                <a:solidFill>
                  <a:srgbClr val="FF0000"/>
                </a:solidFill>
                <a:miter lim="800000"/>
                <a:headEnd/>
                <a:tailEnd/>
              </a:ln>
            </p:spPr>
            <p:txBody>
              <a:bodyPr>
                <a:spAutoFit/>
              </a:bodyPr>
              <a:lstStyle/>
              <a:p>
                <a:r>
                  <a:rPr lang="en-US" sz="2400">
                    <a:solidFill>
                      <a:srgbClr val="FF0000"/>
                    </a:solidFill>
                    <a:latin typeface="Arial" pitchFamily="34" charset="0"/>
                    <a:cs typeface="Arial" pitchFamily="34" charset="0"/>
                  </a:rPr>
                  <a:t>Swapped out</a:t>
                </a:r>
              </a:p>
              <a:p>
                <a:r>
                  <a:rPr lang="en-US" sz="2400">
                    <a:solidFill>
                      <a:srgbClr val="FF0000"/>
                    </a:solidFill>
                    <a:latin typeface="Arial" pitchFamily="34" charset="0"/>
                    <a:cs typeface="Arial" pitchFamily="34" charset="0"/>
                  </a:rPr>
                  <a:t>back at</a:t>
                </a:r>
              </a:p>
              <a:p>
                <a:endParaRPr lang="en-US" sz="2400">
                  <a:solidFill>
                    <a:srgbClr val="FF0000"/>
                  </a:solidFill>
                  <a:latin typeface="Arial" pitchFamily="34" charset="0"/>
                  <a:cs typeface="Arial" pitchFamily="34" charset="0"/>
                </a:endParaRPr>
              </a:p>
              <a:p>
                <a:endParaRPr lang="en-US" sz="2400">
                  <a:solidFill>
                    <a:srgbClr val="FF0000"/>
                  </a:solidFill>
                  <a:latin typeface="Arial" pitchFamily="34" charset="0"/>
                  <a:cs typeface="Arial" pitchFamily="34" charset="0"/>
                </a:endParaRPr>
              </a:p>
              <a:p>
                <a:endParaRPr lang="en-US" sz="2400">
                  <a:solidFill>
                    <a:srgbClr val="FF0000"/>
                  </a:solidFill>
                  <a:latin typeface="Arial" pitchFamily="34" charset="0"/>
                  <a:cs typeface="Arial" pitchFamily="34" charset="0"/>
                </a:endParaRPr>
              </a:p>
            </p:txBody>
          </p:sp>
          <p:grpSp>
            <p:nvGrpSpPr>
              <p:cNvPr id="11293" name="Group 32"/>
              <p:cNvGrpSpPr>
                <a:grpSpLocks/>
              </p:cNvGrpSpPr>
              <p:nvPr/>
            </p:nvGrpSpPr>
            <p:grpSpPr bwMode="auto">
              <a:xfrm>
                <a:off x="1200" y="1920"/>
                <a:ext cx="480" cy="480"/>
                <a:chOff x="1200" y="2064"/>
                <a:chExt cx="720" cy="720"/>
              </a:xfrm>
            </p:grpSpPr>
            <p:sp>
              <p:nvSpPr>
                <p:cNvPr id="11294" name="Oval 33"/>
                <p:cNvSpPr>
                  <a:spLocks noChangeArrowheads="1"/>
                </p:cNvSpPr>
                <p:nvPr/>
              </p:nvSpPr>
              <p:spPr bwMode="auto">
                <a:xfrm>
                  <a:off x="1200" y="2064"/>
                  <a:ext cx="720" cy="720"/>
                </a:xfrm>
                <a:prstGeom prst="ellipse">
                  <a:avLst/>
                </a:prstGeom>
                <a:noFill/>
                <a:ln w="38100">
                  <a:solidFill>
                    <a:srgbClr val="FF0000"/>
                  </a:solidFill>
                  <a:round/>
                  <a:headEnd/>
                  <a:tailEnd/>
                </a:ln>
              </p:spPr>
              <p:txBody>
                <a:bodyPr wrap="none" anchor="ctr"/>
                <a:lstStyle/>
                <a:p>
                  <a:endParaRPr lang="en-US">
                    <a:latin typeface="Arial" pitchFamily="34" charset="0"/>
                    <a:cs typeface="Arial" pitchFamily="34" charset="0"/>
                  </a:endParaRPr>
                </a:p>
              </p:txBody>
            </p:sp>
            <p:sp>
              <p:nvSpPr>
                <p:cNvPr id="11295" name="Line 34"/>
                <p:cNvSpPr>
                  <a:spLocks noChangeShapeType="1"/>
                </p:cNvSpPr>
                <p:nvPr/>
              </p:nvSpPr>
              <p:spPr bwMode="auto">
                <a:xfrm>
                  <a:off x="1536" y="2400"/>
                  <a:ext cx="240" cy="288"/>
                </a:xfrm>
                <a:prstGeom prst="line">
                  <a:avLst/>
                </a:prstGeom>
                <a:noFill/>
                <a:ln w="381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11296" name="Line 35"/>
                <p:cNvSpPr>
                  <a:spLocks noChangeShapeType="1"/>
                </p:cNvSpPr>
                <p:nvPr/>
              </p:nvSpPr>
              <p:spPr bwMode="auto">
                <a:xfrm flipH="1">
                  <a:off x="1344" y="2400"/>
                  <a:ext cx="192" cy="144"/>
                </a:xfrm>
                <a:prstGeom prst="line">
                  <a:avLst/>
                </a:prstGeom>
                <a:noFill/>
                <a:ln w="381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grpSp>
        </p:grpSp>
        <p:sp>
          <p:nvSpPr>
            <p:cNvPr id="11291" name="Freeform 36"/>
            <p:cNvSpPr>
              <a:spLocks/>
            </p:cNvSpPr>
            <p:nvPr/>
          </p:nvSpPr>
          <p:spPr bwMode="auto">
            <a:xfrm>
              <a:off x="2306" y="1608"/>
              <a:ext cx="1056" cy="648"/>
            </a:xfrm>
            <a:custGeom>
              <a:avLst/>
              <a:gdLst>
                <a:gd name="T0" fmla="*/ 0 w 1056"/>
                <a:gd name="T1" fmla="*/ 648 h 648"/>
                <a:gd name="T2" fmla="*/ 336 w 1056"/>
                <a:gd name="T3" fmla="*/ 216 h 648"/>
                <a:gd name="T4" fmla="*/ 624 w 1056"/>
                <a:gd name="T5" fmla="*/ 72 h 648"/>
                <a:gd name="T6" fmla="*/ 1056 w 1056"/>
                <a:gd name="T7" fmla="*/ 648 h 648"/>
                <a:gd name="T8" fmla="*/ 0 60000 65536"/>
                <a:gd name="T9" fmla="*/ 0 60000 65536"/>
                <a:gd name="T10" fmla="*/ 0 60000 65536"/>
                <a:gd name="T11" fmla="*/ 0 60000 65536"/>
                <a:gd name="T12" fmla="*/ 0 w 1056"/>
                <a:gd name="T13" fmla="*/ 0 h 648"/>
                <a:gd name="T14" fmla="*/ 1056 w 1056"/>
                <a:gd name="T15" fmla="*/ 648 h 648"/>
              </a:gdLst>
              <a:ahLst/>
              <a:cxnLst>
                <a:cxn ang="T8">
                  <a:pos x="T0" y="T1"/>
                </a:cxn>
                <a:cxn ang="T9">
                  <a:pos x="T2" y="T3"/>
                </a:cxn>
                <a:cxn ang="T10">
                  <a:pos x="T4" y="T5"/>
                </a:cxn>
                <a:cxn ang="T11">
                  <a:pos x="T6" y="T7"/>
                </a:cxn>
              </a:cxnLst>
              <a:rect l="T12" t="T13" r="T14" b="T15"/>
              <a:pathLst>
                <a:path w="1056" h="648">
                  <a:moveTo>
                    <a:pt x="0" y="648"/>
                  </a:moveTo>
                  <a:cubicBezTo>
                    <a:pt x="116" y="480"/>
                    <a:pt x="232" y="312"/>
                    <a:pt x="336" y="216"/>
                  </a:cubicBezTo>
                  <a:cubicBezTo>
                    <a:pt x="440" y="120"/>
                    <a:pt x="504" y="0"/>
                    <a:pt x="624" y="72"/>
                  </a:cubicBezTo>
                  <a:cubicBezTo>
                    <a:pt x="744" y="144"/>
                    <a:pt x="984" y="552"/>
                    <a:pt x="1056" y="648"/>
                  </a:cubicBezTo>
                </a:path>
              </a:pathLst>
            </a:custGeom>
            <a:noFill/>
            <a:ln w="38100">
              <a:solidFill>
                <a:srgbClr val="FF0000"/>
              </a:solidFill>
              <a:round/>
              <a:headEnd/>
              <a:tailEnd/>
            </a:ln>
          </p:spPr>
          <p:txBody>
            <a:bodyPr wrap="none" anchor="ctr"/>
            <a:lstStyle/>
            <a:p>
              <a:endParaRPr lang="en-US">
                <a:latin typeface="Arial" pitchFamily="34" charset="0"/>
                <a:cs typeface="Arial" pitchFamily="34" charset="0"/>
              </a:endParaRPr>
            </a:p>
          </p:txBody>
        </p:sp>
      </p:grpSp>
      <p:grpSp>
        <p:nvGrpSpPr>
          <p:cNvPr id="8" name="Group 37"/>
          <p:cNvGrpSpPr>
            <a:grpSpLocks/>
          </p:cNvGrpSpPr>
          <p:nvPr/>
        </p:nvGrpSpPr>
        <p:grpSpPr bwMode="auto">
          <a:xfrm>
            <a:off x="7848600" y="2667000"/>
            <a:ext cx="228600" cy="152400"/>
            <a:chOff x="4944" y="1680"/>
            <a:chExt cx="144" cy="96"/>
          </a:xfrm>
        </p:grpSpPr>
        <p:sp>
          <p:nvSpPr>
            <p:cNvPr id="11288" name="Line 38"/>
            <p:cNvSpPr>
              <a:spLocks noChangeShapeType="1"/>
            </p:cNvSpPr>
            <p:nvPr/>
          </p:nvSpPr>
          <p:spPr bwMode="auto">
            <a:xfrm flipV="1">
              <a:off x="4944" y="1728"/>
              <a:ext cx="96" cy="48"/>
            </a:xfrm>
            <a:prstGeom prst="line">
              <a:avLst/>
            </a:prstGeom>
            <a:noFill/>
            <a:ln w="38100">
              <a:solidFill>
                <a:srgbClr val="FF0000"/>
              </a:solidFill>
              <a:round/>
              <a:headEnd/>
              <a:tailEnd/>
            </a:ln>
          </p:spPr>
          <p:txBody>
            <a:bodyPr wrap="none" anchor="ctr"/>
            <a:lstStyle/>
            <a:p>
              <a:endParaRPr lang="en-US">
                <a:latin typeface="Arial" pitchFamily="34" charset="0"/>
                <a:cs typeface="Arial" pitchFamily="34" charset="0"/>
              </a:endParaRPr>
            </a:p>
          </p:txBody>
        </p:sp>
        <p:sp>
          <p:nvSpPr>
            <p:cNvPr id="11289" name="Oval 39"/>
            <p:cNvSpPr>
              <a:spLocks noChangeArrowheads="1"/>
            </p:cNvSpPr>
            <p:nvPr/>
          </p:nvSpPr>
          <p:spPr bwMode="auto">
            <a:xfrm>
              <a:off x="5040" y="1680"/>
              <a:ext cx="48" cy="96"/>
            </a:xfrm>
            <a:prstGeom prst="ellipse">
              <a:avLst/>
            </a:prstGeom>
            <a:solidFill>
              <a:srgbClr val="FF0000"/>
            </a:solidFill>
            <a:ln w="9525">
              <a:solidFill>
                <a:srgbClr val="FF0000"/>
              </a:solidFill>
              <a:round/>
              <a:headEnd/>
              <a:tailEnd/>
            </a:ln>
          </p:spPr>
          <p:txBody>
            <a:bodyPr wrap="none" anchor="ctr"/>
            <a:lstStyle/>
            <a:p>
              <a:endParaRPr lang="en-US">
                <a:latin typeface="Arial" pitchFamily="34" charset="0"/>
                <a:cs typeface="Arial" pitchFamily="34" charset="0"/>
              </a:endParaRPr>
            </a:p>
          </p:txBody>
        </p:sp>
      </p:grpSp>
      <p:sp>
        <p:nvSpPr>
          <p:cNvPr id="11275" name="AutoShape 40"/>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p:spPr>
        <p:txBody>
          <a:bodyPr anchor="ctr"/>
          <a:lstStyle/>
          <a:p>
            <a:r>
              <a:rPr lang="en-US" sz="4000" dirty="0">
                <a:solidFill>
                  <a:srgbClr val="FF0000"/>
                </a:solidFill>
                <a:latin typeface="Arial" pitchFamily="34" charset="0"/>
                <a:cs typeface="Arial" pitchFamily="34" charset="0"/>
              </a:rPr>
              <a:t>???</a:t>
            </a:r>
          </a:p>
        </p:txBody>
      </p:sp>
      <p:sp>
        <p:nvSpPr>
          <p:cNvPr id="11276" name="AutoShape 41"/>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p:spPr>
        <p:txBody>
          <a:bodyPr anchor="ctr"/>
          <a:lstStyle/>
          <a:p>
            <a:r>
              <a:rPr lang="en-US" sz="4000" dirty="0">
                <a:solidFill>
                  <a:srgbClr val="FF9900"/>
                </a:solidFill>
                <a:latin typeface="Arial" pitchFamily="34" charset="0"/>
                <a:cs typeface="Arial" pitchFamily="34" charset="0"/>
              </a:rPr>
              <a:t>???</a:t>
            </a:r>
          </a:p>
        </p:txBody>
      </p:sp>
      <p:grpSp>
        <p:nvGrpSpPr>
          <p:cNvPr id="11277" name="Group 42"/>
          <p:cNvGrpSpPr>
            <a:grpSpLocks/>
          </p:cNvGrpSpPr>
          <p:nvPr/>
        </p:nvGrpSpPr>
        <p:grpSpPr bwMode="auto">
          <a:xfrm>
            <a:off x="3962400" y="3254375"/>
            <a:ext cx="1130300" cy="1173163"/>
            <a:chOff x="2496" y="2050"/>
            <a:chExt cx="712" cy="739"/>
          </a:xfrm>
        </p:grpSpPr>
        <p:sp>
          <p:nvSpPr>
            <p:cNvPr id="11278" name="Rectangle 43"/>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1279" name="Group 44"/>
            <p:cNvGrpSpPr>
              <a:grpSpLocks/>
            </p:cNvGrpSpPr>
            <p:nvPr/>
          </p:nvGrpSpPr>
          <p:grpSpPr bwMode="auto">
            <a:xfrm>
              <a:off x="3072" y="2157"/>
              <a:ext cx="136" cy="632"/>
              <a:chOff x="3072" y="2832"/>
              <a:chExt cx="136" cy="632"/>
            </a:xfrm>
          </p:grpSpPr>
          <p:sp>
            <p:nvSpPr>
              <p:cNvPr id="11285" name="Freeform 4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86" name="Freeform 46"/>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87" name="Freeform 47"/>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1280" name="Group 48"/>
            <p:cNvGrpSpPr>
              <a:grpSpLocks/>
            </p:cNvGrpSpPr>
            <p:nvPr/>
          </p:nvGrpSpPr>
          <p:grpSpPr bwMode="auto">
            <a:xfrm flipH="1">
              <a:off x="2496" y="2157"/>
              <a:ext cx="136" cy="632"/>
              <a:chOff x="3072" y="2832"/>
              <a:chExt cx="136" cy="632"/>
            </a:xfrm>
          </p:grpSpPr>
          <p:sp>
            <p:nvSpPr>
              <p:cNvPr id="11282" name="Freeform 4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83" name="Freeform 50"/>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284" name="Freeform 51"/>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1281" name="Freeform 52"/>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4451" name="Slide Number Placeholder 3"/>
          <p:cNvSpPr>
            <a:spLocks noGrp="1"/>
          </p:cNvSpPr>
          <p:nvPr>
            <p:ph type="sldNum" sz="quarter" idx="10"/>
          </p:nvPr>
        </p:nvSpPr>
        <p:spPr>
          <a:noFill/>
        </p:spPr>
        <p:txBody>
          <a:bodyPr/>
          <a:lstStyle/>
          <a:p>
            <a:fld id="{C489D8CB-8950-4F96-8494-5CBE484C20B2}" type="slidenum">
              <a:rPr lang="x-none" smtClean="0">
                <a:cs typeface="Arial" pitchFamily="34" charset="0"/>
              </a:rPr>
              <a:pPr/>
              <a:t>100</a:t>
            </a:fld>
            <a:endParaRPr lang="en-US" smtClean="0">
              <a:cs typeface="Arial" pitchFamily="34" charset="0"/>
            </a:endParaRPr>
          </a:p>
        </p:txBody>
      </p:sp>
      <p:sp>
        <p:nvSpPr>
          <p:cNvPr id="104452" name="Rectangle 4"/>
          <p:cNvSpPr>
            <a:spLocks noGrp="1" noChangeArrowheads="1"/>
          </p:cNvSpPr>
          <p:nvPr>
            <p:ph type="title"/>
          </p:nvPr>
        </p:nvSpPr>
        <p:spPr/>
        <p:txBody>
          <a:bodyPr/>
          <a:lstStyle/>
          <a:p>
            <a:r>
              <a:rPr lang="en-US" sz="4000" smtClean="0"/>
              <a:t>Protocol: Write Value to Array</a:t>
            </a:r>
          </a:p>
        </p:txBody>
      </p:sp>
      <p:sp>
        <p:nvSpPr>
          <p:cNvPr id="104453" name="Rectangle 6"/>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4454" name="Freeform 7"/>
          <p:cNvSpPr>
            <a:spLocks/>
          </p:cNvSpPr>
          <p:nvPr/>
        </p:nvSpPr>
        <p:spPr bwMode="auto">
          <a:xfrm flipH="1">
            <a:off x="2232025" y="50768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55" name="Freeform 8"/>
          <p:cNvSpPr>
            <a:spLocks/>
          </p:cNvSpPr>
          <p:nvPr/>
        </p:nvSpPr>
        <p:spPr bwMode="auto">
          <a:xfrm flipH="1">
            <a:off x="2341563" y="48101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56" name="Freeform 9"/>
          <p:cNvSpPr>
            <a:spLocks/>
          </p:cNvSpPr>
          <p:nvPr/>
        </p:nvSpPr>
        <p:spPr bwMode="auto">
          <a:xfrm flipH="1">
            <a:off x="2536825" y="4492625"/>
            <a:ext cx="201613" cy="508000"/>
          </a:xfrm>
          <a:custGeom>
            <a:avLst/>
            <a:gdLst>
              <a:gd name="T0" fmla="*/ 35579 w 136"/>
              <a:gd name="T1" fmla="*/ 0 h 344"/>
              <a:gd name="T2" fmla="*/ 201613 w 136"/>
              <a:gd name="T3" fmla="*/ 0 h 344"/>
              <a:gd name="T4" fmla="*/ 201613 w 136"/>
              <a:gd name="T5" fmla="*/ 342605 h 344"/>
              <a:gd name="T6" fmla="*/ 157140 w 136"/>
              <a:gd name="T7" fmla="*/ 508000 h 344"/>
              <a:gd name="T8" fmla="*/ 157140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57" name="Freeform 10"/>
          <p:cNvSpPr>
            <a:spLocks/>
          </p:cNvSpPr>
          <p:nvPr/>
        </p:nvSpPr>
        <p:spPr bwMode="auto">
          <a:xfrm>
            <a:off x="2270125" y="4365625"/>
            <a:ext cx="1181100" cy="939800"/>
          </a:xfrm>
          <a:custGeom>
            <a:avLst/>
            <a:gdLst>
              <a:gd name="T0" fmla="*/ 0 w 744"/>
              <a:gd name="T1" fmla="*/ 939800 h 592"/>
              <a:gd name="T2" fmla="*/ 774700 w 744"/>
              <a:gd name="T3" fmla="*/ 914400 h 592"/>
              <a:gd name="T4" fmla="*/ 1181100 w 744"/>
              <a:gd name="T5" fmla="*/ 0 h 592"/>
              <a:gd name="T6" fmla="*/ 533400 w 744"/>
              <a:gd name="T7" fmla="*/ 12700 h 592"/>
              <a:gd name="T8" fmla="*/ 0 w 744"/>
              <a:gd name="T9" fmla="*/ 939800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4458" name="Freeform 11"/>
          <p:cNvSpPr>
            <a:spLocks/>
          </p:cNvSpPr>
          <p:nvPr/>
        </p:nvSpPr>
        <p:spPr bwMode="auto">
          <a:xfrm>
            <a:off x="3044825" y="4365625"/>
            <a:ext cx="393700" cy="1206500"/>
          </a:xfrm>
          <a:custGeom>
            <a:avLst/>
            <a:gdLst>
              <a:gd name="T0" fmla="*/ 393700 w 248"/>
              <a:gd name="T1" fmla="*/ 0 h 760"/>
              <a:gd name="T2" fmla="*/ 393700 w 248"/>
              <a:gd name="T3" fmla="*/ 330200 h 760"/>
              <a:gd name="T4" fmla="*/ 12700 w 248"/>
              <a:gd name="T5" fmla="*/ 1206500 h 760"/>
              <a:gd name="T6" fmla="*/ 0 w 248"/>
              <a:gd name="T7" fmla="*/ 952500 h 760"/>
              <a:gd name="T8" fmla="*/ 393700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4459" name="Freeform 12"/>
          <p:cNvSpPr>
            <a:spLocks/>
          </p:cNvSpPr>
          <p:nvPr/>
        </p:nvSpPr>
        <p:spPr bwMode="auto">
          <a:xfrm>
            <a:off x="3146425" y="51022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60" name="Freeform 13"/>
          <p:cNvSpPr>
            <a:spLocks/>
          </p:cNvSpPr>
          <p:nvPr/>
        </p:nvSpPr>
        <p:spPr bwMode="auto">
          <a:xfrm>
            <a:off x="3281363" y="48228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61" name="Freeform 14"/>
          <p:cNvSpPr>
            <a:spLocks/>
          </p:cNvSpPr>
          <p:nvPr/>
        </p:nvSpPr>
        <p:spPr bwMode="auto">
          <a:xfrm>
            <a:off x="3389313" y="4556125"/>
            <a:ext cx="201612" cy="508000"/>
          </a:xfrm>
          <a:custGeom>
            <a:avLst/>
            <a:gdLst>
              <a:gd name="T0" fmla="*/ 35579 w 136"/>
              <a:gd name="T1" fmla="*/ 0 h 344"/>
              <a:gd name="T2" fmla="*/ 201612 w 136"/>
              <a:gd name="T3" fmla="*/ 0 h 344"/>
              <a:gd name="T4" fmla="*/ 201612 w 136"/>
              <a:gd name="T5" fmla="*/ 342605 h 344"/>
              <a:gd name="T6" fmla="*/ 157139 w 136"/>
              <a:gd name="T7" fmla="*/ 508000 h 344"/>
              <a:gd name="T8" fmla="*/ 157139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62" name="AutoShape 15"/>
          <p:cNvSpPr>
            <a:spLocks noChangeArrowheads="1"/>
          </p:cNvSpPr>
          <p:nvPr/>
        </p:nvSpPr>
        <p:spPr bwMode="auto">
          <a:xfrm>
            <a:off x="685800" y="3086100"/>
            <a:ext cx="1676400" cy="914400"/>
          </a:xfrm>
          <a:prstGeom prst="cloudCallout">
            <a:avLst>
              <a:gd name="adj1" fmla="val 56722"/>
              <a:gd name="adj2" fmla="val 92190"/>
            </a:avLst>
          </a:prstGeom>
          <a:noFill/>
          <a:ln w="38100">
            <a:solidFill>
              <a:srgbClr val="6666FF"/>
            </a:solidFill>
            <a:round/>
            <a:headEnd/>
            <a:tailEnd/>
          </a:ln>
        </p:spPr>
        <p:txBody>
          <a:bodyPr anchor="ctr"/>
          <a:lstStyle/>
          <a:p>
            <a:r>
              <a:rPr lang="en-US" sz="4400" dirty="0">
                <a:solidFill>
                  <a:srgbClr val="6666FF"/>
                </a:solidFill>
                <a:latin typeface="Arial" pitchFamily="34" charset="0"/>
              </a:rPr>
              <a:t>0</a:t>
            </a:r>
          </a:p>
        </p:txBody>
      </p:sp>
      <p:grpSp>
        <p:nvGrpSpPr>
          <p:cNvPr id="104463" name="Group 27"/>
          <p:cNvGrpSpPr>
            <a:grpSpLocks/>
          </p:cNvGrpSpPr>
          <p:nvPr/>
        </p:nvGrpSpPr>
        <p:grpSpPr bwMode="auto">
          <a:xfrm>
            <a:off x="6159500" y="4365625"/>
            <a:ext cx="1358900" cy="1282700"/>
            <a:chOff x="3024" y="2744"/>
            <a:chExt cx="856" cy="808"/>
          </a:xfrm>
        </p:grpSpPr>
        <p:sp>
          <p:nvSpPr>
            <p:cNvPr id="104468" name="Rectangle 17"/>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4469" name="Freeform 18"/>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0" name="Freeform 19"/>
            <p:cNvSpPr>
              <a:spLocks/>
            </p:cNvSpPr>
            <p:nvPr/>
          </p:nvSpPr>
          <p:spPr bwMode="auto">
            <a:xfrm>
              <a:off x="3688" y="302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1" name="Freeform 20"/>
            <p:cNvSpPr>
              <a:spLocks/>
            </p:cNvSpPr>
            <p:nvPr/>
          </p:nvSpPr>
          <p:spPr bwMode="auto">
            <a:xfrm>
              <a:off x="3561" y="282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2" name="Freeform 21"/>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4473" name="Freeform 22"/>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4474" name="Freeform 23"/>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5" name="Freeform 24"/>
            <p:cNvSpPr>
              <a:spLocks/>
            </p:cNvSpPr>
            <p:nvPr/>
          </p:nvSpPr>
          <p:spPr bwMode="auto">
            <a:xfrm flipH="1">
              <a:off x="3096" y="303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4476" name="Freeform 25"/>
            <p:cNvSpPr>
              <a:spLocks/>
            </p:cNvSpPr>
            <p:nvPr/>
          </p:nvSpPr>
          <p:spPr bwMode="auto">
            <a:xfrm flipH="1">
              <a:off x="3024"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04464" name="AutoShape 26"/>
          <p:cNvSpPr>
            <a:spLocks noChangeArrowheads="1"/>
          </p:cNvSpPr>
          <p:nvPr/>
        </p:nvSpPr>
        <p:spPr bwMode="auto">
          <a:xfrm flipH="1">
            <a:off x="6781800" y="3086100"/>
            <a:ext cx="1676400" cy="914400"/>
          </a:xfrm>
          <a:prstGeom prst="cloudCallout">
            <a:avLst>
              <a:gd name="adj1" fmla="val 45454"/>
              <a:gd name="adj2" fmla="val 66667"/>
            </a:avLst>
          </a:prstGeom>
          <a:noFill/>
          <a:ln w="38100">
            <a:solidFill>
              <a:srgbClr val="FF0000"/>
            </a:solidFill>
            <a:round/>
            <a:headEnd/>
            <a:tailEnd/>
          </a:ln>
        </p:spPr>
        <p:txBody>
          <a:bodyPr anchor="ctr"/>
          <a:lstStyle/>
          <a:p>
            <a:r>
              <a:rPr lang="en-US" sz="4400" dirty="0">
                <a:solidFill>
                  <a:srgbClr val="FF0000"/>
                </a:solidFill>
                <a:latin typeface="Arial" pitchFamily="34" charset="0"/>
              </a:rPr>
              <a:t>1</a:t>
            </a:r>
          </a:p>
        </p:txBody>
      </p:sp>
      <p:sp>
        <p:nvSpPr>
          <p:cNvPr id="104465" name="Rectangle 28"/>
          <p:cNvSpPr>
            <a:spLocks noChangeArrowheads="1"/>
          </p:cNvSpPr>
          <p:nvPr/>
        </p:nvSpPr>
        <p:spPr bwMode="auto">
          <a:xfrm>
            <a:off x="3657600" y="2590800"/>
            <a:ext cx="914400" cy="990600"/>
          </a:xfrm>
          <a:prstGeom prst="rect">
            <a:avLst/>
          </a:prstGeom>
          <a:solidFill>
            <a:srgbClr val="6666FF">
              <a:alpha val="30196"/>
            </a:srgbClr>
          </a:solidFill>
          <a:ln w="38100">
            <a:solidFill>
              <a:schemeClr val="tx1"/>
            </a:solidFill>
            <a:miter lim="800000"/>
            <a:headEnd/>
            <a:tailEnd/>
          </a:ln>
        </p:spPr>
        <p:txBody>
          <a:bodyPr wrap="none" anchor="ctr"/>
          <a:lstStyle/>
          <a:p>
            <a:r>
              <a:rPr lang="en-US" sz="4400" dirty="0">
                <a:solidFill>
                  <a:srgbClr val="6666FF"/>
                </a:solidFill>
                <a:latin typeface="Arial" pitchFamily="34" charset="0"/>
              </a:rPr>
              <a:t>0</a:t>
            </a:r>
          </a:p>
        </p:txBody>
      </p:sp>
      <p:sp>
        <p:nvSpPr>
          <p:cNvPr id="104466" name="Rectangle 29"/>
          <p:cNvSpPr>
            <a:spLocks noChangeArrowheads="1"/>
          </p:cNvSpPr>
          <p:nvPr/>
        </p:nvSpPr>
        <p:spPr bwMode="auto">
          <a:xfrm>
            <a:off x="4572000" y="2590800"/>
            <a:ext cx="914400" cy="990600"/>
          </a:xfrm>
          <a:prstGeom prst="rect">
            <a:avLst/>
          </a:prstGeom>
          <a:solidFill>
            <a:srgbClr val="FF0000">
              <a:alpha val="20000"/>
            </a:srgbClr>
          </a:solidFill>
          <a:ln w="38100">
            <a:solidFill>
              <a:schemeClr val="tx1"/>
            </a:solidFill>
            <a:miter lim="800000"/>
            <a:headEnd/>
            <a:tailEnd/>
          </a:ln>
        </p:spPr>
        <p:txBody>
          <a:bodyPr wrap="none" anchor="ctr"/>
          <a:lstStyle/>
          <a:p>
            <a:endParaRPr lang="en-US" dirty="0">
              <a:latin typeface="Arial" pitchFamily="34" charset="0"/>
            </a:endParaRPr>
          </a:p>
        </p:txBody>
      </p:sp>
      <p:sp>
        <p:nvSpPr>
          <p:cNvPr id="104467" name="Freeform 30"/>
          <p:cNvSpPr>
            <a:spLocks/>
          </p:cNvSpPr>
          <p:nvPr/>
        </p:nvSpPr>
        <p:spPr bwMode="auto">
          <a:xfrm>
            <a:off x="3581400" y="3276600"/>
            <a:ext cx="609600" cy="1752600"/>
          </a:xfrm>
          <a:custGeom>
            <a:avLst/>
            <a:gdLst>
              <a:gd name="T0" fmla="*/ 0 w 384"/>
              <a:gd name="T1" fmla="*/ 1752600 h 1104"/>
              <a:gd name="T2" fmla="*/ 609600 w 384"/>
              <a:gd name="T3" fmla="*/ 0 h 1104"/>
              <a:gd name="T4" fmla="*/ 0 w 384"/>
              <a:gd name="T5" fmla="*/ 1447800 h 1104"/>
              <a:gd name="T6" fmla="*/ 0 60000 65536"/>
              <a:gd name="T7" fmla="*/ 0 60000 65536"/>
              <a:gd name="T8" fmla="*/ 0 60000 65536"/>
              <a:gd name="T9" fmla="*/ 0 w 384"/>
              <a:gd name="T10" fmla="*/ 0 h 1104"/>
              <a:gd name="T11" fmla="*/ 384 w 384"/>
              <a:gd name="T12" fmla="*/ 1104 h 1104"/>
            </a:gdLst>
            <a:ahLst/>
            <a:cxnLst>
              <a:cxn ang="T6">
                <a:pos x="T0" y="T1"/>
              </a:cxn>
              <a:cxn ang="T7">
                <a:pos x="T2" y="T3"/>
              </a:cxn>
              <a:cxn ang="T8">
                <a:pos x="T4" y="T5"/>
              </a:cxn>
            </a:cxnLst>
            <a:rect l="T9" t="T10" r="T11" b="T12"/>
            <a:pathLst>
              <a:path w="384" h="1104">
                <a:moveTo>
                  <a:pt x="0" y="1104"/>
                </a:moveTo>
                <a:lnTo>
                  <a:pt x="384" y="0"/>
                </a:lnTo>
                <a:lnTo>
                  <a:pt x="0" y="912"/>
                </a:lnTo>
              </a:path>
            </a:pathLst>
          </a:custGeom>
          <a:solidFill>
            <a:schemeClr val="tx1"/>
          </a:solidFill>
          <a:ln w="9525">
            <a:solidFill>
              <a:schemeClr val="tx1"/>
            </a:solidFill>
            <a:round/>
            <a:headEnd/>
            <a:tailEnd type="triangle" w="med" len="med"/>
          </a:ln>
        </p:spPr>
        <p:txBody>
          <a:bodyPr wrap="none" anchor="ctr"/>
          <a:lstStyle/>
          <a:p>
            <a:endParaRPr lang="en-US"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5475" name="Slide Number Placeholder 3"/>
          <p:cNvSpPr>
            <a:spLocks noGrp="1"/>
          </p:cNvSpPr>
          <p:nvPr>
            <p:ph type="sldNum" sz="quarter" idx="10"/>
          </p:nvPr>
        </p:nvSpPr>
        <p:spPr>
          <a:noFill/>
        </p:spPr>
        <p:txBody>
          <a:bodyPr/>
          <a:lstStyle/>
          <a:p>
            <a:fld id="{204AF15A-80D1-4D47-BCE9-D261730F8E7A}" type="slidenum">
              <a:rPr lang="x-none" smtClean="0">
                <a:cs typeface="Arial" pitchFamily="34" charset="0"/>
              </a:rPr>
              <a:pPr/>
              <a:t>101</a:t>
            </a:fld>
            <a:endParaRPr lang="en-US" smtClean="0">
              <a:cs typeface="Arial" pitchFamily="34" charset="0"/>
            </a:endParaRPr>
          </a:p>
        </p:txBody>
      </p:sp>
      <p:sp>
        <p:nvSpPr>
          <p:cNvPr id="105476" name="Rectangle 40"/>
          <p:cNvSpPr>
            <a:spLocks noChangeArrowheads="1"/>
          </p:cNvSpPr>
          <p:nvPr/>
        </p:nvSpPr>
        <p:spPr bwMode="auto">
          <a:xfrm>
            <a:off x="2209800" y="1943100"/>
            <a:ext cx="914400" cy="990600"/>
          </a:xfrm>
          <a:prstGeom prst="rect">
            <a:avLst/>
          </a:prstGeom>
          <a:solidFill>
            <a:srgbClr val="6666FF">
              <a:alpha val="30196"/>
            </a:srgbClr>
          </a:solidFill>
          <a:ln w="38100">
            <a:solidFill>
              <a:schemeClr val="tx1"/>
            </a:solidFill>
            <a:miter lim="800000"/>
            <a:headEnd/>
            <a:tailEnd/>
          </a:ln>
        </p:spPr>
        <p:txBody>
          <a:bodyPr wrap="none" anchor="ctr"/>
          <a:lstStyle/>
          <a:p>
            <a:r>
              <a:rPr lang="en-US" sz="4400" dirty="0">
                <a:solidFill>
                  <a:srgbClr val="6666FF"/>
                </a:solidFill>
                <a:latin typeface="Arial" pitchFamily="34" charset="0"/>
              </a:rPr>
              <a:t>0</a:t>
            </a:r>
          </a:p>
        </p:txBody>
      </p:sp>
      <p:sp>
        <p:nvSpPr>
          <p:cNvPr id="105477" name="Rectangle 41"/>
          <p:cNvSpPr>
            <a:spLocks noChangeArrowheads="1"/>
          </p:cNvSpPr>
          <p:nvPr/>
        </p:nvSpPr>
        <p:spPr bwMode="auto">
          <a:xfrm>
            <a:off x="3124200" y="1943100"/>
            <a:ext cx="914400" cy="990600"/>
          </a:xfrm>
          <a:prstGeom prst="rect">
            <a:avLst/>
          </a:prstGeom>
          <a:solidFill>
            <a:srgbClr val="FF0000">
              <a:alpha val="20000"/>
            </a:srgbClr>
          </a:solidFill>
          <a:ln w="38100">
            <a:solidFill>
              <a:schemeClr val="tx1"/>
            </a:solidFill>
            <a:miter lim="800000"/>
            <a:headEnd/>
            <a:tailEnd/>
          </a:ln>
        </p:spPr>
        <p:txBody>
          <a:bodyPr wrap="none" anchor="ctr"/>
          <a:lstStyle/>
          <a:p>
            <a:endParaRPr lang="en-US" dirty="0">
              <a:latin typeface="Arial" pitchFamily="34" charset="0"/>
            </a:endParaRPr>
          </a:p>
        </p:txBody>
      </p:sp>
      <p:sp>
        <p:nvSpPr>
          <p:cNvPr id="105478" name="Rectangle 2"/>
          <p:cNvSpPr>
            <a:spLocks noGrp="1" noChangeArrowheads="1"/>
          </p:cNvSpPr>
          <p:nvPr>
            <p:ph type="title"/>
          </p:nvPr>
        </p:nvSpPr>
        <p:spPr/>
        <p:txBody>
          <a:bodyPr/>
          <a:lstStyle/>
          <a:p>
            <a:r>
              <a:rPr lang="en-US" sz="4000" smtClean="0"/>
              <a:t>Protocol: Take Next Item from Queue</a:t>
            </a:r>
          </a:p>
        </p:txBody>
      </p:sp>
      <p:sp>
        <p:nvSpPr>
          <p:cNvPr id="105479" name="Rectangle 3"/>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5480" name="Freeform 4"/>
          <p:cNvSpPr>
            <a:spLocks/>
          </p:cNvSpPr>
          <p:nvPr/>
        </p:nvSpPr>
        <p:spPr bwMode="auto">
          <a:xfrm flipH="1">
            <a:off x="2232025" y="50768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1" name="Freeform 5"/>
          <p:cNvSpPr>
            <a:spLocks/>
          </p:cNvSpPr>
          <p:nvPr/>
        </p:nvSpPr>
        <p:spPr bwMode="auto">
          <a:xfrm flipH="1">
            <a:off x="2341563" y="48101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2" name="Freeform 6"/>
          <p:cNvSpPr>
            <a:spLocks/>
          </p:cNvSpPr>
          <p:nvPr/>
        </p:nvSpPr>
        <p:spPr bwMode="auto">
          <a:xfrm flipH="1">
            <a:off x="2536825" y="4492625"/>
            <a:ext cx="201613" cy="508000"/>
          </a:xfrm>
          <a:custGeom>
            <a:avLst/>
            <a:gdLst>
              <a:gd name="T0" fmla="*/ 35579 w 136"/>
              <a:gd name="T1" fmla="*/ 0 h 344"/>
              <a:gd name="T2" fmla="*/ 201613 w 136"/>
              <a:gd name="T3" fmla="*/ 0 h 344"/>
              <a:gd name="T4" fmla="*/ 201613 w 136"/>
              <a:gd name="T5" fmla="*/ 342605 h 344"/>
              <a:gd name="T6" fmla="*/ 157140 w 136"/>
              <a:gd name="T7" fmla="*/ 508000 h 344"/>
              <a:gd name="T8" fmla="*/ 157140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3" name="Freeform 7"/>
          <p:cNvSpPr>
            <a:spLocks/>
          </p:cNvSpPr>
          <p:nvPr/>
        </p:nvSpPr>
        <p:spPr bwMode="auto">
          <a:xfrm>
            <a:off x="2270125" y="4365625"/>
            <a:ext cx="1181100" cy="939800"/>
          </a:xfrm>
          <a:custGeom>
            <a:avLst/>
            <a:gdLst>
              <a:gd name="T0" fmla="*/ 0 w 744"/>
              <a:gd name="T1" fmla="*/ 939800 h 592"/>
              <a:gd name="T2" fmla="*/ 774700 w 744"/>
              <a:gd name="T3" fmla="*/ 914400 h 592"/>
              <a:gd name="T4" fmla="*/ 1181100 w 744"/>
              <a:gd name="T5" fmla="*/ 0 h 592"/>
              <a:gd name="T6" fmla="*/ 533400 w 744"/>
              <a:gd name="T7" fmla="*/ 12700 h 592"/>
              <a:gd name="T8" fmla="*/ 0 w 744"/>
              <a:gd name="T9" fmla="*/ 939800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5484" name="Freeform 8"/>
          <p:cNvSpPr>
            <a:spLocks/>
          </p:cNvSpPr>
          <p:nvPr/>
        </p:nvSpPr>
        <p:spPr bwMode="auto">
          <a:xfrm>
            <a:off x="3044825" y="4365625"/>
            <a:ext cx="393700" cy="1206500"/>
          </a:xfrm>
          <a:custGeom>
            <a:avLst/>
            <a:gdLst>
              <a:gd name="T0" fmla="*/ 393700 w 248"/>
              <a:gd name="T1" fmla="*/ 0 h 760"/>
              <a:gd name="T2" fmla="*/ 393700 w 248"/>
              <a:gd name="T3" fmla="*/ 330200 h 760"/>
              <a:gd name="T4" fmla="*/ 12700 w 248"/>
              <a:gd name="T5" fmla="*/ 1206500 h 760"/>
              <a:gd name="T6" fmla="*/ 0 w 248"/>
              <a:gd name="T7" fmla="*/ 952500 h 760"/>
              <a:gd name="T8" fmla="*/ 393700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5485" name="Freeform 9"/>
          <p:cNvSpPr>
            <a:spLocks/>
          </p:cNvSpPr>
          <p:nvPr/>
        </p:nvSpPr>
        <p:spPr bwMode="auto">
          <a:xfrm>
            <a:off x="3146425" y="51022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6" name="Freeform 10"/>
          <p:cNvSpPr>
            <a:spLocks/>
          </p:cNvSpPr>
          <p:nvPr/>
        </p:nvSpPr>
        <p:spPr bwMode="auto">
          <a:xfrm>
            <a:off x="3281363" y="48228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7" name="Freeform 11"/>
          <p:cNvSpPr>
            <a:spLocks/>
          </p:cNvSpPr>
          <p:nvPr/>
        </p:nvSpPr>
        <p:spPr bwMode="auto">
          <a:xfrm>
            <a:off x="3389313" y="4556125"/>
            <a:ext cx="201612" cy="508000"/>
          </a:xfrm>
          <a:custGeom>
            <a:avLst/>
            <a:gdLst>
              <a:gd name="T0" fmla="*/ 35579 w 136"/>
              <a:gd name="T1" fmla="*/ 0 h 344"/>
              <a:gd name="T2" fmla="*/ 201612 w 136"/>
              <a:gd name="T3" fmla="*/ 0 h 344"/>
              <a:gd name="T4" fmla="*/ 201612 w 136"/>
              <a:gd name="T5" fmla="*/ 342605 h 344"/>
              <a:gd name="T6" fmla="*/ 157139 w 136"/>
              <a:gd name="T7" fmla="*/ 508000 h 344"/>
              <a:gd name="T8" fmla="*/ 157139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488" name="AutoShape 12"/>
          <p:cNvSpPr>
            <a:spLocks noChangeArrowheads="1"/>
          </p:cNvSpPr>
          <p:nvPr/>
        </p:nvSpPr>
        <p:spPr bwMode="auto">
          <a:xfrm>
            <a:off x="685800" y="3086100"/>
            <a:ext cx="1676400" cy="914400"/>
          </a:xfrm>
          <a:prstGeom prst="cloudCallout">
            <a:avLst>
              <a:gd name="adj1" fmla="val 56722"/>
              <a:gd name="adj2" fmla="val 92190"/>
            </a:avLst>
          </a:prstGeom>
          <a:noFill/>
          <a:ln w="38100">
            <a:solidFill>
              <a:srgbClr val="6666FF"/>
            </a:solidFill>
            <a:round/>
            <a:headEnd/>
            <a:tailEnd/>
          </a:ln>
        </p:spPr>
        <p:txBody>
          <a:bodyPr anchor="ctr"/>
          <a:lstStyle/>
          <a:p>
            <a:r>
              <a:rPr lang="en-US" sz="4400" dirty="0">
                <a:solidFill>
                  <a:srgbClr val="6666FF"/>
                </a:solidFill>
                <a:latin typeface="Arial" pitchFamily="34" charset="0"/>
              </a:rPr>
              <a:t>0</a:t>
            </a:r>
          </a:p>
        </p:txBody>
      </p:sp>
      <p:grpSp>
        <p:nvGrpSpPr>
          <p:cNvPr id="105489" name="Group 13"/>
          <p:cNvGrpSpPr>
            <a:grpSpLocks/>
          </p:cNvGrpSpPr>
          <p:nvPr/>
        </p:nvGrpSpPr>
        <p:grpSpPr bwMode="auto">
          <a:xfrm>
            <a:off x="6159500" y="4365625"/>
            <a:ext cx="1358900" cy="1282700"/>
            <a:chOff x="3024" y="2744"/>
            <a:chExt cx="856" cy="808"/>
          </a:xfrm>
        </p:grpSpPr>
        <p:sp>
          <p:nvSpPr>
            <p:cNvPr id="105504" name="Rectangle 14"/>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5505" name="Freeform 15"/>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06" name="Freeform 16"/>
            <p:cNvSpPr>
              <a:spLocks/>
            </p:cNvSpPr>
            <p:nvPr/>
          </p:nvSpPr>
          <p:spPr bwMode="auto">
            <a:xfrm>
              <a:off x="3688" y="302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07" name="Freeform 17"/>
            <p:cNvSpPr>
              <a:spLocks/>
            </p:cNvSpPr>
            <p:nvPr/>
          </p:nvSpPr>
          <p:spPr bwMode="auto">
            <a:xfrm>
              <a:off x="3561" y="282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08" name="Freeform 18"/>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5509" name="Freeform 19"/>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5510" name="Freeform 20"/>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11" name="Freeform 21"/>
            <p:cNvSpPr>
              <a:spLocks/>
            </p:cNvSpPr>
            <p:nvPr/>
          </p:nvSpPr>
          <p:spPr bwMode="auto">
            <a:xfrm flipH="1">
              <a:off x="3096" y="303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5512" name="Freeform 22"/>
            <p:cNvSpPr>
              <a:spLocks/>
            </p:cNvSpPr>
            <p:nvPr/>
          </p:nvSpPr>
          <p:spPr bwMode="auto">
            <a:xfrm flipH="1">
              <a:off x="3024"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05490" name="AutoShape 23"/>
          <p:cNvSpPr>
            <a:spLocks noChangeArrowheads="1"/>
          </p:cNvSpPr>
          <p:nvPr/>
        </p:nvSpPr>
        <p:spPr bwMode="auto">
          <a:xfrm flipH="1">
            <a:off x="6781800" y="3086100"/>
            <a:ext cx="1676400" cy="914400"/>
          </a:xfrm>
          <a:prstGeom prst="cloudCallout">
            <a:avLst>
              <a:gd name="adj1" fmla="val 45454"/>
              <a:gd name="adj2" fmla="val 66667"/>
            </a:avLst>
          </a:prstGeom>
          <a:noFill/>
          <a:ln w="38100">
            <a:solidFill>
              <a:srgbClr val="FF0000"/>
            </a:solidFill>
            <a:round/>
            <a:headEnd/>
            <a:tailEnd/>
          </a:ln>
        </p:spPr>
        <p:txBody>
          <a:bodyPr anchor="ctr"/>
          <a:lstStyle/>
          <a:p>
            <a:r>
              <a:rPr lang="en-US" sz="4400" dirty="0">
                <a:solidFill>
                  <a:srgbClr val="FF0000"/>
                </a:solidFill>
                <a:latin typeface="Arial" pitchFamily="34" charset="0"/>
              </a:rPr>
              <a:t>1</a:t>
            </a:r>
          </a:p>
        </p:txBody>
      </p:sp>
      <p:sp>
        <p:nvSpPr>
          <p:cNvPr id="105491" name="Rectangle 27"/>
          <p:cNvSpPr>
            <a:spLocks noChangeArrowheads="1"/>
          </p:cNvSpPr>
          <p:nvPr/>
        </p:nvSpPr>
        <p:spPr bwMode="auto">
          <a:xfrm>
            <a:off x="29718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5492" name="Rectangle 28"/>
          <p:cNvSpPr>
            <a:spLocks noChangeArrowheads="1"/>
          </p:cNvSpPr>
          <p:nvPr/>
        </p:nvSpPr>
        <p:spPr bwMode="auto">
          <a:xfrm>
            <a:off x="38862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5493" name="Rectangle 29"/>
          <p:cNvSpPr>
            <a:spLocks noChangeArrowheads="1"/>
          </p:cNvSpPr>
          <p:nvPr/>
        </p:nvSpPr>
        <p:spPr bwMode="auto">
          <a:xfrm>
            <a:off x="48006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5494" name="Line 30"/>
          <p:cNvSpPr>
            <a:spLocks noChangeShapeType="1"/>
          </p:cNvSpPr>
          <p:nvPr/>
        </p:nvSpPr>
        <p:spPr bwMode="auto">
          <a:xfrm>
            <a:off x="5638800" y="2438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5495" name="Line 31"/>
          <p:cNvSpPr>
            <a:spLocks noChangeShapeType="1"/>
          </p:cNvSpPr>
          <p:nvPr/>
        </p:nvSpPr>
        <p:spPr bwMode="auto">
          <a:xfrm>
            <a:off x="5638800" y="33528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5496" name="Freeform 46"/>
          <p:cNvSpPr>
            <a:spLocks/>
          </p:cNvSpPr>
          <p:nvPr/>
        </p:nvSpPr>
        <p:spPr bwMode="auto">
          <a:xfrm>
            <a:off x="3567113" y="4064000"/>
            <a:ext cx="511175" cy="1012825"/>
          </a:xfrm>
          <a:custGeom>
            <a:avLst/>
            <a:gdLst>
              <a:gd name="T0" fmla="*/ 0 w 322"/>
              <a:gd name="T1" fmla="*/ 1012825 h 638"/>
              <a:gd name="T2" fmla="*/ 511175 w 322"/>
              <a:gd name="T3" fmla="*/ 0 h 638"/>
              <a:gd name="T4" fmla="*/ 3175 w 322"/>
              <a:gd name="T5" fmla="*/ 769937 h 638"/>
              <a:gd name="T6" fmla="*/ 0 60000 65536"/>
              <a:gd name="T7" fmla="*/ 0 60000 65536"/>
              <a:gd name="T8" fmla="*/ 0 60000 65536"/>
              <a:gd name="T9" fmla="*/ 0 w 322"/>
              <a:gd name="T10" fmla="*/ 0 h 638"/>
              <a:gd name="T11" fmla="*/ 322 w 322"/>
              <a:gd name="T12" fmla="*/ 638 h 638"/>
            </a:gdLst>
            <a:ahLst/>
            <a:cxnLst>
              <a:cxn ang="T6">
                <a:pos x="T0" y="T1"/>
              </a:cxn>
              <a:cxn ang="T7">
                <a:pos x="T2" y="T3"/>
              </a:cxn>
              <a:cxn ang="T8">
                <a:pos x="T4" y="T5"/>
              </a:cxn>
            </a:cxnLst>
            <a:rect l="T9" t="T10" r="T11" b="T12"/>
            <a:pathLst>
              <a:path w="322" h="638">
                <a:moveTo>
                  <a:pt x="0" y="638"/>
                </a:moveTo>
                <a:lnTo>
                  <a:pt x="322" y="0"/>
                </a:lnTo>
                <a:lnTo>
                  <a:pt x="2" y="485"/>
                </a:lnTo>
              </a:path>
            </a:pathLst>
          </a:custGeom>
          <a:solidFill>
            <a:schemeClr val="tx1"/>
          </a:solidFill>
          <a:ln w="9525">
            <a:solidFill>
              <a:schemeClr val="tx1"/>
            </a:solidFill>
            <a:round/>
            <a:headEnd/>
            <a:tailEnd type="triangle" w="med" len="med"/>
          </a:ln>
        </p:spPr>
        <p:txBody>
          <a:bodyPr wrap="none" anchor="ctr"/>
          <a:lstStyle/>
          <a:p>
            <a:endParaRPr lang="en-US" dirty="0">
              <a:latin typeface="Arial" pitchFamily="34" charset="0"/>
            </a:endParaRPr>
          </a:p>
        </p:txBody>
      </p:sp>
      <p:grpSp>
        <p:nvGrpSpPr>
          <p:cNvPr id="3" name="Group 49"/>
          <p:cNvGrpSpPr>
            <a:grpSpLocks/>
          </p:cNvGrpSpPr>
          <p:nvPr/>
        </p:nvGrpSpPr>
        <p:grpSpPr bwMode="auto">
          <a:xfrm>
            <a:off x="4100513" y="2736850"/>
            <a:ext cx="430212" cy="384175"/>
            <a:chOff x="1872" y="2917"/>
            <a:chExt cx="271" cy="242"/>
          </a:xfrm>
        </p:grpSpPr>
        <p:sp>
          <p:nvSpPr>
            <p:cNvPr id="105501" name="Oval 50"/>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5502" name="Oval 51"/>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p:spPr>
          <p:txBody>
            <a:bodyPr wrap="none" anchor="ctr"/>
            <a:lstStyle/>
            <a:p>
              <a:endParaRPr lang="en-US" dirty="0">
                <a:latin typeface="Arial" pitchFamily="34" charset="0"/>
              </a:endParaRPr>
            </a:p>
          </p:txBody>
        </p:sp>
        <p:sp>
          <p:nvSpPr>
            <p:cNvPr id="105503" name="Text Box 52"/>
            <p:cNvSpPr txBox="1">
              <a:spLocks noChangeArrowheads="1"/>
            </p:cNvSpPr>
            <p:nvPr/>
          </p:nvSpPr>
          <p:spPr bwMode="auto">
            <a:xfrm>
              <a:off x="1872" y="2928"/>
              <a:ext cx="204" cy="231"/>
            </a:xfrm>
            <a:prstGeom prst="rect">
              <a:avLst/>
            </a:prstGeom>
            <a:noFill/>
            <a:ln w="9525">
              <a:noFill/>
              <a:miter lim="800000"/>
              <a:headEnd/>
              <a:tailEnd/>
            </a:ln>
          </p:spPr>
          <p:txBody>
            <a:bodyPr wrap="none">
              <a:spAutoFit/>
            </a:bodyPr>
            <a:lstStyle/>
            <a:p>
              <a:pPr algn="r"/>
              <a:r>
                <a:rPr lang="en-US" sz="1800" b="1" dirty="0">
                  <a:solidFill>
                    <a:schemeClr val="bg1"/>
                  </a:solidFill>
                  <a:latin typeface="Arial" pitchFamily="34" charset="0"/>
                </a:rPr>
                <a:t>8</a:t>
              </a:r>
            </a:p>
          </p:txBody>
        </p:sp>
      </p:grpSp>
      <p:grpSp>
        <p:nvGrpSpPr>
          <p:cNvPr id="4" name="Group 53"/>
          <p:cNvGrpSpPr>
            <a:grpSpLocks/>
          </p:cNvGrpSpPr>
          <p:nvPr/>
        </p:nvGrpSpPr>
        <p:grpSpPr bwMode="auto">
          <a:xfrm>
            <a:off x="3206750" y="2757488"/>
            <a:ext cx="430213" cy="341312"/>
            <a:chOff x="2016" y="1728"/>
            <a:chExt cx="271" cy="215"/>
          </a:xfrm>
        </p:grpSpPr>
        <p:sp>
          <p:nvSpPr>
            <p:cNvPr id="105499" name="Oval 54"/>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5500" name="Oval 55"/>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94444E-6 3.33333E-6 L 0.07171 0.16018 " pathEditMode="relative" ptsTypes="A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6.38889E-6 5.92593E-6 L -0.09497 0.00232 " pathEditMode="relative" ptsTypes="AA">
                                      <p:cBhvr>
                                        <p:cTn id="8"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6499" name="Slide Number Placeholder 3"/>
          <p:cNvSpPr>
            <a:spLocks noGrp="1"/>
          </p:cNvSpPr>
          <p:nvPr>
            <p:ph type="sldNum" sz="quarter" idx="10"/>
          </p:nvPr>
        </p:nvSpPr>
        <p:spPr>
          <a:noFill/>
        </p:spPr>
        <p:txBody>
          <a:bodyPr/>
          <a:lstStyle/>
          <a:p>
            <a:fld id="{A1A80EFE-6DF9-4574-8506-9BE33E2B0972}" type="slidenum">
              <a:rPr lang="x-none" smtClean="0">
                <a:cs typeface="Arial" pitchFamily="34" charset="0"/>
              </a:rPr>
              <a:pPr/>
              <a:t>102</a:t>
            </a:fld>
            <a:endParaRPr lang="en-US" smtClean="0">
              <a:cs typeface="Arial" pitchFamily="34" charset="0"/>
            </a:endParaRPr>
          </a:p>
        </p:txBody>
      </p:sp>
      <p:sp>
        <p:nvSpPr>
          <p:cNvPr id="106500" name="Rectangle 2"/>
          <p:cNvSpPr>
            <a:spLocks noChangeArrowheads="1"/>
          </p:cNvSpPr>
          <p:nvPr/>
        </p:nvSpPr>
        <p:spPr bwMode="auto">
          <a:xfrm>
            <a:off x="2209800" y="1943100"/>
            <a:ext cx="914400" cy="990600"/>
          </a:xfrm>
          <a:prstGeom prst="rect">
            <a:avLst/>
          </a:prstGeom>
          <a:solidFill>
            <a:srgbClr val="6666FF">
              <a:alpha val="30196"/>
            </a:srgbClr>
          </a:solidFill>
          <a:ln w="38100">
            <a:solidFill>
              <a:schemeClr val="tx1"/>
            </a:solidFill>
            <a:miter lim="800000"/>
            <a:headEnd/>
            <a:tailEnd/>
          </a:ln>
        </p:spPr>
        <p:txBody>
          <a:bodyPr wrap="none" anchor="ctr"/>
          <a:lstStyle/>
          <a:p>
            <a:r>
              <a:rPr lang="en-US" sz="4400" dirty="0">
                <a:solidFill>
                  <a:srgbClr val="6666FF"/>
                </a:solidFill>
                <a:latin typeface="Arial" pitchFamily="34" charset="0"/>
              </a:rPr>
              <a:t>0</a:t>
            </a:r>
          </a:p>
        </p:txBody>
      </p:sp>
      <p:sp>
        <p:nvSpPr>
          <p:cNvPr id="106501" name="Rectangle 3"/>
          <p:cNvSpPr>
            <a:spLocks noChangeArrowheads="1"/>
          </p:cNvSpPr>
          <p:nvPr/>
        </p:nvSpPr>
        <p:spPr bwMode="auto">
          <a:xfrm>
            <a:off x="3124200" y="1943100"/>
            <a:ext cx="914400" cy="990600"/>
          </a:xfrm>
          <a:prstGeom prst="rect">
            <a:avLst/>
          </a:prstGeom>
          <a:solidFill>
            <a:srgbClr val="FF0000">
              <a:alpha val="20000"/>
            </a:srgbClr>
          </a:solidFill>
          <a:ln w="38100">
            <a:solidFill>
              <a:schemeClr val="tx1"/>
            </a:solidFill>
            <a:miter lim="800000"/>
            <a:headEnd/>
            <a:tailEnd/>
          </a:ln>
        </p:spPr>
        <p:txBody>
          <a:bodyPr wrap="none" anchor="ctr"/>
          <a:lstStyle/>
          <a:p>
            <a:r>
              <a:rPr lang="en-US" sz="4400" dirty="0">
                <a:solidFill>
                  <a:srgbClr val="FF0000"/>
                </a:solidFill>
                <a:latin typeface="Arial" pitchFamily="34" charset="0"/>
              </a:rPr>
              <a:t>1</a:t>
            </a:r>
          </a:p>
        </p:txBody>
      </p:sp>
      <p:sp>
        <p:nvSpPr>
          <p:cNvPr id="106502" name="Rectangle 4"/>
          <p:cNvSpPr>
            <a:spLocks noGrp="1" noChangeArrowheads="1"/>
          </p:cNvSpPr>
          <p:nvPr>
            <p:ph type="title"/>
          </p:nvPr>
        </p:nvSpPr>
        <p:spPr/>
        <p:txBody>
          <a:bodyPr/>
          <a:lstStyle/>
          <a:p>
            <a:r>
              <a:rPr lang="en-US" sz="4000" smtClean="0"/>
              <a:t>Protocol: Take Next Item from Queue</a:t>
            </a:r>
          </a:p>
        </p:txBody>
      </p:sp>
      <p:sp>
        <p:nvSpPr>
          <p:cNvPr id="106503" name="Rectangle 5"/>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6504" name="Freeform 6"/>
          <p:cNvSpPr>
            <a:spLocks/>
          </p:cNvSpPr>
          <p:nvPr/>
        </p:nvSpPr>
        <p:spPr bwMode="auto">
          <a:xfrm flipH="1">
            <a:off x="2232025" y="50768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05" name="Freeform 7"/>
          <p:cNvSpPr>
            <a:spLocks/>
          </p:cNvSpPr>
          <p:nvPr/>
        </p:nvSpPr>
        <p:spPr bwMode="auto">
          <a:xfrm flipH="1">
            <a:off x="2341563" y="48101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06" name="Freeform 8"/>
          <p:cNvSpPr>
            <a:spLocks/>
          </p:cNvSpPr>
          <p:nvPr/>
        </p:nvSpPr>
        <p:spPr bwMode="auto">
          <a:xfrm flipH="1">
            <a:off x="2536825" y="4492625"/>
            <a:ext cx="201613" cy="508000"/>
          </a:xfrm>
          <a:custGeom>
            <a:avLst/>
            <a:gdLst>
              <a:gd name="T0" fmla="*/ 35579 w 136"/>
              <a:gd name="T1" fmla="*/ 0 h 344"/>
              <a:gd name="T2" fmla="*/ 201613 w 136"/>
              <a:gd name="T3" fmla="*/ 0 h 344"/>
              <a:gd name="T4" fmla="*/ 201613 w 136"/>
              <a:gd name="T5" fmla="*/ 342605 h 344"/>
              <a:gd name="T6" fmla="*/ 157140 w 136"/>
              <a:gd name="T7" fmla="*/ 508000 h 344"/>
              <a:gd name="T8" fmla="*/ 157140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07" name="Freeform 9"/>
          <p:cNvSpPr>
            <a:spLocks/>
          </p:cNvSpPr>
          <p:nvPr/>
        </p:nvSpPr>
        <p:spPr bwMode="auto">
          <a:xfrm>
            <a:off x="2270125" y="4365625"/>
            <a:ext cx="1181100" cy="939800"/>
          </a:xfrm>
          <a:custGeom>
            <a:avLst/>
            <a:gdLst>
              <a:gd name="T0" fmla="*/ 0 w 744"/>
              <a:gd name="T1" fmla="*/ 939800 h 592"/>
              <a:gd name="T2" fmla="*/ 774700 w 744"/>
              <a:gd name="T3" fmla="*/ 914400 h 592"/>
              <a:gd name="T4" fmla="*/ 1181100 w 744"/>
              <a:gd name="T5" fmla="*/ 0 h 592"/>
              <a:gd name="T6" fmla="*/ 533400 w 744"/>
              <a:gd name="T7" fmla="*/ 12700 h 592"/>
              <a:gd name="T8" fmla="*/ 0 w 744"/>
              <a:gd name="T9" fmla="*/ 939800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6508" name="Freeform 10"/>
          <p:cNvSpPr>
            <a:spLocks/>
          </p:cNvSpPr>
          <p:nvPr/>
        </p:nvSpPr>
        <p:spPr bwMode="auto">
          <a:xfrm>
            <a:off x="3044825" y="4365625"/>
            <a:ext cx="393700" cy="1206500"/>
          </a:xfrm>
          <a:custGeom>
            <a:avLst/>
            <a:gdLst>
              <a:gd name="T0" fmla="*/ 393700 w 248"/>
              <a:gd name="T1" fmla="*/ 0 h 760"/>
              <a:gd name="T2" fmla="*/ 393700 w 248"/>
              <a:gd name="T3" fmla="*/ 330200 h 760"/>
              <a:gd name="T4" fmla="*/ 12700 w 248"/>
              <a:gd name="T5" fmla="*/ 1206500 h 760"/>
              <a:gd name="T6" fmla="*/ 0 w 248"/>
              <a:gd name="T7" fmla="*/ 952500 h 760"/>
              <a:gd name="T8" fmla="*/ 393700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06509" name="Freeform 11"/>
          <p:cNvSpPr>
            <a:spLocks/>
          </p:cNvSpPr>
          <p:nvPr/>
        </p:nvSpPr>
        <p:spPr bwMode="auto">
          <a:xfrm>
            <a:off x="3146425" y="5102225"/>
            <a:ext cx="215900" cy="546100"/>
          </a:xfrm>
          <a:custGeom>
            <a:avLst/>
            <a:gdLst>
              <a:gd name="T0" fmla="*/ 38100 w 136"/>
              <a:gd name="T1" fmla="*/ 0 h 344"/>
              <a:gd name="T2" fmla="*/ 215900 w 136"/>
              <a:gd name="T3" fmla="*/ 0 h 344"/>
              <a:gd name="T4" fmla="*/ 215900 w 136"/>
              <a:gd name="T5" fmla="*/ 368300 h 344"/>
              <a:gd name="T6" fmla="*/ 168275 w 136"/>
              <a:gd name="T7" fmla="*/ 546100 h 344"/>
              <a:gd name="T8" fmla="*/ 168275 w 136"/>
              <a:gd name="T9" fmla="*/ 139700 h 344"/>
              <a:gd name="T10" fmla="*/ 0 w 136"/>
              <a:gd name="T11" fmla="*/ 13970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10" name="Freeform 12"/>
          <p:cNvSpPr>
            <a:spLocks/>
          </p:cNvSpPr>
          <p:nvPr/>
        </p:nvSpPr>
        <p:spPr bwMode="auto">
          <a:xfrm>
            <a:off x="3281363" y="4822825"/>
            <a:ext cx="195262" cy="495300"/>
          </a:xfrm>
          <a:custGeom>
            <a:avLst/>
            <a:gdLst>
              <a:gd name="T0" fmla="*/ 34458 w 136"/>
              <a:gd name="T1" fmla="*/ 0 h 344"/>
              <a:gd name="T2" fmla="*/ 195262 w 136"/>
              <a:gd name="T3" fmla="*/ 0 h 344"/>
              <a:gd name="T4" fmla="*/ 195262 w 136"/>
              <a:gd name="T5" fmla="*/ 334040 h 344"/>
              <a:gd name="T6" fmla="*/ 152189 w 136"/>
              <a:gd name="T7" fmla="*/ 495300 h 344"/>
              <a:gd name="T8" fmla="*/ 152189 w 136"/>
              <a:gd name="T9" fmla="*/ 126705 h 344"/>
              <a:gd name="T10" fmla="*/ 0 w 136"/>
              <a:gd name="T11" fmla="*/ 12670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11" name="Freeform 13"/>
          <p:cNvSpPr>
            <a:spLocks/>
          </p:cNvSpPr>
          <p:nvPr/>
        </p:nvSpPr>
        <p:spPr bwMode="auto">
          <a:xfrm>
            <a:off x="3389313" y="4556125"/>
            <a:ext cx="201612" cy="508000"/>
          </a:xfrm>
          <a:custGeom>
            <a:avLst/>
            <a:gdLst>
              <a:gd name="T0" fmla="*/ 35579 w 136"/>
              <a:gd name="T1" fmla="*/ 0 h 344"/>
              <a:gd name="T2" fmla="*/ 201612 w 136"/>
              <a:gd name="T3" fmla="*/ 0 h 344"/>
              <a:gd name="T4" fmla="*/ 201612 w 136"/>
              <a:gd name="T5" fmla="*/ 342605 h 344"/>
              <a:gd name="T6" fmla="*/ 157139 w 136"/>
              <a:gd name="T7" fmla="*/ 508000 h 344"/>
              <a:gd name="T8" fmla="*/ 157139 w 136"/>
              <a:gd name="T9" fmla="*/ 129953 h 344"/>
              <a:gd name="T10" fmla="*/ 0 w 136"/>
              <a:gd name="T11" fmla="*/ 1299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06512" name="Group 15"/>
          <p:cNvGrpSpPr>
            <a:grpSpLocks/>
          </p:cNvGrpSpPr>
          <p:nvPr/>
        </p:nvGrpSpPr>
        <p:grpSpPr bwMode="auto">
          <a:xfrm>
            <a:off x="6159500" y="4365625"/>
            <a:ext cx="1358900" cy="1282700"/>
            <a:chOff x="3024" y="2744"/>
            <a:chExt cx="856" cy="808"/>
          </a:xfrm>
        </p:grpSpPr>
        <p:sp>
          <p:nvSpPr>
            <p:cNvPr id="106529" name="Rectangle 16"/>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06530" name="Freeform 17"/>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1" name="Freeform 18"/>
            <p:cNvSpPr>
              <a:spLocks/>
            </p:cNvSpPr>
            <p:nvPr/>
          </p:nvSpPr>
          <p:spPr bwMode="auto">
            <a:xfrm>
              <a:off x="3688" y="302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2" name="Freeform 19"/>
            <p:cNvSpPr>
              <a:spLocks/>
            </p:cNvSpPr>
            <p:nvPr/>
          </p:nvSpPr>
          <p:spPr bwMode="auto">
            <a:xfrm>
              <a:off x="3561" y="282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3" name="Freeform 20"/>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6534" name="Freeform 21"/>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06535" name="Freeform 22"/>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6" name="Freeform 23"/>
            <p:cNvSpPr>
              <a:spLocks/>
            </p:cNvSpPr>
            <p:nvPr/>
          </p:nvSpPr>
          <p:spPr bwMode="auto">
            <a:xfrm flipH="1">
              <a:off x="3096" y="303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06537" name="Freeform 24"/>
            <p:cNvSpPr>
              <a:spLocks/>
            </p:cNvSpPr>
            <p:nvPr/>
          </p:nvSpPr>
          <p:spPr bwMode="auto">
            <a:xfrm flipH="1">
              <a:off x="3024"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06513" name="Rectangle 26"/>
          <p:cNvSpPr>
            <a:spLocks noChangeArrowheads="1"/>
          </p:cNvSpPr>
          <p:nvPr/>
        </p:nvSpPr>
        <p:spPr bwMode="auto">
          <a:xfrm>
            <a:off x="29718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6514" name="Rectangle 27"/>
          <p:cNvSpPr>
            <a:spLocks noChangeArrowheads="1"/>
          </p:cNvSpPr>
          <p:nvPr/>
        </p:nvSpPr>
        <p:spPr bwMode="auto">
          <a:xfrm>
            <a:off x="38862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6515" name="Rectangle 28"/>
          <p:cNvSpPr>
            <a:spLocks noChangeArrowheads="1"/>
          </p:cNvSpPr>
          <p:nvPr/>
        </p:nvSpPr>
        <p:spPr bwMode="auto">
          <a:xfrm>
            <a:off x="4800600" y="2438400"/>
            <a:ext cx="914400" cy="914400"/>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6516" name="Line 29"/>
          <p:cNvSpPr>
            <a:spLocks noChangeShapeType="1"/>
          </p:cNvSpPr>
          <p:nvPr/>
        </p:nvSpPr>
        <p:spPr bwMode="auto">
          <a:xfrm>
            <a:off x="5638800" y="2438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6517" name="Line 30"/>
          <p:cNvSpPr>
            <a:spLocks noChangeShapeType="1"/>
          </p:cNvSpPr>
          <p:nvPr/>
        </p:nvSpPr>
        <p:spPr bwMode="auto">
          <a:xfrm>
            <a:off x="5638800" y="33528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106518" name="Group 33"/>
          <p:cNvGrpSpPr>
            <a:grpSpLocks/>
          </p:cNvGrpSpPr>
          <p:nvPr/>
        </p:nvGrpSpPr>
        <p:grpSpPr bwMode="auto">
          <a:xfrm>
            <a:off x="3862388" y="3829050"/>
            <a:ext cx="430212" cy="341313"/>
            <a:chOff x="2016" y="1728"/>
            <a:chExt cx="271" cy="215"/>
          </a:xfrm>
        </p:grpSpPr>
        <p:sp>
          <p:nvSpPr>
            <p:cNvPr id="106527" name="Oval 34"/>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6528" name="Oval 35"/>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sp>
        <p:nvSpPr>
          <p:cNvPr id="106519" name="Freeform 37"/>
          <p:cNvSpPr>
            <a:spLocks/>
          </p:cNvSpPr>
          <p:nvPr/>
        </p:nvSpPr>
        <p:spPr bwMode="auto">
          <a:xfrm>
            <a:off x="3567113" y="4064000"/>
            <a:ext cx="511175" cy="1012825"/>
          </a:xfrm>
          <a:custGeom>
            <a:avLst/>
            <a:gdLst>
              <a:gd name="T0" fmla="*/ 0 w 322"/>
              <a:gd name="T1" fmla="*/ 1012825 h 638"/>
              <a:gd name="T2" fmla="*/ 511175 w 322"/>
              <a:gd name="T3" fmla="*/ 0 h 638"/>
              <a:gd name="T4" fmla="*/ 3175 w 322"/>
              <a:gd name="T5" fmla="*/ 769937 h 638"/>
              <a:gd name="T6" fmla="*/ 0 60000 65536"/>
              <a:gd name="T7" fmla="*/ 0 60000 65536"/>
              <a:gd name="T8" fmla="*/ 0 60000 65536"/>
              <a:gd name="T9" fmla="*/ 0 w 322"/>
              <a:gd name="T10" fmla="*/ 0 h 638"/>
              <a:gd name="T11" fmla="*/ 322 w 322"/>
              <a:gd name="T12" fmla="*/ 638 h 638"/>
            </a:gdLst>
            <a:ahLst/>
            <a:cxnLst>
              <a:cxn ang="T6">
                <a:pos x="T0" y="T1"/>
              </a:cxn>
              <a:cxn ang="T7">
                <a:pos x="T2" y="T3"/>
              </a:cxn>
              <a:cxn ang="T8">
                <a:pos x="T4" y="T5"/>
              </a:cxn>
            </a:cxnLst>
            <a:rect l="T9" t="T10" r="T11" b="T12"/>
            <a:pathLst>
              <a:path w="322" h="638">
                <a:moveTo>
                  <a:pt x="0" y="638"/>
                </a:moveTo>
                <a:lnTo>
                  <a:pt x="322" y="0"/>
                </a:lnTo>
                <a:lnTo>
                  <a:pt x="2" y="485"/>
                </a:lnTo>
              </a:path>
            </a:pathLst>
          </a:custGeom>
          <a:solidFill>
            <a:schemeClr val="tx1"/>
          </a:solid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106520" name="Freeform 38"/>
          <p:cNvSpPr>
            <a:spLocks/>
          </p:cNvSpPr>
          <p:nvPr/>
        </p:nvSpPr>
        <p:spPr bwMode="auto">
          <a:xfrm>
            <a:off x="5648325" y="4064000"/>
            <a:ext cx="534988" cy="987425"/>
          </a:xfrm>
          <a:custGeom>
            <a:avLst/>
            <a:gdLst>
              <a:gd name="T0" fmla="*/ 534988 w 337"/>
              <a:gd name="T1" fmla="*/ 987425 h 622"/>
              <a:gd name="T2" fmla="*/ 0 w 337"/>
              <a:gd name="T3" fmla="*/ 0 h 622"/>
              <a:gd name="T4" fmla="*/ 508000 w 337"/>
              <a:gd name="T5" fmla="*/ 769937 h 622"/>
              <a:gd name="T6" fmla="*/ 0 60000 65536"/>
              <a:gd name="T7" fmla="*/ 0 60000 65536"/>
              <a:gd name="T8" fmla="*/ 0 60000 65536"/>
              <a:gd name="T9" fmla="*/ 0 w 337"/>
              <a:gd name="T10" fmla="*/ 0 h 622"/>
              <a:gd name="T11" fmla="*/ 337 w 337"/>
              <a:gd name="T12" fmla="*/ 622 h 622"/>
            </a:gdLst>
            <a:ahLst/>
            <a:cxnLst>
              <a:cxn ang="T6">
                <a:pos x="T0" y="T1"/>
              </a:cxn>
              <a:cxn ang="T7">
                <a:pos x="T2" y="T3"/>
              </a:cxn>
              <a:cxn ang="T8">
                <a:pos x="T4" y="T5"/>
              </a:cxn>
            </a:cxnLst>
            <a:rect l="T9" t="T10" r="T11" b="T12"/>
            <a:pathLst>
              <a:path w="337" h="622">
                <a:moveTo>
                  <a:pt x="337" y="622"/>
                </a:moveTo>
                <a:lnTo>
                  <a:pt x="0" y="0"/>
                </a:lnTo>
                <a:lnTo>
                  <a:pt x="320" y="485"/>
                </a:lnTo>
              </a:path>
            </a:pathLst>
          </a:custGeom>
          <a:solidFill>
            <a:schemeClr val="tx1"/>
          </a:solid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407595" name="AutoShape 43"/>
          <p:cNvSpPr>
            <a:spLocks noChangeArrowheads="1"/>
          </p:cNvSpPr>
          <p:nvPr/>
        </p:nvSpPr>
        <p:spPr bwMode="auto">
          <a:xfrm>
            <a:off x="1012825" y="1917700"/>
            <a:ext cx="3484563" cy="1911350"/>
          </a:xfrm>
          <a:prstGeom prst="wedgeRoundRectCallout">
            <a:avLst>
              <a:gd name="adj1" fmla="val 5944"/>
              <a:gd name="adj2" fmla="val 73421"/>
              <a:gd name="adj3" fmla="val 16667"/>
            </a:avLst>
          </a:prstGeom>
          <a:solidFill>
            <a:srgbClr val="FFFFFF"/>
          </a:solidFill>
          <a:ln w="38100">
            <a:solidFill>
              <a:srgbClr val="6666FF"/>
            </a:solidFill>
            <a:miter lim="800000"/>
            <a:headEnd/>
            <a:tailEnd/>
          </a:ln>
        </p:spPr>
        <p:txBody>
          <a:bodyPr anchor="ctr"/>
          <a:lstStyle/>
          <a:p>
            <a:r>
              <a:rPr lang="en-US" b="1" dirty="0">
                <a:latin typeface="Arial" pitchFamily="34" charset="0"/>
                <a:cs typeface="Arial" pitchFamily="34" charset="0"/>
              </a:rPr>
              <a:t>I got the coveted red ball, so I will decide my value</a:t>
            </a:r>
          </a:p>
        </p:txBody>
      </p:sp>
      <p:sp>
        <p:nvSpPr>
          <p:cNvPr id="407596" name="AutoShape 44"/>
          <p:cNvSpPr>
            <a:spLocks noChangeArrowheads="1"/>
          </p:cNvSpPr>
          <p:nvPr/>
        </p:nvSpPr>
        <p:spPr bwMode="auto">
          <a:xfrm>
            <a:off x="4846638" y="1752600"/>
            <a:ext cx="3916362" cy="2311400"/>
          </a:xfrm>
          <a:prstGeom prst="wedgeRoundRectCallout">
            <a:avLst>
              <a:gd name="adj1" fmla="val -15019"/>
              <a:gd name="adj2" fmla="val 59204"/>
              <a:gd name="adj3" fmla="val 16667"/>
            </a:avLst>
          </a:prstGeom>
          <a:solidFill>
            <a:srgbClr val="FFFFFF"/>
          </a:solidFill>
          <a:ln w="38100">
            <a:solidFill>
              <a:srgbClr val="FF0000"/>
            </a:solidFill>
            <a:miter lim="800000"/>
            <a:headEnd/>
            <a:tailEnd/>
          </a:ln>
        </p:spPr>
        <p:txBody>
          <a:bodyPr anchor="ctr"/>
          <a:lstStyle/>
          <a:p>
            <a:r>
              <a:rPr lang="en-US" b="1">
                <a:solidFill>
                  <a:srgbClr val="FF0000"/>
                </a:solidFill>
                <a:latin typeface="Arial" pitchFamily="34" charset="0"/>
                <a:cs typeface="Arial" pitchFamily="34" charset="0"/>
              </a:rPr>
              <a:t>I got the dreaded black ball, so I will decide the other’s value from the array</a:t>
            </a:r>
          </a:p>
        </p:txBody>
      </p:sp>
      <p:grpSp>
        <p:nvGrpSpPr>
          <p:cNvPr id="106523" name="Group 39"/>
          <p:cNvGrpSpPr>
            <a:grpSpLocks/>
          </p:cNvGrpSpPr>
          <p:nvPr/>
        </p:nvGrpSpPr>
        <p:grpSpPr bwMode="auto">
          <a:xfrm>
            <a:off x="5422900" y="3889375"/>
            <a:ext cx="430213" cy="384175"/>
            <a:chOff x="1872" y="2917"/>
            <a:chExt cx="271" cy="242"/>
          </a:xfrm>
        </p:grpSpPr>
        <p:sp>
          <p:nvSpPr>
            <p:cNvPr id="106524" name="Oval 40"/>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6525" name="Oval 41"/>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p:spPr>
          <p:txBody>
            <a:bodyPr wrap="none" anchor="ctr"/>
            <a:lstStyle/>
            <a:p>
              <a:endParaRPr lang="en-US" dirty="0">
                <a:latin typeface="Arial" pitchFamily="34" charset="0"/>
              </a:endParaRPr>
            </a:p>
          </p:txBody>
        </p:sp>
        <p:sp>
          <p:nvSpPr>
            <p:cNvPr id="106526" name="Text Box 42"/>
            <p:cNvSpPr txBox="1">
              <a:spLocks noChangeArrowheads="1"/>
            </p:cNvSpPr>
            <p:nvPr/>
          </p:nvSpPr>
          <p:spPr bwMode="auto">
            <a:xfrm>
              <a:off x="1872" y="2928"/>
              <a:ext cx="204" cy="231"/>
            </a:xfrm>
            <a:prstGeom prst="rect">
              <a:avLst/>
            </a:prstGeom>
            <a:noFill/>
            <a:ln w="9525">
              <a:noFill/>
              <a:miter lim="800000"/>
              <a:headEnd/>
              <a:tailEnd/>
            </a:ln>
          </p:spPr>
          <p:txBody>
            <a:bodyPr wrap="none">
              <a:spAutoFit/>
            </a:bodyPr>
            <a:lstStyle/>
            <a:p>
              <a:pPr algn="r"/>
              <a:r>
                <a:rPr lang="en-US" sz="1800" b="1" dirty="0">
                  <a:solidFill>
                    <a:schemeClr val="bg1"/>
                  </a:solidFill>
                  <a:latin typeface="Arial" pitchFamily="34" charset="0"/>
                </a:rPr>
                <a:t>8</a:t>
              </a:r>
            </a:p>
          </p:txBody>
        </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95"/>
                                        </p:tgtEl>
                                        <p:attrNameLst>
                                          <p:attrName>style.visibility</p:attrName>
                                        </p:attrNameLst>
                                      </p:cBhvr>
                                      <p:to>
                                        <p:strVal val="visible"/>
                                      </p:to>
                                    </p:set>
                                    <p:animEffect transition="in" filter="blinds(horizontal)">
                                      <p:cBhvr>
                                        <p:cTn id="7" dur="500"/>
                                        <p:tgtEl>
                                          <p:spTgt spid="4075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7596"/>
                                        </p:tgtEl>
                                        <p:attrNameLst>
                                          <p:attrName>style.visibility</p:attrName>
                                        </p:attrNameLst>
                                      </p:cBhvr>
                                      <p:to>
                                        <p:strVal val="visible"/>
                                      </p:to>
                                    </p:set>
                                    <p:animEffect transition="in" filter="blinds(horizontal)">
                                      <p:cBhvr>
                                        <p:cTn id="12" dur="500"/>
                                        <p:tgtEl>
                                          <p:spTgt spid="40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95" grpId="0" animBg="1"/>
      <p:bldP spid="407596" grpId="0" animBg="1"/>
    </p:bld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7523" name="Slide Number Placeholder 4"/>
          <p:cNvSpPr>
            <a:spLocks noGrp="1"/>
          </p:cNvSpPr>
          <p:nvPr>
            <p:ph type="sldNum" sz="quarter" idx="10"/>
          </p:nvPr>
        </p:nvSpPr>
        <p:spPr>
          <a:noFill/>
        </p:spPr>
        <p:txBody>
          <a:bodyPr/>
          <a:lstStyle/>
          <a:p>
            <a:fld id="{482C7DFA-ED43-4F3F-B09B-C89485CB53C5}" type="slidenum">
              <a:rPr lang="x-none" smtClean="0">
                <a:cs typeface="Arial" pitchFamily="34" charset="0"/>
              </a:rPr>
              <a:pPr/>
              <a:t>103</a:t>
            </a:fld>
            <a:endParaRPr lang="en-US" smtClean="0">
              <a:cs typeface="Arial" pitchFamily="34" charset="0"/>
            </a:endParaRPr>
          </a:p>
        </p:txBody>
      </p:sp>
      <p:sp>
        <p:nvSpPr>
          <p:cNvPr id="107524" name="Rectangle 2"/>
          <p:cNvSpPr>
            <a:spLocks noChangeArrowheads="1"/>
          </p:cNvSpPr>
          <p:nvPr/>
        </p:nvSpPr>
        <p:spPr bwMode="auto">
          <a:xfrm>
            <a:off x="750888" y="1260475"/>
            <a:ext cx="7489825"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QueueConsensus</a:t>
            </a:r>
            <a:r>
              <a:rPr lang="en-US" sz="2400" b="1" dirty="0">
                <a:latin typeface="Courier New" pitchFamily="49" charset="0"/>
                <a:cs typeface="Courier New" pitchFamily="49" charset="0"/>
              </a:rPr>
              <a:t>&lt;T&gt;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extends</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ConsensusProtocol</a:t>
            </a:r>
            <a:r>
              <a:rPr lang="en-US" sz="2400" b="1" dirty="0">
                <a:latin typeface="Courier New" pitchFamily="49" charset="0"/>
                <a:cs typeface="Courier New" pitchFamily="49" charset="0"/>
              </a:rPr>
              <a:t>&lt;T&gt; {</a:t>
            </a:r>
          </a:p>
          <a:p>
            <a:pPr algn="l"/>
            <a:r>
              <a:rPr lang="en-US" sz="2400" b="1" dirty="0">
                <a:latin typeface="Courier New" pitchFamily="49" charset="0"/>
                <a:cs typeface="Courier New" pitchFamily="49" charset="0"/>
              </a:rPr>
              <a:t> private Queue </a:t>
            </a:r>
            <a:r>
              <a:rPr lang="en-US" sz="2400" b="1" dirty="0" err="1">
                <a:latin typeface="Courier New" pitchFamily="49" charset="0"/>
                <a:cs typeface="Courier New" pitchFamily="49" charset="0"/>
              </a:rPr>
              <a:t>queue</a:t>
            </a:r>
            <a:r>
              <a:rPr lang="en-US" sz="2400" b="1" dirty="0">
                <a:latin typeface="Courier New" pitchFamily="49" charset="0"/>
                <a:cs typeface="Courier New" pitchFamily="49" charset="0"/>
              </a:rPr>
              <a:t>;</a:t>
            </a:r>
          </a:p>
          <a:p>
            <a:pPr algn="l"/>
            <a:r>
              <a:rPr lang="en-US" sz="2400" b="1" dirty="0">
                <a:solidFill>
                  <a:schemeClr val="tx1"/>
                </a:solidFill>
                <a:latin typeface="Courier New" pitchFamily="49" charset="0"/>
                <a:cs typeface="Courier New" pitchFamily="49" charset="0"/>
              </a:rPr>
              <a:t> public</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QueueConsensus</a:t>
            </a:r>
            <a:r>
              <a:rPr lang="en-US" sz="2400" b="1" dirty="0">
                <a:latin typeface="Courier New" pitchFamily="49" charset="0"/>
                <a:cs typeface="Courier New" pitchFamily="49" charset="0"/>
              </a:rPr>
              <a:t>() {</a:t>
            </a:r>
          </a:p>
          <a:p>
            <a:pPr algn="l"/>
            <a:r>
              <a:rPr lang="en-US" sz="2400" b="1" dirty="0">
                <a:latin typeface="Courier New" pitchFamily="49" charset="0"/>
                <a:cs typeface="Courier New" pitchFamily="49" charset="0"/>
              </a:rPr>
              <a:t>  queue = </a:t>
            </a:r>
            <a:r>
              <a:rPr lang="en-US" sz="2400" b="1" dirty="0">
                <a:solidFill>
                  <a:schemeClr val="tx1"/>
                </a:solidFill>
                <a:latin typeface="Courier New" pitchFamily="49" charset="0"/>
                <a:cs typeface="Courier New" pitchFamily="49" charset="0"/>
              </a:rPr>
              <a:t>new</a:t>
            </a:r>
            <a:r>
              <a:rPr lang="en-US" sz="2400" b="1" dirty="0">
                <a:latin typeface="Courier New" pitchFamily="49" charset="0"/>
                <a:cs typeface="Courier New" pitchFamily="49" charset="0"/>
              </a:rPr>
              <a:t> Queue();</a:t>
            </a:r>
          </a:p>
          <a:p>
            <a:pPr algn="l"/>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queue.enq</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Ball.RED</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queue.enq</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Ball.BLACK</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p>
          <a:p>
            <a:pPr algn="l"/>
            <a:r>
              <a:rPr lang="en-US" sz="2400" b="1" dirty="0">
                <a:latin typeface="Courier New" pitchFamily="49" charset="0"/>
                <a:cs typeface="Courier New" pitchFamily="49" charset="0"/>
              </a:rPr>
              <a:t> …</a:t>
            </a:r>
          </a:p>
          <a:p>
            <a:pPr algn="l"/>
            <a:r>
              <a:rPr lang="en-US" sz="2400" b="1" dirty="0">
                <a:latin typeface="Courier New" pitchFamily="49" charset="0"/>
                <a:cs typeface="Courier New" pitchFamily="49" charset="0"/>
              </a:rPr>
              <a:t>}</a:t>
            </a:r>
          </a:p>
        </p:txBody>
      </p:sp>
      <p:sp>
        <p:nvSpPr>
          <p:cNvPr id="107525" name="Rectangle 3"/>
          <p:cNvSpPr>
            <a:spLocks noGrp="1" noChangeArrowheads="1"/>
          </p:cNvSpPr>
          <p:nvPr>
            <p:ph type="title"/>
          </p:nvPr>
        </p:nvSpPr>
        <p:spPr>
          <a:xfrm>
            <a:off x="620713" y="250825"/>
            <a:ext cx="7772400" cy="1143000"/>
          </a:xfrm>
        </p:spPr>
        <p:txBody>
          <a:bodyPr/>
          <a:lstStyle/>
          <a:p>
            <a:r>
              <a:rPr lang="en-US" sz="4000" smtClean="0"/>
              <a:t>Consensus Using FIFO Queue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8547" name="Slide Number Placeholder 4"/>
          <p:cNvSpPr>
            <a:spLocks noGrp="1"/>
          </p:cNvSpPr>
          <p:nvPr>
            <p:ph type="sldNum" sz="quarter" idx="10"/>
          </p:nvPr>
        </p:nvSpPr>
        <p:spPr>
          <a:noFill/>
        </p:spPr>
        <p:txBody>
          <a:bodyPr/>
          <a:lstStyle/>
          <a:p>
            <a:fld id="{5E95F854-3544-4DB0-A07B-A034601847A3}" type="slidenum">
              <a:rPr lang="x-none" smtClean="0">
                <a:cs typeface="Arial" pitchFamily="34" charset="0"/>
              </a:rPr>
              <a:pPr/>
              <a:t>104</a:t>
            </a:fld>
            <a:endParaRPr lang="en-US" smtClean="0">
              <a:cs typeface="Arial" pitchFamily="34" charset="0"/>
            </a:endParaRPr>
          </a:p>
        </p:txBody>
      </p:sp>
      <p:sp>
        <p:nvSpPr>
          <p:cNvPr id="108548" name="Rectangle 3"/>
          <p:cNvSpPr>
            <a:spLocks noChangeArrowheads="1"/>
          </p:cNvSpPr>
          <p:nvPr/>
        </p:nvSpPr>
        <p:spPr bwMode="auto">
          <a:xfrm>
            <a:off x="750888" y="1260475"/>
            <a:ext cx="7489825"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QueueConsensus</a:t>
            </a:r>
            <a:endParaRPr lang="en-US" sz="2400" b="1" dirty="0">
              <a:solidFill>
                <a:schemeClr val="folHlink"/>
              </a:solidFill>
              <a:latin typeface="Courier New" pitchFamily="49" charset="0"/>
              <a:cs typeface="Courier New" pitchFamily="49" charset="0"/>
            </a:endParaRPr>
          </a:p>
          <a:p>
            <a:pPr algn="l"/>
            <a:r>
              <a:rPr lang="en-US" sz="2400" b="1" dirty="0">
                <a:solidFill>
                  <a:schemeClr val="folHlink"/>
                </a:solidFill>
                <a:latin typeface="Courier New" pitchFamily="49" charset="0"/>
                <a:cs typeface="Courier New" pitchFamily="49" charset="0"/>
              </a:rPr>
              <a:t>  extends </a:t>
            </a:r>
            <a:r>
              <a:rPr lang="en-US" sz="2400" b="1" dirty="0" err="1">
                <a:solidFill>
                  <a:schemeClr val="folHlink"/>
                </a:solidFill>
                <a:latin typeface="Courier New" pitchFamily="49" charset="0"/>
                <a:cs typeface="Courier New" pitchFamily="49" charset="0"/>
              </a:rPr>
              <a:t>ConsensusProtocol</a:t>
            </a:r>
            <a:r>
              <a:rPr lang="en-US" sz="2400" b="1" dirty="0">
                <a:solidFill>
                  <a:schemeClr val="folHlink"/>
                </a:solidFill>
                <a:latin typeface="Courier New" pitchFamily="49" charset="0"/>
                <a:cs typeface="Courier New" pitchFamily="49" charset="0"/>
              </a:rPr>
              <a:t> {</a:t>
            </a:r>
          </a:p>
          <a:p>
            <a:pPr algn="l"/>
            <a:r>
              <a:rPr lang="en-US" sz="2400" b="1" dirty="0">
                <a:solidFill>
                  <a:schemeClr val="folHlink"/>
                </a:solidFill>
                <a:latin typeface="Courier New" pitchFamily="49" charset="0"/>
                <a:cs typeface="Courier New" pitchFamily="49" charset="0"/>
              </a:rPr>
              <a:t> private Queue </a:t>
            </a:r>
            <a:r>
              <a:rPr lang="en-US" sz="2400" b="1" dirty="0" err="1">
                <a:solidFill>
                  <a:schemeClr val="folHlink"/>
                </a:solidFill>
                <a:latin typeface="Courier New" pitchFamily="49" charset="0"/>
                <a:cs typeface="Courier New" pitchFamily="49" charset="0"/>
              </a:rPr>
              <a:t>queue</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QueueConsensus</a:t>
            </a:r>
            <a:r>
              <a:rPr lang="en-US" sz="2400" b="1" dirty="0">
                <a:solidFill>
                  <a:schemeClr val="folHlink"/>
                </a:solidFill>
                <a:latin typeface="Courier New" pitchFamily="49" charset="0"/>
                <a:cs typeface="Courier New" pitchFamily="49" charset="0"/>
              </a:rPr>
              <a:t>() {</a:t>
            </a:r>
          </a:p>
          <a:p>
            <a:pPr algn="l"/>
            <a:r>
              <a:rPr lang="en-US" sz="2400" b="1" dirty="0">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this</a:t>
            </a:r>
            <a:r>
              <a:rPr lang="en-US" sz="2400" b="1" dirty="0" err="1">
                <a:latin typeface="Courier New" pitchFamily="49" charset="0"/>
                <a:cs typeface="Courier New" pitchFamily="49" charset="0"/>
              </a:rPr>
              <a:t>.queue</a:t>
            </a:r>
            <a:r>
              <a:rPr lang="en-US" sz="2400" b="1" dirty="0">
                <a:latin typeface="Courier New" pitchFamily="49" charset="0"/>
                <a:cs typeface="Courier New" pitchFamily="49" charset="0"/>
              </a:rPr>
              <a:t> = </a:t>
            </a:r>
            <a:r>
              <a:rPr lang="en-US" sz="2400" b="1" dirty="0">
                <a:solidFill>
                  <a:schemeClr val="tx1"/>
                </a:solidFill>
                <a:latin typeface="Courier New" pitchFamily="49" charset="0"/>
                <a:cs typeface="Courier New" pitchFamily="49" charset="0"/>
              </a:rPr>
              <a:t>new</a:t>
            </a:r>
            <a:r>
              <a:rPr lang="en-US" sz="2400" b="1" dirty="0">
                <a:latin typeface="Courier New" pitchFamily="49" charset="0"/>
                <a:cs typeface="Courier New" pitchFamily="49" charset="0"/>
              </a:rPr>
              <a:t> Queue();</a:t>
            </a:r>
          </a:p>
          <a:p>
            <a:pPr algn="l"/>
            <a:r>
              <a:rPr lang="en-US" sz="2400" b="1" dirty="0">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this</a:t>
            </a:r>
            <a:r>
              <a:rPr lang="en-US" sz="2400" b="1" dirty="0" err="1">
                <a:latin typeface="Courier New" pitchFamily="49" charset="0"/>
                <a:cs typeface="Courier New" pitchFamily="49" charset="0"/>
              </a:rPr>
              <a:t>.queue.enq</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Ball.RED</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this</a:t>
            </a:r>
            <a:r>
              <a:rPr lang="en-US" sz="2400" b="1" dirty="0" err="1">
                <a:latin typeface="Courier New" pitchFamily="49" charset="0"/>
                <a:cs typeface="Courier New" pitchFamily="49" charset="0"/>
              </a:rPr>
              <a:t>.queue.enq</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Ball.BLACK</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a:t>
            </a:r>
          </a:p>
          <a:p>
            <a:pPr algn="l"/>
            <a:r>
              <a:rPr lang="en-US" sz="2400" b="1" dirty="0">
                <a:solidFill>
                  <a:schemeClr val="folHlink"/>
                </a:solidFill>
                <a:latin typeface="Courier New" pitchFamily="49" charset="0"/>
                <a:cs typeface="Courier New" pitchFamily="49" charset="0"/>
              </a:rPr>
              <a:t>}</a:t>
            </a:r>
          </a:p>
        </p:txBody>
      </p:sp>
      <p:sp>
        <p:nvSpPr>
          <p:cNvPr id="108549" name="Rectangle 4"/>
          <p:cNvSpPr>
            <a:spLocks noGrp="1" noChangeArrowheads="1"/>
          </p:cNvSpPr>
          <p:nvPr>
            <p:ph type="title"/>
          </p:nvPr>
        </p:nvSpPr>
        <p:spPr>
          <a:xfrm>
            <a:off x="620713" y="250825"/>
            <a:ext cx="7772400" cy="1143000"/>
          </a:xfrm>
        </p:spPr>
        <p:txBody>
          <a:bodyPr/>
          <a:lstStyle/>
          <a:p>
            <a:r>
              <a:rPr lang="en-US" smtClean="0"/>
              <a:t>Initialize Queue</a:t>
            </a:r>
          </a:p>
        </p:txBody>
      </p:sp>
      <p:sp>
        <p:nvSpPr>
          <p:cNvPr id="108550" name="AutoShape 5"/>
          <p:cNvSpPr>
            <a:spLocks noChangeArrowheads="1"/>
          </p:cNvSpPr>
          <p:nvPr/>
        </p:nvSpPr>
        <p:spPr bwMode="auto">
          <a:xfrm>
            <a:off x="931863" y="2757488"/>
            <a:ext cx="5099050" cy="1100137"/>
          </a:xfrm>
          <a:prstGeom prst="wedgeRoundRectCallout">
            <a:avLst>
              <a:gd name="adj1" fmla="val 27241"/>
              <a:gd name="adj2" fmla="val 99495"/>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grpSp>
        <p:nvGrpSpPr>
          <p:cNvPr id="108551" name="Group 18"/>
          <p:cNvGrpSpPr>
            <a:grpSpLocks/>
          </p:cNvGrpSpPr>
          <p:nvPr/>
        </p:nvGrpSpPr>
        <p:grpSpPr bwMode="auto">
          <a:xfrm>
            <a:off x="4076700" y="4572000"/>
            <a:ext cx="3581400" cy="914400"/>
            <a:chOff x="2928" y="2630"/>
            <a:chExt cx="2256" cy="576"/>
          </a:xfrm>
        </p:grpSpPr>
        <p:sp>
          <p:nvSpPr>
            <p:cNvPr id="108552" name="Rectangle 6"/>
            <p:cNvSpPr>
              <a:spLocks noChangeArrowheads="1"/>
            </p:cNvSpPr>
            <p:nvPr/>
          </p:nvSpPr>
          <p:spPr bwMode="auto">
            <a:xfrm>
              <a:off x="2928" y="2630"/>
              <a:ext cx="576" cy="576"/>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8553" name="Rectangle 7"/>
            <p:cNvSpPr>
              <a:spLocks noChangeArrowheads="1"/>
            </p:cNvSpPr>
            <p:nvPr/>
          </p:nvSpPr>
          <p:spPr bwMode="auto">
            <a:xfrm>
              <a:off x="3504" y="2630"/>
              <a:ext cx="576" cy="576"/>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8554" name="Rectangle 8"/>
            <p:cNvSpPr>
              <a:spLocks noChangeArrowheads="1"/>
            </p:cNvSpPr>
            <p:nvPr/>
          </p:nvSpPr>
          <p:spPr bwMode="auto">
            <a:xfrm>
              <a:off x="4080" y="2630"/>
              <a:ext cx="576" cy="576"/>
            </a:xfrm>
            <a:prstGeom prst="rect">
              <a:avLst/>
            </a:prstGeom>
            <a:solidFill>
              <a:srgbClr val="FFFFFF"/>
            </a:solidFill>
            <a:ln w="38100">
              <a:solidFill>
                <a:schemeClr val="tx1"/>
              </a:solidFill>
              <a:miter lim="800000"/>
              <a:headEnd/>
              <a:tailEnd/>
            </a:ln>
          </p:spPr>
          <p:txBody>
            <a:bodyPr wrap="none" anchor="ctr"/>
            <a:lstStyle/>
            <a:p>
              <a:endParaRPr lang="en-US" dirty="0">
                <a:latin typeface="Arial" pitchFamily="34" charset="0"/>
              </a:endParaRPr>
            </a:p>
          </p:txBody>
        </p:sp>
        <p:sp>
          <p:nvSpPr>
            <p:cNvPr id="108555" name="Line 9"/>
            <p:cNvSpPr>
              <a:spLocks noChangeShapeType="1"/>
            </p:cNvSpPr>
            <p:nvPr/>
          </p:nvSpPr>
          <p:spPr bwMode="auto">
            <a:xfrm>
              <a:off x="4608" y="263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8556" name="Line 10"/>
            <p:cNvSpPr>
              <a:spLocks noChangeShapeType="1"/>
            </p:cNvSpPr>
            <p:nvPr/>
          </p:nvSpPr>
          <p:spPr bwMode="auto">
            <a:xfrm>
              <a:off x="4608" y="320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108557" name="Group 11"/>
            <p:cNvGrpSpPr>
              <a:grpSpLocks/>
            </p:cNvGrpSpPr>
            <p:nvPr/>
          </p:nvGrpSpPr>
          <p:grpSpPr bwMode="auto">
            <a:xfrm>
              <a:off x="3639" y="2818"/>
              <a:ext cx="271" cy="242"/>
              <a:chOff x="1872" y="2917"/>
              <a:chExt cx="271" cy="242"/>
            </a:xfrm>
          </p:grpSpPr>
          <p:sp>
            <p:nvSpPr>
              <p:cNvPr id="108561" name="Oval 12"/>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8562" name="Oval 13"/>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p:spPr>
            <p:txBody>
              <a:bodyPr wrap="none" anchor="ctr"/>
              <a:lstStyle/>
              <a:p>
                <a:endParaRPr lang="en-US" dirty="0">
                  <a:latin typeface="Arial" pitchFamily="34" charset="0"/>
                </a:endParaRPr>
              </a:p>
            </p:txBody>
          </p:sp>
          <p:sp>
            <p:nvSpPr>
              <p:cNvPr id="108563" name="Text Box 14"/>
              <p:cNvSpPr txBox="1">
                <a:spLocks noChangeArrowheads="1"/>
              </p:cNvSpPr>
              <p:nvPr/>
            </p:nvSpPr>
            <p:spPr bwMode="auto">
              <a:xfrm>
                <a:off x="1872" y="2928"/>
                <a:ext cx="204" cy="231"/>
              </a:xfrm>
              <a:prstGeom prst="rect">
                <a:avLst/>
              </a:prstGeom>
              <a:noFill/>
              <a:ln w="9525">
                <a:noFill/>
                <a:miter lim="800000"/>
                <a:headEnd/>
                <a:tailEnd/>
              </a:ln>
            </p:spPr>
            <p:txBody>
              <a:bodyPr wrap="none">
                <a:spAutoFit/>
              </a:bodyPr>
              <a:lstStyle/>
              <a:p>
                <a:pPr algn="r"/>
                <a:r>
                  <a:rPr lang="en-US" sz="1800" b="1" dirty="0">
                    <a:solidFill>
                      <a:schemeClr val="bg1"/>
                    </a:solidFill>
                    <a:latin typeface="Arial" pitchFamily="34" charset="0"/>
                  </a:rPr>
                  <a:t>8</a:t>
                </a:r>
              </a:p>
            </p:txBody>
          </p:sp>
        </p:grpSp>
        <p:grpSp>
          <p:nvGrpSpPr>
            <p:cNvPr id="108558" name="Group 15"/>
            <p:cNvGrpSpPr>
              <a:grpSpLocks/>
            </p:cNvGrpSpPr>
            <p:nvPr/>
          </p:nvGrpSpPr>
          <p:grpSpPr bwMode="auto">
            <a:xfrm>
              <a:off x="3076" y="2831"/>
              <a:ext cx="271" cy="215"/>
              <a:chOff x="2016" y="1728"/>
              <a:chExt cx="271" cy="215"/>
            </a:xfrm>
          </p:grpSpPr>
          <p:sp>
            <p:nvSpPr>
              <p:cNvPr id="108559" name="Oval 16"/>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8560" name="Oval 17"/>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09571" name="Slide Number Placeholder 4"/>
          <p:cNvSpPr>
            <a:spLocks noGrp="1"/>
          </p:cNvSpPr>
          <p:nvPr>
            <p:ph type="sldNum" sz="quarter" idx="10"/>
          </p:nvPr>
        </p:nvSpPr>
        <p:spPr>
          <a:noFill/>
        </p:spPr>
        <p:txBody>
          <a:bodyPr/>
          <a:lstStyle/>
          <a:p>
            <a:fld id="{4F250365-8B41-47C8-B3C2-1599C7CA8E3B}" type="slidenum">
              <a:rPr lang="x-none" smtClean="0">
                <a:cs typeface="Arial" pitchFamily="34" charset="0"/>
              </a:rPr>
              <a:pPr/>
              <a:t>105</a:t>
            </a:fld>
            <a:endParaRPr lang="en-US" smtClean="0">
              <a:cs typeface="Arial" pitchFamily="34" charset="0"/>
            </a:endParaRPr>
          </a:p>
        </p:txBody>
      </p:sp>
      <p:sp>
        <p:nvSpPr>
          <p:cNvPr id="109572" name="Rectangle 3"/>
          <p:cNvSpPr>
            <a:spLocks noChangeArrowheads="1"/>
          </p:cNvSpPr>
          <p:nvPr/>
        </p:nvSpPr>
        <p:spPr bwMode="auto">
          <a:xfrm>
            <a:off x="750888" y="1260475"/>
            <a:ext cx="7489825" cy="4893647"/>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QueueConsensus</a:t>
            </a:r>
            <a:r>
              <a:rPr lang="en-US" sz="2400" b="1" dirty="0">
                <a:latin typeface="Courier New" pitchFamily="49" charset="0"/>
                <a:cs typeface="Courier New" pitchFamily="49" charset="0"/>
              </a:rPr>
              <a:t>&lt;T&gt;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extends</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ConsensusProtocol</a:t>
            </a:r>
            <a:r>
              <a:rPr lang="en-US" sz="2400" b="1" dirty="0">
                <a:latin typeface="Courier New" pitchFamily="49" charset="0"/>
                <a:cs typeface="Courier New" pitchFamily="49" charset="0"/>
              </a:rPr>
              <a:t>&lt;T&gt; {</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private</a:t>
            </a:r>
            <a:r>
              <a:rPr lang="en-US" sz="2400" b="1" dirty="0">
                <a:latin typeface="Courier New" pitchFamily="49" charset="0"/>
                <a:cs typeface="Courier New" pitchFamily="49" charset="0"/>
              </a:rPr>
              <a:t> Queue </a:t>
            </a:r>
            <a:r>
              <a:rPr lang="en-US" sz="2400" b="1" dirty="0" err="1">
                <a:latin typeface="Courier New" pitchFamily="49" charset="0"/>
                <a:cs typeface="Courier New" pitchFamily="49" charset="0"/>
              </a:rPr>
              <a:t>queue</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p>
          <a:p>
            <a:pPr algn="l"/>
            <a:r>
              <a:rPr lang="en-US" sz="2400" b="1" dirty="0">
                <a:solidFill>
                  <a:schemeClr val="tx1"/>
                </a:solidFill>
                <a:latin typeface="Courier New" pitchFamily="49" charset="0"/>
                <a:cs typeface="Courier New" pitchFamily="49" charset="0"/>
              </a:rPr>
              <a:t> public</a:t>
            </a:r>
            <a:r>
              <a:rPr lang="en-US" sz="2400" b="1" dirty="0">
                <a:latin typeface="Courier New" pitchFamily="49" charset="0"/>
                <a:cs typeface="Courier New" pitchFamily="49" charset="0"/>
              </a:rPr>
              <a:t> T decide(T value) {</a:t>
            </a:r>
          </a:p>
          <a:p>
            <a:pPr algn="l"/>
            <a:r>
              <a:rPr lang="en-US" sz="2400" b="1" dirty="0">
                <a:latin typeface="Courier New" pitchFamily="49" charset="0"/>
                <a:cs typeface="Courier New" pitchFamily="49" charset="0"/>
              </a:rPr>
              <a:t>  propose(value);</a:t>
            </a:r>
          </a:p>
          <a:p>
            <a:pPr algn="l"/>
            <a:r>
              <a:rPr lang="en-US" sz="2400" b="1" dirty="0">
                <a:latin typeface="Courier New" pitchFamily="49" charset="0"/>
                <a:cs typeface="Courier New" pitchFamily="49" charset="0"/>
              </a:rPr>
              <a:t>  Ball </a:t>
            </a:r>
            <a:r>
              <a:rPr lang="en-US" sz="2400" b="1" dirty="0" err="1">
                <a:latin typeface="Courier New" pitchFamily="49" charset="0"/>
                <a:cs typeface="Courier New" pitchFamily="49" charset="0"/>
              </a:rPr>
              <a:t>ball</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queue.deq</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if</a:t>
            </a:r>
            <a:r>
              <a:rPr lang="en-US" sz="2400" b="1" dirty="0">
                <a:latin typeface="Courier New" pitchFamily="49" charset="0"/>
                <a:cs typeface="Courier New" pitchFamily="49" charset="0"/>
              </a:rPr>
              <a:t> (ball == </a:t>
            </a:r>
            <a:r>
              <a:rPr lang="en-US" sz="2400" b="1" dirty="0" err="1">
                <a:latin typeface="Courier New" pitchFamily="49" charset="0"/>
                <a:cs typeface="Courier New" pitchFamily="49" charset="0"/>
              </a:rPr>
              <a:t>Ball.RED</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return</a:t>
            </a:r>
            <a:r>
              <a:rPr lang="en-US" sz="2400" b="1" dirty="0">
                <a:latin typeface="Courier New" pitchFamily="49" charset="0"/>
                <a:cs typeface="Courier New" pitchFamily="49" charset="0"/>
              </a:rPr>
              <a:t> proposed[</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else</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return</a:t>
            </a:r>
            <a:r>
              <a:rPr lang="en-US" sz="2400" b="1" dirty="0">
                <a:latin typeface="Courier New" pitchFamily="49" charset="0"/>
                <a:cs typeface="Courier New" pitchFamily="49" charset="0"/>
              </a:rPr>
              <a:t> proposed[1-i];</a:t>
            </a:r>
          </a:p>
          <a:p>
            <a:pPr algn="l"/>
            <a:r>
              <a:rPr lang="en-US" sz="2400" b="1" dirty="0">
                <a:latin typeface="Courier New" pitchFamily="49" charset="0"/>
                <a:cs typeface="Courier New" pitchFamily="49" charset="0"/>
              </a:rPr>
              <a:t> }</a:t>
            </a:r>
          </a:p>
          <a:p>
            <a:pPr algn="l"/>
            <a:r>
              <a:rPr lang="en-US" sz="2400" b="1" dirty="0">
                <a:latin typeface="Courier New" pitchFamily="49" charset="0"/>
                <a:cs typeface="Courier New" pitchFamily="49" charset="0"/>
              </a:rPr>
              <a:t>}</a:t>
            </a:r>
          </a:p>
        </p:txBody>
      </p:sp>
      <p:sp>
        <p:nvSpPr>
          <p:cNvPr id="109573" name="Rectangle 4"/>
          <p:cNvSpPr>
            <a:spLocks noGrp="1" noChangeArrowheads="1"/>
          </p:cNvSpPr>
          <p:nvPr>
            <p:ph type="title"/>
          </p:nvPr>
        </p:nvSpPr>
        <p:spPr>
          <a:xfrm>
            <a:off x="620713" y="250825"/>
            <a:ext cx="7772400" cy="1143000"/>
          </a:xfrm>
        </p:spPr>
        <p:txBody>
          <a:bodyPr/>
          <a:lstStyle/>
          <a:p>
            <a:r>
              <a:rPr lang="en-US" smtClean="0"/>
              <a:t>Who Won?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10595" name="Slide Number Placeholder 4"/>
          <p:cNvSpPr>
            <a:spLocks noGrp="1"/>
          </p:cNvSpPr>
          <p:nvPr>
            <p:ph type="sldNum" sz="quarter" idx="10"/>
          </p:nvPr>
        </p:nvSpPr>
        <p:spPr>
          <a:noFill/>
        </p:spPr>
        <p:txBody>
          <a:bodyPr/>
          <a:lstStyle/>
          <a:p>
            <a:fld id="{F2D96130-1629-4121-A8AC-FC68B2861586}" type="slidenum">
              <a:rPr lang="x-none" smtClean="0">
                <a:cs typeface="Arial" pitchFamily="34" charset="0"/>
              </a:rPr>
              <a:pPr/>
              <a:t>106</a:t>
            </a:fld>
            <a:endParaRPr lang="en-US" smtClean="0">
              <a:cs typeface="Arial" pitchFamily="34" charset="0"/>
            </a:endParaRPr>
          </a:p>
        </p:txBody>
      </p:sp>
      <p:sp>
        <p:nvSpPr>
          <p:cNvPr id="110596" name="Rectangle 3"/>
          <p:cNvSpPr>
            <a:spLocks noChangeArrowheads="1"/>
          </p:cNvSpPr>
          <p:nvPr/>
        </p:nvSpPr>
        <p:spPr bwMode="auto">
          <a:xfrm>
            <a:off x="750888" y="1260475"/>
            <a:ext cx="7489825" cy="4893647"/>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QueueConsensus</a:t>
            </a:r>
            <a:r>
              <a:rPr lang="en-US" sz="2400" b="1" dirty="0">
                <a:solidFill>
                  <a:schemeClr val="folHlink"/>
                </a:solidFill>
                <a:latin typeface="Courier New" pitchFamily="49" charset="0"/>
                <a:cs typeface="Courier New" pitchFamily="49" charset="0"/>
              </a:rPr>
              <a:t>&lt;T&gt;</a:t>
            </a:r>
          </a:p>
          <a:p>
            <a:pPr algn="l"/>
            <a:r>
              <a:rPr lang="en-US" sz="2400" b="1" dirty="0">
                <a:solidFill>
                  <a:schemeClr val="folHlink"/>
                </a:solidFill>
                <a:latin typeface="Courier New" pitchFamily="49" charset="0"/>
                <a:cs typeface="Courier New" pitchFamily="49" charset="0"/>
              </a:rPr>
              <a:t>  extends </a:t>
            </a:r>
            <a:r>
              <a:rPr lang="en-US" sz="2400" b="1" dirty="0" err="1">
                <a:solidFill>
                  <a:schemeClr val="folHlink"/>
                </a:solidFill>
                <a:latin typeface="Courier New" pitchFamily="49" charset="0"/>
                <a:cs typeface="Courier New" pitchFamily="49" charset="0"/>
              </a:rPr>
              <a:t>ConsensusProtocol</a:t>
            </a:r>
            <a:r>
              <a:rPr lang="en-US" sz="2400" b="1" dirty="0">
                <a:solidFill>
                  <a:schemeClr val="folHlink"/>
                </a:solidFill>
                <a:latin typeface="Courier New" pitchFamily="49" charset="0"/>
                <a:cs typeface="Courier New" pitchFamily="49" charset="0"/>
              </a:rPr>
              <a:t>&lt;T&gt; {</a:t>
            </a:r>
          </a:p>
          <a:p>
            <a:pPr algn="l"/>
            <a:r>
              <a:rPr lang="en-US" sz="2400" b="1" dirty="0">
                <a:solidFill>
                  <a:schemeClr val="folHlink"/>
                </a:solidFill>
                <a:latin typeface="Courier New" pitchFamily="49" charset="0"/>
                <a:cs typeface="Courier New" pitchFamily="49" charset="0"/>
              </a:rPr>
              <a:t> private Queue </a:t>
            </a:r>
            <a:r>
              <a:rPr lang="en-US" sz="2400" b="1" dirty="0" err="1">
                <a:solidFill>
                  <a:schemeClr val="folHlink"/>
                </a:solidFill>
                <a:latin typeface="Courier New" pitchFamily="49" charset="0"/>
                <a:cs typeface="Courier New" pitchFamily="49" charset="0"/>
              </a:rPr>
              <a:t>queue</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a:t>
            </a:r>
          </a:p>
          <a:p>
            <a:pPr algn="l"/>
            <a:r>
              <a:rPr lang="en-US" sz="2400" b="1" dirty="0">
                <a:solidFill>
                  <a:schemeClr val="folHlink"/>
                </a:solidFill>
                <a:latin typeface="Courier New" pitchFamily="49" charset="0"/>
                <a:cs typeface="Courier New" pitchFamily="49" charset="0"/>
              </a:rPr>
              <a:t> public T decide(T value) {</a:t>
            </a:r>
          </a:p>
          <a:p>
            <a:pPr algn="l"/>
            <a:r>
              <a:rPr lang="en-US" sz="2400" b="1" dirty="0">
                <a:solidFill>
                  <a:schemeClr val="folHlink"/>
                </a:solidFill>
                <a:latin typeface="Courier New" pitchFamily="49" charset="0"/>
                <a:cs typeface="Courier New" pitchFamily="49" charset="0"/>
              </a:rPr>
              <a:t>  propose(value);</a:t>
            </a:r>
          </a:p>
          <a:p>
            <a:pPr algn="l"/>
            <a:r>
              <a:rPr lang="en-US" sz="2400" b="1" dirty="0">
                <a:latin typeface="Courier New" pitchFamily="49" charset="0"/>
                <a:cs typeface="Courier New" pitchFamily="49" charset="0"/>
              </a:rPr>
              <a:t>  Ball </a:t>
            </a:r>
            <a:r>
              <a:rPr lang="en-US" sz="2400" b="1" dirty="0" err="1">
                <a:latin typeface="Courier New" pitchFamily="49" charset="0"/>
                <a:cs typeface="Courier New" pitchFamily="49" charset="0"/>
              </a:rPr>
              <a:t>ball</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queue.deq</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if (ball == </a:t>
            </a:r>
            <a:r>
              <a:rPr lang="en-US" sz="2400" b="1" dirty="0" err="1">
                <a:solidFill>
                  <a:schemeClr val="folHlink"/>
                </a:solidFill>
                <a:latin typeface="Courier New" pitchFamily="49" charset="0"/>
                <a:cs typeface="Courier New" pitchFamily="49" charset="0"/>
              </a:rPr>
              <a:t>Ball.RED</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return proposed[</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else</a:t>
            </a:r>
          </a:p>
          <a:p>
            <a:pPr algn="l"/>
            <a:r>
              <a:rPr lang="en-US" sz="2400" b="1" dirty="0">
                <a:solidFill>
                  <a:schemeClr val="folHlink"/>
                </a:solidFill>
                <a:latin typeface="Courier New" pitchFamily="49" charset="0"/>
                <a:cs typeface="Courier New" pitchFamily="49" charset="0"/>
              </a:rPr>
              <a:t>   return proposed[1-ij];</a:t>
            </a:r>
          </a:p>
          <a:p>
            <a:pPr algn="l"/>
            <a:r>
              <a:rPr lang="en-US" sz="2400" b="1" dirty="0">
                <a:solidFill>
                  <a:schemeClr val="folHlink"/>
                </a:solidFill>
                <a:latin typeface="Courier New" pitchFamily="49" charset="0"/>
                <a:cs typeface="Courier New" pitchFamily="49" charset="0"/>
              </a:rPr>
              <a:t> }</a:t>
            </a:r>
          </a:p>
          <a:p>
            <a:pPr algn="l"/>
            <a:r>
              <a:rPr lang="en-US" sz="2400" b="1" dirty="0">
                <a:solidFill>
                  <a:schemeClr val="folHlink"/>
                </a:solidFill>
                <a:latin typeface="Courier New" pitchFamily="49" charset="0"/>
                <a:cs typeface="Courier New" pitchFamily="49" charset="0"/>
              </a:rPr>
              <a:t>}</a:t>
            </a:r>
          </a:p>
        </p:txBody>
      </p:sp>
      <p:sp>
        <p:nvSpPr>
          <p:cNvPr id="110597" name="Rectangle 4"/>
          <p:cNvSpPr>
            <a:spLocks noGrp="1" noChangeArrowheads="1"/>
          </p:cNvSpPr>
          <p:nvPr>
            <p:ph type="title"/>
          </p:nvPr>
        </p:nvSpPr>
        <p:spPr>
          <a:xfrm>
            <a:off x="620713" y="250825"/>
            <a:ext cx="7772400" cy="1143000"/>
          </a:xfrm>
        </p:spPr>
        <p:txBody>
          <a:bodyPr/>
          <a:lstStyle/>
          <a:p>
            <a:r>
              <a:rPr lang="en-US" smtClean="0"/>
              <a:t>Who Won?</a:t>
            </a:r>
          </a:p>
        </p:txBody>
      </p:sp>
      <p:sp>
        <p:nvSpPr>
          <p:cNvPr id="110598" name="AutoShape 5"/>
          <p:cNvSpPr>
            <a:spLocks noChangeArrowheads="1"/>
          </p:cNvSpPr>
          <p:nvPr/>
        </p:nvSpPr>
        <p:spPr bwMode="auto">
          <a:xfrm>
            <a:off x="931863" y="3430588"/>
            <a:ext cx="4916487" cy="520700"/>
          </a:xfrm>
          <a:prstGeom prst="wedgeRoundRectCallout">
            <a:avLst>
              <a:gd name="adj1" fmla="val 54264"/>
              <a:gd name="adj2" fmla="val 277440"/>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10599" name="Text Box 6"/>
          <p:cNvSpPr txBox="1">
            <a:spLocks noChangeArrowheads="1"/>
          </p:cNvSpPr>
          <p:nvPr/>
        </p:nvSpPr>
        <p:spPr bwMode="auto">
          <a:xfrm>
            <a:off x="4919663" y="5357813"/>
            <a:ext cx="3248025"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cs typeface="Arial" pitchFamily="34" charset="0"/>
              </a:rPr>
              <a:t>Race to </a:t>
            </a:r>
            <a:r>
              <a:rPr lang="en-US" sz="2400" b="1" dirty="0" err="1">
                <a:solidFill>
                  <a:srgbClr val="FF0000"/>
                </a:solidFill>
                <a:latin typeface="Arial" pitchFamily="34" charset="0"/>
                <a:cs typeface="Arial" pitchFamily="34" charset="0"/>
              </a:rPr>
              <a:t>dequeue</a:t>
            </a:r>
            <a:r>
              <a:rPr lang="en-US" sz="2400" b="1" dirty="0">
                <a:solidFill>
                  <a:srgbClr val="FF0000"/>
                </a:solidFill>
                <a:latin typeface="Arial" pitchFamily="34" charset="0"/>
                <a:cs typeface="Arial" pitchFamily="34" charset="0"/>
              </a:rPr>
              <a:t> first queue item</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11619" name="Slide Number Placeholder 4"/>
          <p:cNvSpPr>
            <a:spLocks noGrp="1"/>
          </p:cNvSpPr>
          <p:nvPr>
            <p:ph type="sldNum" sz="quarter" idx="10"/>
          </p:nvPr>
        </p:nvSpPr>
        <p:spPr>
          <a:noFill/>
        </p:spPr>
        <p:txBody>
          <a:bodyPr/>
          <a:lstStyle/>
          <a:p>
            <a:fld id="{E2069B22-D9E5-4431-8F0C-76F9ECAFE56B}" type="slidenum">
              <a:rPr lang="x-none" smtClean="0">
                <a:cs typeface="Arial" pitchFamily="34" charset="0"/>
              </a:rPr>
              <a:pPr/>
              <a:t>107</a:t>
            </a:fld>
            <a:endParaRPr lang="en-US" smtClean="0">
              <a:cs typeface="Arial" pitchFamily="34" charset="0"/>
            </a:endParaRPr>
          </a:p>
        </p:txBody>
      </p:sp>
      <p:sp>
        <p:nvSpPr>
          <p:cNvPr id="111620" name="Rectangle 3"/>
          <p:cNvSpPr>
            <a:spLocks noChangeArrowheads="1"/>
          </p:cNvSpPr>
          <p:nvPr/>
        </p:nvSpPr>
        <p:spPr bwMode="auto">
          <a:xfrm>
            <a:off x="750888" y="1260475"/>
            <a:ext cx="7489825" cy="4893647"/>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QueueConsensus</a:t>
            </a:r>
            <a:r>
              <a:rPr lang="en-US" sz="2400" b="1" dirty="0">
                <a:solidFill>
                  <a:schemeClr val="folHlink"/>
                </a:solidFill>
                <a:latin typeface="Courier New" pitchFamily="49" charset="0"/>
                <a:cs typeface="Courier New" pitchFamily="49" charset="0"/>
              </a:rPr>
              <a:t>&lt;T&gt;</a:t>
            </a:r>
          </a:p>
          <a:p>
            <a:pPr algn="l"/>
            <a:r>
              <a:rPr lang="en-US" sz="2400" b="1" dirty="0">
                <a:solidFill>
                  <a:schemeClr val="folHlink"/>
                </a:solidFill>
                <a:latin typeface="Courier New" pitchFamily="49" charset="0"/>
                <a:cs typeface="Courier New" pitchFamily="49" charset="0"/>
              </a:rPr>
              <a:t>  extends </a:t>
            </a:r>
            <a:r>
              <a:rPr lang="en-US" sz="2400" b="1" dirty="0" err="1">
                <a:solidFill>
                  <a:schemeClr val="folHlink"/>
                </a:solidFill>
                <a:latin typeface="Courier New" pitchFamily="49" charset="0"/>
                <a:cs typeface="Courier New" pitchFamily="49" charset="0"/>
              </a:rPr>
              <a:t>ConsensusProtocol</a:t>
            </a:r>
            <a:r>
              <a:rPr lang="en-US" sz="2400" b="1" dirty="0">
                <a:solidFill>
                  <a:schemeClr val="folHlink"/>
                </a:solidFill>
                <a:latin typeface="Courier New" pitchFamily="49" charset="0"/>
                <a:cs typeface="Courier New" pitchFamily="49" charset="0"/>
              </a:rPr>
              <a:t>&lt;T&gt; {</a:t>
            </a:r>
          </a:p>
          <a:p>
            <a:pPr algn="l"/>
            <a:r>
              <a:rPr lang="en-US" sz="2400" b="1" dirty="0">
                <a:solidFill>
                  <a:schemeClr val="folHlink"/>
                </a:solidFill>
                <a:latin typeface="Courier New" pitchFamily="49" charset="0"/>
                <a:cs typeface="Courier New" pitchFamily="49" charset="0"/>
              </a:rPr>
              <a:t> private Queue </a:t>
            </a:r>
            <a:r>
              <a:rPr lang="en-US" sz="2400" b="1" dirty="0" err="1">
                <a:solidFill>
                  <a:schemeClr val="folHlink"/>
                </a:solidFill>
                <a:latin typeface="Courier New" pitchFamily="49" charset="0"/>
                <a:cs typeface="Courier New" pitchFamily="49" charset="0"/>
              </a:rPr>
              <a:t>queue</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a:t>
            </a:r>
          </a:p>
          <a:p>
            <a:pPr algn="l"/>
            <a:r>
              <a:rPr lang="en-US" sz="2400" b="1" dirty="0">
                <a:solidFill>
                  <a:schemeClr val="folHlink"/>
                </a:solidFill>
                <a:latin typeface="Courier New" pitchFamily="49" charset="0"/>
                <a:cs typeface="Courier New" pitchFamily="49" charset="0"/>
              </a:rPr>
              <a:t> public T decide(T value) {</a:t>
            </a:r>
          </a:p>
          <a:p>
            <a:pPr algn="l"/>
            <a:r>
              <a:rPr lang="en-US" sz="2400" b="1" dirty="0">
                <a:solidFill>
                  <a:schemeClr val="folHlink"/>
                </a:solidFill>
                <a:latin typeface="Courier New" pitchFamily="49" charset="0"/>
                <a:cs typeface="Courier New" pitchFamily="49" charset="0"/>
              </a:rPr>
              <a:t>  propose(value);</a:t>
            </a:r>
          </a:p>
          <a:p>
            <a:pPr algn="l"/>
            <a:r>
              <a:rPr lang="en-US" sz="2400" b="1" dirty="0">
                <a:solidFill>
                  <a:schemeClr val="folHlink"/>
                </a:solidFill>
                <a:latin typeface="Courier New" pitchFamily="49" charset="0"/>
                <a:cs typeface="Courier New" pitchFamily="49" charset="0"/>
              </a:rPr>
              <a:t>  Ball </a:t>
            </a:r>
            <a:r>
              <a:rPr lang="en-US" sz="2400" b="1" dirty="0" err="1">
                <a:solidFill>
                  <a:schemeClr val="folHlink"/>
                </a:solidFill>
                <a:latin typeface="Courier New" pitchFamily="49" charset="0"/>
                <a:cs typeface="Courier New" pitchFamily="49" charset="0"/>
              </a:rPr>
              <a:t>ball</a:t>
            </a:r>
            <a:r>
              <a:rPr lang="en-US" sz="2400" b="1" dirty="0">
                <a:solidFill>
                  <a:schemeClr val="folHlink"/>
                </a:solidFill>
                <a:latin typeface="Courier New" pitchFamily="49" charset="0"/>
                <a:cs typeface="Courier New" pitchFamily="49" charset="0"/>
              </a:rPr>
              <a:t> = </a:t>
            </a:r>
            <a:r>
              <a:rPr lang="en-US" sz="2400" b="1" dirty="0" err="1">
                <a:solidFill>
                  <a:schemeClr val="folHlink"/>
                </a:solidFill>
                <a:latin typeface="Courier New" pitchFamily="49" charset="0"/>
                <a:cs typeface="Courier New" pitchFamily="49" charset="0"/>
              </a:rPr>
              <a:t>this.queue.deq</a:t>
            </a:r>
            <a:r>
              <a:rPr lang="en-US" sz="2400" b="1" dirty="0">
                <a:solidFill>
                  <a:schemeClr val="folHlink"/>
                </a:solidFill>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if</a:t>
            </a:r>
            <a:r>
              <a:rPr lang="en-US" sz="2400" b="1" dirty="0">
                <a:latin typeface="Courier New" pitchFamily="49" charset="0"/>
                <a:cs typeface="Courier New" pitchFamily="49" charset="0"/>
              </a:rPr>
              <a:t> (ball == </a:t>
            </a:r>
            <a:r>
              <a:rPr lang="en-US" sz="2400" b="1" dirty="0" err="1">
                <a:latin typeface="Courier New" pitchFamily="49" charset="0"/>
                <a:cs typeface="Courier New" pitchFamily="49" charset="0"/>
              </a:rPr>
              <a:t>Ball.RED</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return</a:t>
            </a:r>
            <a:r>
              <a:rPr lang="en-US" sz="2400" b="1" dirty="0">
                <a:latin typeface="Courier New" pitchFamily="49" charset="0"/>
                <a:cs typeface="Courier New" pitchFamily="49" charset="0"/>
              </a:rPr>
              <a:t> proposed[</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else</a:t>
            </a:r>
          </a:p>
          <a:p>
            <a:pPr algn="l"/>
            <a:r>
              <a:rPr lang="en-US" sz="2400" b="1" dirty="0">
                <a:solidFill>
                  <a:schemeClr val="folHlink"/>
                </a:solidFill>
                <a:latin typeface="Courier New" pitchFamily="49" charset="0"/>
                <a:cs typeface="Courier New" pitchFamily="49" charset="0"/>
              </a:rPr>
              <a:t>   return proposed[1-i];</a:t>
            </a:r>
          </a:p>
          <a:p>
            <a:pPr algn="l"/>
            <a:r>
              <a:rPr lang="en-US" sz="2400" b="1" dirty="0">
                <a:solidFill>
                  <a:schemeClr val="folHlink"/>
                </a:solidFill>
                <a:latin typeface="Courier New" pitchFamily="49" charset="0"/>
                <a:cs typeface="Courier New" pitchFamily="49" charset="0"/>
              </a:rPr>
              <a:t> }</a:t>
            </a:r>
          </a:p>
          <a:p>
            <a:pPr algn="l"/>
            <a:r>
              <a:rPr lang="en-US" sz="2400" b="1" dirty="0">
                <a:solidFill>
                  <a:schemeClr val="folHlink"/>
                </a:solidFill>
                <a:latin typeface="Courier New" pitchFamily="49" charset="0"/>
                <a:cs typeface="Courier New" pitchFamily="49" charset="0"/>
              </a:rPr>
              <a:t>}</a:t>
            </a:r>
          </a:p>
        </p:txBody>
      </p:sp>
      <p:sp>
        <p:nvSpPr>
          <p:cNvPr id="111621" name="Rectangle 4"/>
          <p:cNvSpPr>
            <a:spLocks noGrp="1" noChangeArrowheads="1"/>
          </p:cNvSpPr>
          <p:nvPr>
            <p:ph type="title"/>
          </p:nvPr>
        </p:nvSpPr>
        <p:spPr>
          <a:xfrm>
            <a:off x="620713" y="250825"/>
            <a:ext cx="7772400" cy="1143000"/>
          </a:xfrm>
        </p:spPr>
        <p:txBody>
          <a:bodyPr/>
          <a:lstStyle/>
          <a:p>
            <a:r>
              <a:rPr lang="en-US" smtClean="0"/>
              <a:t>Who Won?</a:t>
            </a:r>
          </a:p>
        </p:txBody>
      </p:sp>
      <p:sp>
        <p:nvSpPr>
          <p:cNvPr id="111622" name="AutoShape 5"/>
          <p:cNvSpPr>
            <a:spLocks noChangeArrowheads="1"/>
          </p:cNvSpPr>
          <p:nvPr/>
        </p:nvSpPr>
        <p:spPr bwMode="auto">
          <a:xfrm>
            <a:off x="974725" y="3805238"/>
            <a:ext cx="4457700" cy="901700"/>
          </a:xfrm>
          <a:prstGeom prst="wedgeRoundRectCallout">
            <a:avLst>
              <a:gd name="adj1" fmla="val 45546"/>
              <a:gd name="adj2" fmla="val 104051"/>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617478" name="Text Box 6"/>
          <p:cNvSpPr txBox="1">
            <a:spLocks noChangeArrowheads="1"/>
          </p:cNvSpPr>
          <p:nvPr/>
        </p:nvSpPr>
        <p:spPr bwMode="auto">
          <a:xfrm>
            <a:off x="4876800" y="5178425"/>
            <a:ext cx="3200400" cy="523220"/>
          </a:xfrm>
          <a:prstGeom prst="rect">
            <a:avLst/>
          </a:prstGeom>
          <a:noFill/>
          <a:ln w="9525">
            <a:noFill/>
            <a:miter lim="800000"/>
            <a:headEnd/>
            <a:tailEnd/>
          </a:ln>
        </p:spPr>
        <p:txBody>
          <a:bodyPr>
            <a:spAutoFit/>
          </a:bodyPr>
          <a:lstStyle/>
          <a:p>
            <a:r>
              <a:rPr lang="en-US" b="1" dirty="0" smtClean="0">
                <a:solidFill>
                  <a:srgbClr val="FF0000"/>
                </a:solidFill>
                <a:latin typeface="Arial" pitchFamily="34" charset="0"/>
                <a:cs typeface="Arial" pitchFamily="34" charset="0"/>
              </a:rPr>
              <a:t>I </a:t>
            </a:r>
            <a:r>
              <a:rPr lang="en-US" b="1" dirty="0">
                <a:solidFill>
                  <a:srgbClr val="FF0000"/>
                </a:solidFill>
                <a:latin typeface="Arial" pitchFamily="34" charset="0"/>
                <a:cs typeface="Arial" pitchFamily="34" charset="0"/>
              </a:rPr>
              <a:t>win if I was first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74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12643" name="Slide Number Placeholder 4"/>
          <p:cNvSpPr>
            <a:spLocks noGrp="1"/>
          </p:cNvSpPr>
          <p:nvPr>
            <p:ph type="sldNum" sz="quarter" idx="10"/>
          </p:nvPr>
        </p:nvSpPr>
        <p:spPr>
          <a:noFill/>
        </p:spPr>
        <p:txBody>
          <a:bodyPr/>
          <a:lstStyle/>
          <a:p>
            <a:fld id="{9730AD96-3A19-4BFD-8F0C-9B307380C4CC}" type="slidenum">
              <a:rPr lang="x-none" smtClean="0">
                <a:cs typeface="Arial" pitchFamily="34" charset="0"/>
              </a:rPr>
              <a:pPr/>
              <a:t>108</a:t>
            </a:fld>
            <a:endParaRPr lang="en-US" smtClean="0">
              <a:cs typeface="Arial" pitchFamily="34" charset="0"/>
            </a:endParaRPr>
          </a:p>
        </p:txBody>
      </p:sp>
      <p:sp>
        <p:nvSpPr>
          <p:cNvPr id="112644" name="Rectangle 3"/>
          <p:cNvSpPr>
            <a:spLocks noChangeArrowheads="1"/>
          </p:cNvSpPr>
          <p:nvPr/>
        </p:nvSpPr>
        <p:spPr bwMode="auto">
          <a:xfrm>
            <a:off x="750888" y="1260475"/>
            <a:ext cx="7489825" cy="4893647"/>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QueueConsensus</a:t>
            </a:r>
            <a:r>
              <a:rPr lang="en-US" sz="2400" b="1" dirty="0">
                <a:solidFill>
                  <a:schemeClr val="folHlink"/>
                </a:solidFill>
                <a:latin typeface="Courier New" pitchFamily="49" charset="0"/>
                <a:cs typeface="Courier New" pitchFamily="49" charset="0"/>
              </a:rPr>
              <a:t>&lt;T&gt;</a:t>
            </a:r>
          </a:p>
          <a:p>
            <a:pPr algn="l"/>
            <a:r>
              <a:rPr lang="en-US" sz="2400" b="1" dirty="0">
                <a:solidFill>
                  <a:schemeClr val="folHlink"/>
                </a:solidFill>
                <a:latin typeface="Courier New" pitchFamily="49" charset="0"/>
                <a:cs typeface="Courier New" pitchFamily="49" charset="0"/>
              </a:rPr>
              <a:t>  extends </a:t>
            </a:r>
            <a:r>
              <a:rPr lang="en-US" sz="2400" b="1" dirty="0" err="1">
                <a:solidFill>
                  <a:schemeClr val="folHlink"/>
                </a:solidFill>
                <a:latin typeface="Courier New" pitchFamily="49" charset="0"/>
                <a:cs typeface="Courier New" pitchFamily="49" charset="0"/>
              </a:rPr>
              <a:t>ConsensusProtocol</a:t>
            </a:r>
            <a:r>
              <a:rPr lang="en-US" sz="2400" b="1" dirty="0">
                <a:solidFill>
                  <a:schemeClr val="folHlink"/>
                </a:solidFill>
                <a:latin typeface="Courier New" pitchFamily="49" charset="0"/>
                <a:cs typeface="Courier New" pitchFamily="49" charset="0"/>
              </a:rPr>
              <a:t>&lt;T&gt; {</a:t>
            </a:r>
          </a:p>
          <a:p>
            <a:pPr algn="l"/>
            <a:r>
              <a:rPr lang="en-US" sz="2400" b="1" dirty="0">
                <a:solidFill>
                  <a:schemeClr val="folHlink"/>
                </a:solidFill>
                <a:latin typeface="Courier New" pitchFamily="49" charset="0"/>
                <a:cs typeface="Courier New" pitchFamily="49" charset="0"/>
              </a:rPr>
              <a:t> private Queue </a:t>
            </a:r>
            <a:r>
              <a:rPr lang="en-US" sz="2400" b="1" dirty="0" err="1">
                <a:solidFill>
                  <a:schemeClr val="folHlink"/>
                </a:solidFill>
                <a:latin typeface="Courier New" pitchFamily="49" charset="0"/>
                <a:cs typeface="Courier New" pitchFamily="49" charset="0"/>
              </a:rPr>
              <a:t>queue</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a:t>
            </a:r>
          </a:p>
          <a:p>
            <a:pPr algn="l"/>
            <a:r>
              <a:rPr lang="en-US" sz="2400" b="1" dirty="0">
                <a:solidFill>
                  <a:schemeClr val="folHlink"/>
                </a:solidFill>
                <a:latin typeface="Courier New" pitchFamily="49" charset="0"/>
                <a:cs typeface="Courier New" pitchFamily="49" charset="0"/>
              </a:rPr>
              <a:t> public T decide(T value) {</a:t>
            </a:r>
          </a:p>
          <a:p>
            <a:pPr algn="l"/>
            <a:r>
              <a:rPr lang="en-US" sz="2400" b="1" dirty="0">
                <a:solidFill>
                  <a:schemeClr val="folHlink"/>
                </a:solidFill>
                <a:latin typeface="Courier New" pitchFamily="49" charset="0"/>
                <a:cs typeface="Courier New" pitchFamily="49" charset="0"/>
              </a:rPr>
              <a:t>  propose(value);</a:t>
            </a:r>
          </a:p>
          <a:p>
            <a:pPr algn="l"/>
            <a:r>
              <a:rPr lang="en-US" sz="2400" b="1" dirty="0">
                <a:solidFill>
                  <a:schemeClr val="folHlink"/>
                </a:solidFill>
                <a:latin typeface="Courier New" pitchFamily="49" charset="0"/>
                <a:cs typeface="Courier New" pitchFamily="49" charset="0"/>
              </a:rPr>
              <a:t>  Ball </a:t>
            </a:r>
            <a:r>
              <a:rPr lang="en-US" sz="2400" b="1" dirty="0" err="1">
                <a:solidFill>
                  <a:schemeClr val="folHlink"/>
                </a:solidFill>
                <a:latin typeface="Courier New" pitchFamily="49" charset="0"/>
                <a:cs typeface="Courier New" pitchFamily="49" charset="0"/>
              </a:rPr>
              <a:t>ball</a:t>
            </a:r>
            <a:r>
              <a:rPr lang="en-US" sz="2400" b="1" dirty="0">
                <a:solidFill>
                  <a:schemeClr val="folHlink"/>
                </a:solidFill>
                <a:latin typeface="Courier New" pitchFamily="49" charset="0"/>
                <a:cs typeface="Courier New" pitchFamily="49" charset="0"/>
              </a:rPr>
              <a:t> = </a:t>
            </a:r>
            <a:r>
              <a:rPr lang="en-US" sz="2400" b="1" dirty="0" err="1">
                <a:solidFill>
                  <a:schemeClr val="folHlink"/>
                </a:solidFill>
                <a:latin typeface="Courier New" pitchFamily="49" charset="0"/>
                <a:cs typeface="Courier New" pitchFamily="49" charset="0"/>
              </a:rPr>
              <a:t>this.queue.deq</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if (ball == </a:t>
            </a:r>
            <a:r>
              <a:rPr lang="en-US" sz="2400" b="1" dirty="0" err="1">
                <a:solidFill>
                  <a:schemeClr val="folHlink"/>
                </a:solidFill>
                <a:latin typeface="Courier New" pitchFamily="49" charset="0"/>
                <a:cs typeface="Courier New" pitchFamily="49" charset="0"/>
              </a:rPr>
              <a:t>Ball.RED</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   return proposed[</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else</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return</a:t>
            </a:r>
            <a:r>
              <a:rPr lang="en-US" sz="2400" b="1" dirty="0">
                <a:latin typeface="Courier New" pitchFamily="49" charset="0"/>
                <a:cs typeface="Courier New" pitchFamily="49" charset="0"/>
              </a:rPr>
              <a:t> proposed[1-i];</a:t>
            </a:r>
          </a:p>
          <a:p>
            <a:pPr algn="l"/>
            <a:r>
              <a:rPr lang="en-US" sz="2400" b="1" dirty="0">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a:t>
            </a:r>
          </a:p>
          <a:p>
            <a:pPr algn="l"/>
            <a:r>
              <a:rPr lang="en-US" sz="2400" b="1" dirty="0">
                <a:solidFill>
                  <a:schemeClr val="folHlink"/>
                </a:solidFill>
                <a:latin typeface="Courier New" pitchFamily="49" charset="0"/>
                <a:cs typeface="Courier New" pitchFamily="49" charset="0"/>
              </a:rPr>
              <a:t>}</a:t>
            </a:r>
          </a:p>
        </p:txBody>
      </p:sp>
      <p:sp>
        <p:nvSpPr>
          <p:cNvPr id="112645" name="Rectangle 4"/>
          <p:cNvSpPr>
            <a:spLocks noGrp="1" noChangeArrowheads="1"/>
          </p:cNvSpPr>
          <p:nvPr>
            <p:ph type="title"/>
          </p:nvPr>
        </p:nvSpPr>
        <p:spPr>
          <a:xfrm>
            <a:off x="620713" y="250825"/>
            <a:ext cx="7772400" cy="1143000"/>
          </a:xfrm>
        </p:spPr>
        <p:txBody>
          <a:bodyPr/>
          <a:lstStyle/>
          <a:p>
            <a:r>
              <a:rPr lang="en-US" smtClean="0"/>
              <a:t>Who Won?</a:t>
            </a:r>
          </a:p>
        </p:txBody>
      </p:sp>
      <p:sp>
        <p:nvSpPr>
          <p:cNvPr id="112646" name="AutoShape 5"/>
          <p:cNvSpPr>
            <a:spLocks noChangeArrowheads="1"/>
          </p:cNvSpPr>
          <p:nvPr/>
        </p:nvSpPr>
        <p:spPr bwMode="auto">
          <a:xfrm>
            <a:off x="946150" y="4578350"/>
            <a:ext cx="4414838" cy="809625"/>
          </a:xfrm>
          <a:prstGeom prst="wedgeRoundRectCallout">
            <a:avLst>
              <a:gd name="adj1" fmla="val 46764"/>
              <a:gd name="adj2" fmla="val -256472"/>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12647" name="Text Box 6"/>
          <p:cNvSpPr txBox="1">
            <a:spLocks noChangeArrowheads="1"/>
          </p:cNvSpPr>
          <p:nvPr/>
        </p:nvSpPr>
        <p:spPr bwMode="auto">
          <a:xfrm>
            <a:off x="4724400" y="2343150"/>
            <a:ext cx="3352800"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cs typeface="Arial" pitchFamily="34" charset="0"/>
              </a:rPr>
              <a:t>Other thread wins if I was second</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7" name="Slide Number Placeholder 4"/>
          <p:cNvSpPr>
            <a:spLocks noGrp="1"/>
          </p:cNvSpPr>
          <p:nvPr>
            <p:ph type="sldNum" sz="quarter" idx="10"/>
          </p:nvPr>
        </p:nvSpPr>
        <p:spPr>
          <a:noFill/>
        </p:spPr>
        <p:txBody>
          <a:bodyPr/>
          <a:lstStyle/>
          <a:p>
            <a:fld id="{ADEAA3ED-F15C-4061-A99D-707B88339ACD}" type="slidenum">
              <a:rPr lang="x-none" smtClean="0">
                <a:cs typeface="Arial" pitchFamily="34" charset="0"/>
              </a:rPr>
              <a:pPr/>
              <a:t>109</a:t>
            </a:fld>
            <a:endParaRPr lang="en-US" smtClean="0">
              <a:cs typeface="Arial" pitchFamily="34" charset="0"/>
            </a:endParaRPr>
          </a:p>
        </p:txBody>
      </p:sp>
      <p:sp>
        <p:nvSpPr>
          <p:cNvPr id="113668" name="Rectangle 2"/>
          <p:cNvSpPr>
            <a:spLocks noGrp="1" noChangeArrowheads="1"/>
          </p:cNvSpPr>
          <p:nvPr>
            <p:ph type="title"/>
          </p:nvPr>
        </p:nvSpPr>
        <p:spPr/>
        <p:txBody>
          <a:bodyPr/>
          <a:lstStyle/>
          <a:p>
            <a:r>
              <a:rPr lang="en-US" smtClean="0"/>
              <a:t>Why does this Work?</a:t>
            </a:r>
          </a:p>
        </p:txBody>
      </p:sp>
      <p:sp>
        <p:nvSpPr>
          <p:cNvPr id="113669" name="Rectangle 3"/>
          <p:cNvSpPr>
            <a:spLocks noGrp="1" noChangeArrowheads="1"/>
          </p:cNvSpPr>
          <p:nvPr>
            <p:ph type="body" idx="1"/>
          </p:nvPr>
        </p:nvSpPr>
        <p:spPr/>
        <p:txBody>
          <a:bodyPr/>
          <a:lstStyle/>
          <a:p>
            <a:r>
              <a:rPr lang="en-US" smtClean="0"/>
              <a:t>If one thread gets the </a:t>
            </a:r>
            <a:r>
              <a:rPr lang="en-US" smtClean="0">
                <a:solidFill>
                  <a:srgbClr val="FF0000"/>
                </a:solidFill>
              </a:rPr>
              <a:t>red</a:t>
            </a:r>
            <a:r>
              <a:rPr lang="en-US" smtClean="0"/>
              <a:t> ball</a:t>
            </a:r>
          </a:p>
          <a:p>
            <a:r>
              <a:rPr lang="en-US" smtClean="0"/>
              <a:t>Then the other gets the </a:t>
            </a:r>
            <a:r>
              <a:rPr lang="en-US" smtClean="0">
                <a:solidFill>
                  <a:schemeClr val="tx1"/>
                </a:solidFill>
              </a:rPr>
              <a:t>black</a:t>
            </a:r>
            <a:r>
              <a:rPr lang="en-US" smtClean="0"/>
              <a:t> ball</a:t>
            </a:r>
          </a:p>
          <a:p>
            <a:r>
              <a:rPr lang="en-US" smtClean="0"/>
              <a:t>Winner decides her own value</a:t>
            </a:r>
          </a:p>
          <a:p>
            <a:r>
              <a:rPr lang="en-US" smtClean="0"/>
              <a:t>Loser can find winner’s value in array</a:t>
            </a:r>
          </a:p>
          <a:p>
            <a:pPr lvl="1"/>
            <a:r>
              <a:rPr lang="en-US" smtClean="0"/>
              <a:t>Because threads write array</a:t>
            </a:r>
          </a:p>
          <a:p>
            <a:pPr lvl="1"/>
            <a:r>
              <a:rPr lang="en-US" smtClean="0"/>
              <a:t>Before dequeueing from queue</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2291" name="Slide Number Placeholder 3"/>
          <p:cNvSpPr>
            <a:spLocks noGrp="1"/>
          </p:cNvSpPr>
          <p:nvPr>
            <p:ph type="sldNum" sz="quarter" idx="10"/>
          </p:nvPr>
        </p:nvSpPr>
        <p:spPr>
          <a:noFill/>
        </p:spPr>
        <p:txBody>
          <a:bodyPr/>
          <a:lstStyle/>
          <a:p>
            <a:fld id="{3873BE79-302E-495C-B547-64C21CF145C0}" type="slidenum">
              <a:rPr lang="x-none"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12292" name="Rectangle 2"/>
          <p:cNvSpPr>
            <a:spLocks noGrp="1" noChangeArrowheads="1"/>
          </p:cNvSpPr>
          <p:nvPr>
            <p:ph type="title"/>
          </p:nvPr>
        </p:nvSpPr>
        <p:spPr/>
        <p:txBody>
          <a:bodyPr/>
          <a:lstStyle/>
          <a:p>
            <a:r>
              <a:rPr lang="en-US" sz="4800" smtClean="0">
                <a:solidFill>
                  <a:schemeClr val="tx1"/>
                </a:solidFill>
              </a:rPr>
              <a:t>Heterogeneous</a:t>
            </a:r>
            <a:r>
              <a:rPr lang="en-US" smtClean="0">
                <a:solidFill>
                  <a:schemeClr val="tx1"/>
                </a:solidFill>
              </a:rPr>
              <a:t> Processors</a:t>
            </a:r>
          </a:p>
        </p:txBody>
      </p:sp>
      <p:grpSp>
        <p:nvGrpSpPr>
          <p:cNvPr id="12293" name="Group 14"/>
          <p:cNvGrpSpPr>
            <a:grpSpLocks/>
          </p:cNvGrpSpPr>
          <p:nvPr/>
        </p:nvGrpSpPr>
        <p:grpSpPr bwMode="auto">
          <a:xfrm>
            <a:off x="1600200" y="3200400"/>
            <a:ext cx="1358900" cy="1282700"/>
            <a:chOff x="1008" y="2720"/>
            <a:chExt cx="856" cy="808"/>
          </a:xfrm>
        </p:grpSpPr>
        <p:sp>
          <p:nvSpPr>
            <p:cNvPr id="12327" name="Rectangle 15"/>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2328" name="Freeform 16"/>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9" name="Freeform 17"/>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0" name="Freeform 18"/>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1" name="Freeform 19"/>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2" name="Freeform 20"/>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3" name="Freeform 21"/>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4" name="Freeform 22"/>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35" name="Freeform 23"/>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2294" name="Group 24"/>
          <p:cNvGrpSpPr>
            <a:grpSpLocks/>
          </p:cNvGrpSpPr>
          <p:nvPr/>
        </p:nvGrpSpPr>
        <p:grpSpPr bwMode="auto">
          <a:xfrm>
            <a:off x="6261100" y="3921125"/>
            <a:ext cx="609600" cy="574675"/>
            <a:chOff x="3840" y="2784"/>
            <a:chExt cx="856" cy="808"/>
          </a:xfrm>
        </p:grpSpPr>
        <p:sp>
          <p:nvSpPr>
            <p:cNvPr id="12318" name="Rectangle 25"/>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2319" name="Freeform 26"/>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0" name="Freeform 27"/>
            <p:cNvSpPr>
              <a:spLocks/>
            </p:cNvSpPr>
            <p:nvPr/>
          </p:nvSpPr>
          <p:spPr bwMode="auto">
            <a:xfrm>
              <a:off x="4504" y="306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1" name="Freeform 28"/>
            <p:cNvSpPr>
              <a:spLocks/>
            </p:cNvSpPr>
            <p:nvPr/>
          </p:nvSpPr>
          <p:spPr bwMode="auto">
            <a:xfrm>
              <a:off x="4377"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2" name="Freeform 29"/>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3" name="Freeform 30"/>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4" name="Freeform 31"/>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5" name="Freeform 32"/>
            <p:cNvSpPr>
              <a:spLocks/>
            </p:cNvSpPr>
            <p:nvPr/>
          </p:nvSpPr>
          <p:spPr bwMode="auto">
            <a:xfrm flipH="1">
              <a:off x="3912" y="307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26" name="Freeform 33"/>
            <p:cNvSpPr>
              <a:spLocks/>
            </p:cNvSpPr>
            <p:nvPr/>
          </p:nvSpPr>
          <p:spPr bwMode="auto">
            <a:xfrm flipH="1">
              <a:off x="3840" y="290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2295" name="Group 34"/>
          <p:cNvGrpSpPr>
            <a:grpSpLocks/>
          </p:cNvGrpSpPr>
          <p:nvPr/>
        </p:nvGrpSpPr>
        <p:grpSpPr bwMode="auto">
          <a:xfrm>
            <a:off x="6477000" y="4572000"/>
            <a:ext cx="836613" cy="1219200"/>
            <a:chOff x="2208" y="1920"/>
            <a:chExt cx="1152" cy="1680"/>
          </a:xfrm>
        </p:grpSpPr>
        <p:sp>
          <p:nvSpPr>
            <p:cNvPr id="12314" name="Oval 3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5" name="Oval 3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6" name="AutoShape 3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12317" name="AutoShape 3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12296" name="Freeform 39"/>
          <p:cNvSpPr>
            <a:spLocks/>
          </p:cNvSpPr>
          <p:nvPr/>
        </p:nvSpPr>
        <p:spPr bwMode="auto">
          <a:xfrm>
            <a:off x="6324600" y="4343400"/>
            <a:ext cx="381000" cy="381000"/>
          </a:xfrm>
          <a:custGeom>
            <a:avLst/>
            <a:gdLst>
              <a:gd name="T0" fmla="*/ 0 w 240"/>
              <a:gd name="T1" fmla="*/ 0 h 240"/>
              <a:gd name="T2" fmla="*/ 381000 w 240"/>
              <a:gd name="T3" fmla="*/ 381000 h 240"/>
              <a:gd name="T4" fmla="*/ 76200 w 240"/>
              <a:gd name="T5" fmla="*/ 15240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0"/>
                </a:moveTo>
                <a:lnTo>
                  <a:pt x="240" y="240"/>
                </a:lnTo>
                <a:lnTo>
                  <a:pt x="48" y="96"/>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297" name="AutoShape 50"/>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p:spPr>
        <p:txBody>
          <a:bodyPr anchor="ctr"/>
          <a:lstStyle/>
          <a:p>
            <a:r>
              <a:rPr lang="en-US" sz="4000" dirty="0">
                <a:solidFill>
                  <a:srgbClr val="FF0000"/>
                </a:solidFill>
                <a:latin typeface="Arial" pitchFamily="34" charset="0"/>
                <a:cs typeface="Arial" pitchFamily="34" charset="0"/>
              </a:rPr>
              <a:t>???</a:t>
            </a:r>
          </a:p>
        </p:txBody>
      </p:sp>
      <p:sp>
        <p:nvSpPr>
          <p:cNvPr id="12298" name="AutoShape 51"/>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p:spPr>
        <p:txBody>
          <a:bodyPr anchor="ctr"/>
          <a:lstStyle/>
          <a:p>
            <a:r>
              <a:rPr lang="en-US" sz="4000" dirty="0">
                <a:solidFill>
                  <a:srgbClr val="FF9900"/>
                </a:solidFill>
                <a:latin typeface="Arial" pitchFamily="34" charset="0"/>
                <a:cs typeface="Arial" pitchFamily="34" charset="0"/>
              </a:rPr>
              <a:t>???</a:t>
            </a:r>
          </a:p>
        </p:txBody>
      </p:sp>
      <p:sp>
        <p:nvSpPr>
          <p:cNvPr id="12299" name="AutoShape 58"/>
          <p:cNvSpPr>
            <a:spLocks noChangeArrowheads="1"/>
          </p:cNvSpPr>
          <p:nvPr/>
        </p:nvSpPr>
        <p:spPr bwMode="auto">
          <a:xfrm>
            <a:off x="6858000" y="2438400"/>
            <a:ext cx="1676400" cy="914400"/>
          </a:xfrm>
          <a:prstGeom prst="cloudCallout">
            <a:avLst>
              <a:gd name="adj1" fmla="val -40907"/>
              <a:gd name="adj2" fmla="val 82986"/>
            </a:avLst>
          </a:prstGeom>
          <a:noFill/>
          <a:ln w="38100">
            <a:solidFill>
              <a:srgbClr val="0000FF"/>
            </a:solidFill>
            <a:round/>
            <a:headEnd/>
            <a:tailEnd/>
          </a:ln>
        </p:spPr>
        <p:txBody>
          <a:bodyPr anchor="ctr"/>
          <a:lstStyle/>
          <a:p>
            <a:r>
              <a:rPr lang="en-US" dirty="0">
                <a:latin typeface="Arial" pitchFamily="34" charset="0"/>
                <a:cs typeface="Arial" pitchFamily="34" charset="0"/>
              </a:rPr>
              <a:t>yawn</a:t>
            </a:r>
          </a:p>
        </p:txBody>
      </p:sp>
      <p:grpSp>
        <p:nvGrpSpPr>
          <p:cNvPr id="12300" name="Group 59"/>
          <p:cNvGrpSpPr>
            <a:grpSpLocks/>
          </p:cNvGrpSpPr>
          <p:nvPr/>
        </p:nvGrpSpPr>
        <p:grpSpPr bwMode="auto">
          <a:xfrm>
            <a:off x="3962400" y="3254375"/>
            <a:ext cx="1130300" cy="1173163"/>
            <a:chOff x="2496" y="2050"/>
            <a:chExt cx="712" cy="739"/>
          </a:xfrm>
        </p:grpSpPr>
        <p:sp>
          <p:nvSpPr>
            <p:cNvPr id="12304" name="Rectangle 4"/>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12305" name="Group 6"/>
            <p:cNvGrpSpPr>
              <a:grpSpLocks/>
            </p:cNvGrpSpPr>
            <p:nvPr/>
          </p:nvGrpSpPr>
          <p:grpSpPr bwMode="auto">
            <a:xfrm>
              <a:off x="3072" y="2157"/>
              <a:ext cx="136" cy="632"/>
              <a:chOff x="3072" y="2832"/>
              <a:chExt cx="136" cy="632"/>
            </a:xfrm>
          </p:grpSpPr>
          <p:sp>
            <p:nvSpPr>
              <p:cNvPr id="12311" name="Freeform 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2" name="Freeform 8"/>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3" name="Freeform 9"/>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2306" name="Group 10"/>
            <p:cNvGrpSpPr>
              <a:grpSpLocks/>
            </p:cNvGrpSpPr>
            <p:nvPr/>
          </p:nvGrpSpPr>
          <p:grpSpPr bwMode="auto">
            <a:xfrm flipH="1">
              <a:off x="2496" y="2157"/>
              <a:ext cx="136" cy="632"/>
              <a:chOff x="3072" y="2832"/>
              <a:chExt cx="136" cy="632"/>
            </a:xfrm>
          </p:grpSpPr>
          <p:sp>
            <p:nvSpPr>
              <p:cNvPr id="12308" name="Freeform 1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09" name="Freeform 12"/>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2310" name="Freeform 13"/>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2307" name="Freeform 5"/>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2301" name="AutoShape 67"/>
          <p:cNvSpPr>
            <a:spLocks noChangeArrowheads="1"/>
          </p:cNvSpPr>
          <p:nvPr/>
        </p:nvSpPr>
        <p:spPr bwMode="auto">
          <a:xfrm>
            <a:off x="3276600" y="5257800"/>
            <a:ext cx="2413000" cy="609600"/>
          </a:xfrm>
          <a:prstGeom prst="wedgeRoundRectCallout">
            <a:avLst>
              <a:gd name="adj1" fmla="val 13101"/>
              <a:gd name="adj2" fmla="val -173907"/>
              <a:gd name="adj3" fmla="val 16667"/>
            </a:avLst>
          </a:prstGeom>
          <a:noFill/>
          <a:ln w="38100">
            <a:solidFill>
              <a:srgbClr val="FF9900"/>
            </a:solidFill>
            <a:miter lim="800000"/>
            <a:headEnd/>
            <a:tailEnd/>
          </a:ln>
        </p:spPr>
        <p:txBody>
          <a:bodyPr anchor="ctr"/>
          <a:lstStyle/>
          <a:p>
            <a:r>
              <a:rPr lang="en-US" sz="2400" dirty="0" smtClean="0">
                <a:solidFill>
                  <a:srgbClr val="FF9900"/>
                </a:solidFill>
                <a:latin typeface="Arial" pitchFamily="34" charset="0"/>
                <a:cs typeface="Arial" pitchFamily="34" charset="0"/>
              </a:rPr>
              <a:t>supercomputer</a:t>
            </a:r>
            <a:endParaRPr lang="en-US" sz="2400" dirty="0">
              <a:solidFill>
                <a:srgbClr val="FF9900"/>
              </a:solidFill>
              <a:latin typeface="Arial" pitchFamily="34" charset="0"/>
              <a:cs typeface="Arial" pitchFamily="34" charset="0"/>
            </a:endParaRPr>
          </a:p>
        </p:txBody>
      </p:sp>
      <p:sp>
        <p:nvSpPr>
          <p:cNvPr id="12302" name="AutoShape 68"/>
          <p:cNvSpPr>
            <a:spLocks noChangeArrowheads="1"/>
          </p:cNvSpPr>
          <p:nvPr/>
        </p:nvSpPr>
        <p:spPr bwMode="auto">
          <a:xfrm>
            <a:off x="833120" y="5410200"/>
            <a:ext cx="2296160" cy="609600"/>
          </a:xfrm>
          <a:prstGeom prst="wedgeRoundRectCallout">
            <a:avLst>
              <a:gd name="adj1" fmla="val -4583"/>
              <a:gd name="adj2" fmla="val -200259"/>
              <a:gd name="adj3" fmla="val 16667"/>
            </a:avLst>
          </a:prstGeom>
          <a:noFill/>
          <a:ln w="38100">
            <a:solidFill>
              <a:srgbClr val="FF0000"/>
            </a:solidFill>
            <a:miter lim="800000"/>
            <a:headEnd/>
            <a:tailEnd/>
          </a:ln>
        </p:spPr>
        <p:txBody>
          <a:bodyPr anchor="ctr"/>
          <a:lstStyle/>
          <a:p>
            <a:r>
              <a:rPr lang="en-US" sz="2400" dirty="0" smtClean="0">
                <a:solidFill>
                  <a:srgbClr val="FF0000"/>
                </a:solidFill>
                <a:latin typeface="Arial" pitchFamily="34" charset="0"/>
                <a:cs typeface="Arial" pitchFamily="34" charset="0"/>
              </a:rPr>
              <a:t>supercomputer</a:t>
            </a:r>
            <a:endParaRPr lang="en-US" sz="2400" dirty="0">
              <a:solidFill>
                <a:srgbClr val="FF0000"/>
              </a:solidFill>
              <a:latin typeface="Arial" pitchFamily="34" charset="0"/>
              <a:cs typeface="Arial" pitchFamily="34" charset="0"/>
            </a:endParaRPr>
          </a:p>
        </p:txBody>
      </p:sp>
      <p:sp>
        <p:nvSpPr>
          <p:cNvPr id="12303" name="AutoShape 69"/>
          <p:cNvSpPr>
            <a:spLocks noChangeArrowheads="1"/>
          </p:cNvSpPr>
          <p:nvPr/>
        </p:nvSpPr>
        <p:spPr bwMode="auto">
          <a:xfrm>
            <a:off x="7467600" y="5181600"/>
            <a:ext cx="1524000" cy="609600"/>
          </a:xfrm>
          <a:prstGeom prst="wedgeRoundRectCallout">
            <a:avLst>
              <a:gd name="adj1" fmla="val -69583"/>
              <a:gd name="adj2" fmla="val -151042"/>
              <a:gd name="adj3" fmla="val 16667"/>
            </a:avLst>
          </a:prstGeom>
          <a:noFill/>
          <a:ln w="38100">
            <a:solidFill>
              <a:srgbClr val="0000FF"/>
            </a:solidFill>
            <a:miter lim="800000"/>
            <a:headEnd/>
            <a:tailEnd/>
          </a:ln>
        </p:spPr>
        <p:txBody>
          <a:bodyPr anchor="ctr"/>
          <a:lstStyle/>
          <a:p>
            <a:r>
              <a:rPr lang="en-US" sz="2400" dirty="0" smtClean="0">
                <a:latin typeface="Arial" pitchFamily="34" charset="0"/>
                <a:cs typeface="Arial" pitchFamily="34" charset="0"/>
              </a:rPr>
              <a:t>toaster</a:t>
            </a:r>
            <a:endParaRPr lang="en-US" sz="2400" dirty="0">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1" name="Slide Number Placeholder 4"/>
          <p:cNvSpPr>
            <a:spLocks noGrp="1"/>
          </p:cNvSpPr>
          <p:nvPr>
            <p:ph type="sldNum" sz="quarter" idx="10"/>
          </p:nvPr>
        </p:nvSpPr>
        <p:spPr>
          <a:noFill/>
        </p:spPr>
        <p:txBody>
          <a:bodyPr/>
          <a:lstStyle/>
          <a:p>
            <a:fld id="{856DD5C2-061A-41DB-96D0-84E20F8F7A68}" type="slidenum">
              <a:rPr lang="x-none" smtClean="0">
                <a:cs typeface="Arial" pitchFamily="34" charset="0"/>
              </a:rPr>
              <a:pPr/>
              <a:t>110</a:t>
            </a:fld>
            <a:endParaRPr lang="en-US" smtClean="0">
              <a:cs typeface="Arial" pitchFamily="34" charset="0"/>
            </a:endParaRPr>
          </a:p>
        </p:txBody>
      </p:sp>
      <p:sp>
        <p:nvSpPr>
          <p:cNvPr id="114692" name="Rectangle 2"/>
          <p:cNvSpPr>
            <a:spLocks noGrp="1" noChangeArrowheads="1"/>
          </p:cNvSpPr>
          <p:nvPr>
            <p:ph type="title"/>
          </p:nvPr>
        </p:nvSpPr>
        <p:spPr/>
        <p:txBody>
          <a:bodyPr/>
          <a:lstStyle/>
          <a:p>
            <a:r>
              <a:rPr lang="en-US" smtClean="0"/>
              <a:t>Theorem</a:t>
            </a:r>
          </a:p>
        </p:txBody>
      </p:sp>
      <p:sp>
        <p:nvSpPr>
          <p:cNvPr id="114693" name="Rectangle 3"/>
          <p:cNvSpPr>
            <a:spLocks noGrp="1" noChangeArrowheads="1"/>
          </p:cNvSpPr>
          <p:nvPr>
            <p:ph type="body" idx="1"/>
          </p:nvPr>
        </p:nvSpPr>
        <p:spPr/>
        <p:txBody>
          <a:bodyPr/>
          <a:lstStyle/>
          <a:p>
            <a:r>
              <a:rPr lang="en-US" dirty="0" smtClean="0"/>
              <a:t>We can solve </a:t>
            </a:r>
            <a:r>
              <a:rPr lang="en-US" dirty="0" smtClean="0">
                <a:solidFill>
                  <a:schemeClr val="tx1"/>
                </a:solidFill>
              </a:rPr>
              <a:t>2</a:t>
            </a:r>
            <a:r>
              <a:rPr lang="en-US" dirty="0" smtClean="0"/>
              <a:t>-thread consensus using only</a:t>
            </a:r>
          </a:p>
          <a:p>
            <a:pPr lvl="1"/>
            <a:r>
              <a:rPr lang="en-US" dirty="0" smtClean="0"/>
              <a:t>A two-</a:t>
            </a:r>
            <a:r>
              <a:rPr lang="en-US" dirty="0" err="1" smtClean="0"/>
              <a:t>dequeuer</a:t>
            </a:r>
            <a:r>
              <a:rPr lang="en-US" dirty="0" smtClean="0"/>
              <a:t> queue, and</a:t>
            </a:r>
          </a:p>
          <a:p>
            <a:pPr lvl="1"/>
            <a:r>
              <a:rPr lang="en-US" dirty="0" smtClean="0"/>
              <a:t>Some atomic registers</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15715" name="Slide Number Placeholder 4"/>
          <p:cNvSpPr>
            <a:spLocks noGrp="1"/>
          </p:cNvSpPr>
          <p:nvPr>
            <p:ph type="sldNum" sz="quarter" idx="10"/>
          </p:nvPr>
        </p:nvSpPr>
        <p:spPr>
          <a:noFill/>
        </p:spPr>
        <p:txBody>
          <a:bodyPr/>
          <a:lstStyle/>
          <a:p>
            <a:fld id="{680954D3-5377-4C4F-99D9-736161060172}" type="slidenum">
              <a:rPr lang="x-none" smtClean="0">
                <a:cs typeface="Arial" pitchFamily="34" charset="0"/>
              </a:rPr>
              <a:pPr/>
              <a:t>111</a:t>
            </a:fld>
            <a:endParaRPr lang="en-US" smtClean="0">
              <a:cs typeface="Arial" pitchFamily="34" charset="0"/>
            </a:endParaRPr>
          </a:p>
        </p:txBody>
      </p:sp>
      <p:pic>
        <p:nvPicPr>
          <p:cNvPr id="115716"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pic>
        <p:nvPicPr>
          <p:cNvPr id="115717"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5718" name="Rectangle 2"/>
          <p:cNvSpPr>
            <a:spLocks noGrp="1" noChangeArrowheads="1"/>
          </p:cNvSpPr>
          <p:nvPr>
            <p:ph type="title"/>
          </p:nvPr>
        </p:nvSpPr>
        <p:spPr/>
        <p:txBody>
          <a:bodyPr/>
          <a:lstStyle/>
          <a:p>
            <a:r>
              <a:rPr lang="en-US" smtClean="0"/>
              <a:t>Implications</a:t>
            </a:r>
          </a:p>
        </p:txBody>
      </p:sp>
      <p:sp>
        <p:nvSpPr>
          <p:cNvPr id="115719" name="Rectangle 3"/>
          <p:cNvSpPr>
            <a:spLocks noGrp="1" noChangeArrowheads="1"/>
          </p:cNvSpPr>
          <p:nvPr>
            <p:ph type="body" idx="1"/>
          </p:nvPr>
        </p:nvSpPr>
        <p:spPr/>
        <p:txBody>
          <a:bodyPr/>
          <a:lstStyle/>
          <a:p>
            <a:r>
              <a:rPr lang="en-US" sz="2800" smtClean="0"/>
              <a:t>Given</a:t>
            </a:r>
          </a:p>
          <a:p>
            <a:pPr lvl="1"/>
            <a:r>
              <a:rPr lang="en-US" sz="2400" smtClean="0"/>
              <a:t>A consensus protocol from queue and registers</a:t>
            </a:r>
          </a:p>
          <a:p>
            <a:r>
              <a:rPr lang="en-US" sz="2800" smtClean="0"/>
              <a:t>Assume there exists</a:t>
            </a:r>
          </a:p>
          <a:p>
            <a:pPr lvl="1"/>
            <a:r>
              <a:rPr lang="en-US" sz="2400" smtClean="0"/>
              <a:t>A queue implementation from atomic registers</a:t>
            </a:r>
          </a:p>
          <a:p>
            <a:r>
              <a:rPr lang="en-US" sz="2800" smtClean="0"/>
              <a:t>Substitution yields:</a:t>
            </a:r>
          </a:p>
          <a:p>
            <a:pPr lvl="1"/>
            <a:r>
              <a:rPr lang="en-US" sz="2400" smtClean="0"/>
              <a:t>A wait-free consensus protocol from atomic registers</a:t>
            </a:r>
          </a:p>
        </p:txBody>
      </p:sp>
      <p:sp>
        <p:nvSpPr>
          <p:cNvPr id="410628" name="Text Box 4"/>
          <p:cNvSpPr txBox="1">
            <a:spLocks noChangeArrowheads="1"/>
          </p:cNvSpPr>
          <p:nvPr/>
        </p:nvSpPr>
        <p:spPr bwMode="auto">
          <a:xfrm rot="-1343935">
            <a:off x="4597320" y="4663529"/>
            <a:ext cx="3759362" cy="769441"/>
          </a:xfrm>
          <a:prstGeom prst="rect">
            <a:avLst/>
          </a:prstGeom>
          <a:solidFill>
            <a:schemeClr val="bg1">
              <a:lumMod val="95000"/>
            </a:schemeClr>
          </a:solidFill>
          <a:ln w="38100">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r"/>
            <a:r>
              <a:rPr lang="en-US" sz="4400" b="1" dirty="0">
                <a:solidFill>
                  <a:srgbClr val="FF0000"/>
                </a:solidFill>
                <a:latin typeface="Arial" pitchFamily="34" charset="0"/>
                <a:cs typeface="Arial" pitchFamily="34" charset="0"/>
              </a:rPr>
              <a:t>contradiction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9" name="Slide Number Placeholder 4"/>
          <p:cNvSpPr>
            <a:spLocks noGrp="1"/>
          </p:cNvSpPr>
          <p:nvPr>
            <p:ph type="sldNum" sz="quarter" idx="10"/>
          </p:nvPr>
        </p:nvSpPr>
        <p:spPr>
          <a:noFill/>
        </p:spPr>
        <p:txBody>
          <a:bodyPr/>
          <a:lstStyle/>
          <a:p>
            <a:fld id="{65D647C0-794A-467F-BCB7-8B1D44A2E3B7}" type="slidenum">
              <a:rPr lang="x-none" smtClean="0">
                <a:cs typeface="Arial" pitchFamily="34" charset="0"/>
              </a:rPr>
              <a:pPr/>
              <a:t>112</a:t>
            </a:fld>
            <a:endParaRPr lang="en-US" smtClean="0">
              <a:cs typeface="Arial" pitchFamily="34" charset="0"/>
            </a:endParaRPr>
          </a:p>
        </p:txBody>
      </p:sp>
      <p:sp>
        <p:nvSpPr>
          <p:cNvPr id="116740" name="Rectangle 2"/>
          <p:cNvSpPr>
            <a:spLocks noGrp="1" noChangeArrowheads="1"/>
          </p:cNvSpPr>
          <p:nvPr>
            <p:ph type="title"/>
          </p:nvPr>
        </p:nvSpPr>
        <p:spPr/>
        <p:txBody>
          <a:bodyPr/>
          <a:lstStyle/>
          <a:p>
            <a:r>
              <a:rPr lang="en-US" smtClean="0"/>
              <a:t>Corollary</a:t>
            </a:r>
          </a:p>
        </p:txBody>
      </p:sp>
      <p:sp>
        <p:nvSpPr>
          <p:cNvPr id="116741" name="Rectangle 3"/>
          <p:cNvSpPr>
            <a:spLocks noGrp="1" noChangeArrowheads="1"/>
          </p:cNvSpPr>
          <p:nvPr>
            <p:ph type="body" idx="1"/>
          </p:nvPr>
        </p:nvSpPr>
        <p:spPr/>
        <p:txBody>
          <a:bodyPr/>
          <a:lstStyle/>
          <a:p>
            <a:r>
              <a:rPr lang="en-US" smtClean="0"/>
              <a:t>It is impossible to implement </a:t>
            </a:r>
          </a:p>
          <a:p>
            <a:pPr lvl="1"/>
            <a:r>
              <a:rPr lang="en-US" smtClean="0"/>
              <a:t>a two-dequeuer wait-free FIFO queue</a:t>
            </a:r>
          </a:p>
          <a:p>
            <a:pPr lvl="1"/>
            <a:r>
              <a:rPr lang="en-US" smtClean="0"/>
              <a:t>from read/write memory.</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3" name="Slide Number Placeholder 4"/>
          <p:cNvSpPr>
            <a:spLocks noGrp="1"/>
          </p:cNvSpPr>
          <p:nvPr>
            <p:ph type="sldNum" sz="quarter" idx="10"/>
          </p:nvPr>
        </p:nvSpPr>
        <p:spPr>
          <a:noFill/>
        </p:spPr>
        <p:txBody>
          <a:bodyPr/>
          <a:lstStyle/>
          <a:p>
            <a:fld id="{493E1FCD-F920-454A-B299-DDE20CA03258}" type="slidenum">
              <a:rPr lang="x-none" smtClean="0">
                <a:cs typeface="Arial" pitchFamily="34" charset="0"/>
              </a:rPr>
              <a:pPr/>
              <a:t>113</a:t>
            </a:fld>
            <a:endParaRPr lang="en-US" smtClean="0">
              <a:cs typeface="Arial" pitchFamily="34" charset="0"/>
            </a:endParaRPr>
          </a:p>
        </p:txBody>
      </p:sp>
      <p:sp>
        <p:nvSpPr>
          <p:cNvPr id="117764" name="Rectangle 2"/>
          <p:cNvSpPr>
            <a:spLocks noGrp="1" noChangeArrowheads="1"/>
          </p:cNvSpPr>
          <p:nvPr>
            <p:ph type="title"/>
          </p:nvPr>
        </p:nvSpPr>
        <p:spPr/>
        <p:txBody>
          <a:bodyPr/>
          <a:lstStyle/>
          <a:p>
            <a:r>
              <a:rPr lang="en-US" smtClean="0"/>
              <a:t>Consensus Numbers</a:t>
            </a:r>
          </a:p>
        </p:txBody>
      </p:sp>
      <p:sp>
        <p:nvSpPr>
          <p:cNvPr id="117765" name="Rectangle 3"/>
          <p:cNvSpPr>
            <a:spLocks noGrp="1" noChangeArrowheads="1"/>
          </p:cNvSpPr>
          <p:nvPr>
            <p:ph type="body" idx="1"/>
          </p:nvPr>
        </p:nvSpPr>
        <p:spPr/>
        <p:txBody>
          <a:bodyPr/>
          <a:lstStyle/>
          <a:p>
            <a:r>
              <a:rPr lang="en-US" dirty="0" smtClean="0"/>
              <a:t>An object </a:t>
            </a:r>
            <a:r>
              <a:rPr lang="en-US" dirty="0" smtClean="0">
                <a:solidFill>
                  <a:schemeClr val="tx1"/>
                </a:solidFill>
              </a:rPr>
              <a:t>X</a:t>
            </a:r>
            <a:r>
              <a:rPr lang="en-US" dirty="0" smtClean="0"/>
              <a:t> has </a:t>
            </a:r>
            <a:r>
              <a:rPr lang="en-US" dirty="0" smtClean="0">
                <a:solidFill>
                  <a:srgbClr val="FF0000"/>
                </a:solidFill>
              </a:rPr>
              <a:t>consensus number</a:t>
            </a:r>
            <a:r>
              <a:rPr lang="en-US" dirty="0" smtClean="0"/>
              <a:t> </a:t>
            </a:r>
            <a:r>
              <a:rPr lang="en-US" i="1" dirty="0" smtClean="0">
                <a:solidFill>
                  <a:schemeClr val="tx1"/>
                </a:solidFill>
              </a:rPr>
              <a:t>n</a:t>
            </a:r>
          </a:p>
          <a:p>
            <a:pPr lvl="1"/>
            <a:r>
              <a:rPr lang="en-US" dirty="0" smtClean="0"/>
              <a:t>If it can be used to solve </a:t>
            </a:r>
            <a:r>
              <a:rPr lang="en-US" i="1" dirty="0" smtClean="0">
                <a:solidFill>
                  <a:schemeClr val="tx1"/>
                </a:solidFill>
              </a:rPr>
              <a:t>n</a:t>
            </a:r>
            <a:r>
              <a:rPr lang="en-US" dirty="0" smtClean="0"/>
              <a:t>-thread consensus</a:t>
            </a:r>
          </a:p>
          <a:p>
            <a:pPr lvl="2"/>
            <a:r>
              <a:rPr lang="en-US" dirty="0" smtClean="0"/>
              <a:t>Take any number of instances of </a:t>
            </a:r>
            <a:r>
              <a:rPr lang="en-US" dirty="0" smtClean="0">
                <a:solidFill>
                  <a:schemeClr val="tx1"/>
                </a:solidFill>
              </a:rPr>
              <a:t>X</a:t>
            </a:r>
            <a:r>
              <a:rPr lang="en-US" dirty="0" smtClean="0"/>
              <a:t> </a:t>
            </a:r>
          </a:p>
          <a:p>
            <a:pPr lvl="2"/>
            <a:r>
              <a:rPr lang="en-US" dirty="0" smtClean="0"/>
              <a:t>together with atomic read/write registers</a:t>
            </a:r>
          </a:p>
          <a:p>
            <a:pPr lvl="2"/>
            <a:r>
              <a:rPr lang="en-US" dirty="0" smtClean="0"/>
              <a:t>and implement </a:t>
            </a:r>
            <a:r>
              <a:rPr lang="en-US" i="1" dirty="0" smtClean="0">
                <a:solidFill>
                  <a:schemeClr val="tx1"/>
                </a:solidFill>
              </a:rPr>
              <a:t>n</a:t>
            </a:r>
            <a:r>
              <a:rPr lang="en-US" dirty="0" smtClean="0"/>
              <a:t>-thread consensus</a:t>
            </a:r>
          </a:p>
          <a:p>
            <a:pPr lvl="1"/>
            <a:r>
              <a:rPr lang="en-US" dirty="0" smtClean="0"/>
              <a:t>But not </a:t>
            </a:r>
            <a:r>
              <a:rPr lang="en-US" dirty="0" smtClean="0">
                <a:solidFill>
                  <a:schemeClr val="tx1"/>
                </a:solidFill>
              </a:rPr>
              <a:t>(</a:t>
            </a:r>
            <a:r>
              <a:rPr lang="en-US" i="1" dirty="0" smtClean="0">
                <a:solidFill>
                  <a:schemeClr val="tx1"/>
                </a:solidFill>
              </a:rPr>
              <a:t>n</a:t>
            </a:r>
            <a:r>
              <a:rPr lang="en-US" dirty="0" smtClean="0">
                <a:solidFill>
                  <a:schemeClr val="tx1"/>
                </a:solidFill>
              </a:rPr>
              <a:t>+1)</a:t>
            </a:r>
            <a:r>
              <a:rPr lang="en-US" dirty="0" smtClean="0"/>
              <a:t>-thread consensus</a:t>
            </a:r>
          </a:p>
          <a:p>
            <a:pPr>
              <a:buFontTx/>
              <a:buNone/>
            </a:pPr>
            <a:endParaRPr lang="en-US" dirty="0" smtClean="0"/>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7" name="Slide Number Placeholder 4"/>
          <p:cNvSpPr>
            <a:spLocks noGrp="1"/>
          </p:cNvSpPr>
          <p:nvPr>
            <p:ph type="sldNum" sz="quarter" idx="10"/>
          </p:nvPr>
        </p:nvSpPr>
        <p:spPr>
          <a:noFill/>
        </p:spPr>
        <p:txBody>
          <a:bodyPr/>
          <a:lstStyle/>
          <a:p>
            <a:fld id="{3C899D3B-F6C3-4F75-A9D2-1349809FEFC6}" type="slidenum">
              <a:rPr lang="x-none" smtClean="0">
                <a:cs typeface="Arial" pitchFamily="34" charset="0"/>
              </a:rPr>
              <a:pPr/>
              <a:t>114</a:t>
            </a:fld>
            <a:endParaRPr lang="en-US" smtClean="0">
              <a:cs typeface="Arial" pitchFamily="34" charset="0"/>
            </a:endParaRPr>
          </a:p>
        </p:txBody>
      </p:sp>
      <p:sp>
        <p:nvSpPr>
          <p:cNvPr id="118788" name="Rectangle 2"/>
          <p:cNvSpPr>
            <a:spLocks noGrp="1" noChangeArrowheads="1"/>
          </p:cNvSpPr>
          <p:nvPr>
            <p:ph type="title"/>
          </p:nvPr>
        </p:nvSpPr>
        <p:spPr/>
        <p:txBody>
          <a:bodyPr/>
          <a:lstStyle/>
          <a:p>
            <a:r>
              <a:rPr lang="en-US" smtClean="0"/>
              <a:t>Consensus Numbers</a:t>
            </a:r>
          </a:p>
        </p:txBody>
      </p:sp>
      <p:sp>
        <p:nvSpPr>
          <p:cNvPr id="118789" name="Rectangle 3"/>
          <p:cNvSpPr>
            <a:spLocks noGrp="1" noChangeArrowheads="1"/>
          </p:cNvSpPr>
          <p:nvPr>
            <p:ph type="body" idx="1"/>
          </p:nvPr>
        </p:nvSpPr>
        <p:spPr/>
        <p:txBody>
          <a:bodyPr/>
          <a:lstStyle/>
          <a:p>
            <a:r>
              <a:rPr lang="en-US" smtClean="0"/>
              <a:t>Theorem</a:t>
            </a:r>
          </a:p>
          <a:p>
            <a:pPr lvl="1"/>
            <a:r>
              <a:rPr lang="en-US" smtClean="0"/>
              <a:t>Atomic read/write registers have consensus number </a:t>
            </a:r>
            <a:r>
              <a:rPr lang="en-US" smtClean="0">
                <a:solidFill>
                  <a:schemeClr val="tx1"/>
                </a:solidFill>
              </a:rPr>
              <a:t>1</a:t>
            </a:r>
          </a:p>
          <a:p>
            <a:r>
              <a:rPr lang="en-US" smtClean="0"/>
              <a:t>Theorem</a:t>
            </a:r>
          </a:p>
          <a:p>
            <a:pPr lvl="1"/>
            <a:r>
              <a:rPr lang="en-US" smtClean="0"/>
              <a:t>Multi-dequeuer FIFO queues have consensus number at least </a:t>
            </a:r>
            <a:r>
              <a:rPr lang="en-US" smtClean="0">
                <a:solidFill>
                  <a:schemeClr val="tx2"/>
                </a:solidFill>
              </a:rPr>
              <a:t>2</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1" name="Slide Number Placeholder 4"/>
          <p:cNvSpPr>
            <a:spLocks noGrp="1"/>
          </p:cNvSpPr>
          <p:nvPr>
            <p:ph type="sldNum" sz="quarter" idx="10"/>
          </p:nvPr>
        </p:nvSpPr>
        <p:spPr>
          <a:noFill/>
        </p:spPr>
        <p:txBody>
          <a:bodyPr/>
          <a:lstStyle/>
          <a:p>
            <a:fld id="{2426DD65-4A00-4E6A-9E8C-6715AC4B7E0E}" type="slidenum">
              <a:rPr lang="x-none" smtClean="0">
                <a:cs typeface="Arial" pitchFamily="34" charset="0"/>
              </a:rPr>
              <a:pPr/>
              <a:t>115</a:t>
            </a:fld>
            <a:endParaRPr lang="en-US" smtClean="0">
              <a:cs typeface="Arial" pitchFamily="34" charset="0"/>
            </a:endParaRPr>
          </a:p>
        </p:txBody>
      </p:sp>
      <p:sp>
        <p:nvSpPr>
          <p:cNvPr id="119812" name="Rectangle 2"/>
          <p:cNvSpPr>
            <a:spLocks noGrp="1" noChangeArrowheads="1"/>
          </p:cNvSpPr>
          <p:nvPr>
            <p:ph type="title"/>
          </p:nvPr>
        </p:nvSpPr>
        <p:spPr/>
        <p:txBody>
          <a:bodyPr/>
          <a:lstStyle/>
          <a:p>
            <a:r>
              <a:rPr lang="en-US" sz="4000" smtClean="0"/>
              <a:t>Consensus Numbers Measure Synchronization Power</a:t>
            </a:r>
          </a:p>
        </p:txBody>
      </p:sp>
      <p:sp>
        <p:nvSpPr>
          <p:cNvPr id="119813" name="Rectangle 3"/>
          <p:cNvSpPr>
            <a:spLocks noGrp="1" noChangeArrowheads="1"/>
          </p:cNvSpPr>
          <p:nvPr>
            <p:ph type="body" idx="1"/>
          </p:nvPr>
        </p:nvSpPr>
        <p:spPr/>
        <p:txBody>
          <a:bodyPr/>
          <a:lstStyle/>
          <a:p>
            <a:r>
              <a:rPr lang="en-US" smtClean="0"/>
              <a:t>Theorem</a:t>
            </a:r>
          </a:p>
          <a:p>
            <a:pPr lvl="1"/>
            <a:r>
              <a:rPr lang="en-US" smtClean="0"/>
              <a:t>If  you can implement </a:t>
            </a:r>
            <a:r>
              <a:rPr lang="en-US" smtClean="0">
                <a:solidFill>
                  <a:schemeClr val="tx1"/>
                </a:solidFill>
              </a:rPr>
              <a:t>X</a:t>
            </a:r>
            <a:r>
              <a:rPr lang="en-US" smtClean="0"/>
              <a:t> from </a:t>
            </a:r>
            <a:r>
              <a:rPr lang="en-US" smtClean="0">
                <a:solidFill>
                  <a:schemeClr val="tx1"/>
                </a:solidFill>
              </a:rPr>
              <a:t>Y</a:t>
            </a:r>
          </a:p>
          <a:p>
            <a:pPr lvl="1"/>
            <a:r>
              <a:rPr lang="en-US" smtClean="0"/>
              <a:t>And </a:t>
            </a:r>
            <a:r>
              <a:rPr lang="en-US" smtClean="0">
                <a:solidFill>
                  <a:schemeClr val="tx1"/>
                </a:solidFill>
              </a:rPr>
              <a:t>X</a:t>
            </a:r>
            <a:r>
              <a:rPr lang="en-US" smtClean="0"/>
              <a:t> has consensus number </a:t>
            </a:r>
            <a:r>
              <a:rPr lang="en-US" smtClean="0">
                <a:solidFill>
                  <a:schemeClr val="tx1"/>
                </a:solidFill>
              </a:rPr>
              <a:t>c</a:t>
            </a:r>
          </a:p>
          <a:p>
            <a:pPr lvl="1"/>
            <a:r>
              <a:rPr lang="en-US" smtClean="0"/>
              <a:t>Then </a:t>
            </a:r>
            <a:r>
              <a:rPr lang="en-US" smtClean="0">
                <a:solidFill>
                  <a:schemeClr val="tx1"/>
                </a:solidFill>
              </a:rPr>
              <a:t>Y</a:t>
            </a:r>
            <a:r>
              <a:rPr lang="en-US" smtClean="0"/>
              <a:t> has consensus number at least</a:t>
            </a:r>
            <a:r>
              <a:rPr lang="en-US" smtClean="0">
                <a:solidFill>
                  <a:schemeClr val="tx1"/>
                </a:solidFill>
              </a:rPr>
              <a:t> c</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20835" name="Slide Number Placeholder 4"/>
          <p:cNvSpPr>
            <a:spLocks noGrp="1"/>
          </p:cNvSpPr>
          <p:nvPr>
            <p:ph type="sldNum" sz="quarter" idx="10"/>
          </p:nvPr>
        </p:nvSpPr>
        <p:spPr>
          <a:noFill/>
        </p:spPr>
        <p:txBody>
          <a:bodyPr/>
          <a:lstStyle/>
          <a:p>
            <a:fld id="{22DAE07B-4CBC-40D7-A4E1-D91495114CB6}" type="slidenum">
              <a:rPr lang="x-none" smtClean="0">
                <a:cs typeface="Arial" pitchFamily="34" charset="0"/>
              </a:rPr>
              <a:pPr/>
              <a:t>116</a:t>
            </a:fld>
            <a:endParaRPr lang="en-US" smtClean="0">
              <a:cs typeface="Arial" pitchFamily="34" charset="0"/>
            </a:endParaRPr>
          </a:p>
        </p:txBody>
      </p:sp>
      <p:sp>
        <p:nvSpPr>
          <p:cNvPr id="120836" name="Rectangle 2"/>
          <p:cNvSpPr>
            <a:spLocks noGrp="1" noChangeArrowheads="1"/>
          </p:cNvSpPr>
          <p:nvPr>
            <p:ph type="title"/>
          </p:nvPr>
        </p:nvSpPr>
        <p:spPr/>
        <p:txBody>
          <a:bodyPr/>
          <a:lstStyle/>
          <a:p>
            <a:r>
              <a:rPr lang="en-US" smtClean="0"/>
              <a:t>Synchronization Speed Limit</a:t>
            </a:r>
          </a:p>
        </p:txBody>
      </p:sp>
      <p:sp>
        <p:nvSpPr>
          <p:cNvPr id="120837" name="Rectangle 3"/>
          <p:cNvSpPr>
            <a:spLocks noGrp="1" noChangeArrowheads="1"/>
          </p:cNvSpPr>
          <p:nvPr>
            <p:ph type="body" idx="1"/>
          </p:nvPr>
        </p:nvSpPr>
        <p:spPr/>
        <p:txBody>
          <a:bodyPr/>
          <a:lstStyle/>
          <a:p>
            <a:r>
              <a:rPr lang="en-US" smtClean="0"/>
              <a:t>Conversely</a:t>
            </a:r>
          </a:p>
          <a:p>
            <a:pPr lvl="1"/>
            <a:r>
              <a:rPr lang="en-US" smtClean="0"/>
              <a:t>If </a:t>
            </a:r>
            <a:r>
              <a:rPr lang="en-US" smtClean="0">
                <a:solidFill>
                  <a:schemeClr val="tx1"/>
                </a:solidFill>
              </a:rPr>
              <a:t>X</a:t>
            </a:r>
            <a:r>
              <a:rPr lang="en-US" smtClean="0"/>
              <a:t> has consensus number </a:t>
            </a:r>
            <a:r>
              <a:rPr lang="en-US" smtClean="0">
                <a:solidFill>
                  <a:schemeClr val="tx1"/>
                </a:solidFill>
              </a:rPr>
              <a:t>c</a:t>
            </a:r>
          </a:p>
          <a:p>
            <a:pPr lvl="1"/>
            <a:r>
              <a:rPr lang="en-US" smtClean="0"/>
              <a:t>And </a:t>
            </a:r>
            <a:r>
              <a:rPr lang="en-US" smtClean="0">
                <a:solidFill>
                  <a:schemeClr val="tx1"/>
                </a:solidFill>
              </a:rPr>
              <a:t>Y</a:t>
            </a:r>
            <a:r>
              <a:rPr lang="en-US" smtClean="0"/>
              <a:t> has consensus number </a:t>
            </a:r>
            <a:r>
              <a:rPr lang="en-US" smtClean="0">
                <a:solidFill>
                  <a:schemeClr val="tx1"/>
                </a:solidFill>
              </a:rPr>
              <a:t>d &lt; c</a:t>
            </a:r>
          </a:p>
          <a:p>
            <a:pPr lvl="1"/>
            <a:r>
              <a:rPr lang="en-US" smtClean="0"/>
              <a:t>Then there is no way to construct a wait-free implementation of </a:t>
            </a:r>
            <a:r>
              <a:rPr lang="en-US" smtClean="0">
                <a:solidFill>
                  <a:schemeClr val="tx1"/>
                </a:solidFill>
              </a:rPr>
              <a:t>X</a:t>
            </a:r>
            <a:r>
              <a:rPr lang="en-US" smtClean="0"/>
              <a:t> by </a:t>
            </a:r>
            <a:r>
              <a:rPr lang="en-US" smtClean="0">
                <a:solidFill>
                  <a:schemeClr val="tx1"/>
                </a:solidFill>
              </a:rPr>
              <a:t>Y</a:t>
            </a:r>
          </a:p>
          <a:p>
            <a:r>
              <a:rPr lang="en-US" smtClean="0"/>
              <a:t>This theorem will be very useful</a:t>
            </a:r>
          </a:p>
          <a:p>
            <a:pPr lvl="1"/>
            <a:r>
              <a:rPr lang="en-US" smtClean="0"/>
              <a:t>Unforeseen practical implications!</a:t>
            </a:r>
          </a:p>
        </p:txBody>
      </p:sp>
      <p:sp>
        <p:nvSpPr>
          <p:cNvPr id="420869" name="Text Box 5"/>
          <p:cNvSpPr txBox="1">
            <a:spLocks noChangeArrowheads="1"/>
          </p:cNvSpPr>
          <p:nvPr/>
        </p:nvSpPr>
        <p:spPr bwMode="auto">
          <a:xfrm rot="1527217" flipH="1">
            <a:off x="5319713" y="2132013"/>
            <a:ext cx="3305175" cy="1828800"/>
          </a:xfrm>
          <a:prstGeom prst="rect">
            <a:avLst/>
          </a:prstGeom>
          <a:solidFill>
            <a:schemeClr val="bg1">
              <a:lumMod val="95000"/>
              <a:alpha val="89803"/>
            </a:schemeClr>
          </a:solidFill>
          <a:ln w="28575">
            <a:solidFill>
              <a:srgbClr val="FF0000"/>
            </a:solidFill>
            <a:miter lim="800000"/>
            <a:headEnd/>
            <a:tailEnd/>
          </a:ln>
          <a:effectLst>
            <a:outerShdw blurRad="50800" dist="38100" dir="2700000" algn="tl" rotWithShape="0">
              <a:prstClr val="black">
                <a:alpha val="40000"/>
              </a:prstClr>
            </a:outerShdw>
          </a:effectLst>
        </p:spPr>
        <p:txBody>
          <a:bodyPr>
            <a:spAutoFit/>
          </a:bodyPr>
          <a:lstStyle/>
          <a:p>
            <a:r>
              <a:rPr lang="en-US" b="1" dirty="0">
                <a:solidFill>
                  <a:srgbClr val="FF0000"/>
                </a:solidFill>
                <a:latin typeface="Arial" pitchFamily="34" charset="0"/>
                <a:cs typeface="Arial" pitchFamily="34" charset="0"/>
              </a:rPr>
              <a:t>Theoretical Caveat: Certain weird exceptions exist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0869"/>
                                        </p:tgtEl>
                                        <p:attrNameLst>
                                          <p:attrName>style.visibility</p:attrName>
                                        </p:attrNameLst>
                                      </p:cBhvr>
                                      <p:to>
                                        <p:strVal val="visible"/>
                                      </p:to>
                                    </p:set>
                                    <p:animEffect transition="in" filter="checkerboard(across)">
                                      <p:cBhvr>
                                        <p:cTn id="7" dur="500"/>
                                        <p:tgtEl>
                                          <p:spTgt spid="42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p:bld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9" name="Slide Number Placeholder 4"/>
          <p:cNvSpPr>
            <a:spLocks noGrp="1"/>
          </p:cNvSpPr>
          <p:nvPr>
            <p:ph type="sldNum" sz="quarter" idx="10"/>
          </p:nvPr>
        </p:nvSpPr>
        <p:spPr>
          <a:noFill/>
        </p:spPr>
        <p:txBody>
          <a:bodyPr/>
          <a:lstStyle/>
          <a:p>
            <a:fld id="{779B5220-8932-457A-96A7-F210F05F9F0E}" type="slidenum">
              <a:rPr lang="x-none" smtClean="0">
                <a:cs typeface="Arial" pitchFamily="34" charset="0"/>
              </a:rPr>
              <a:pPr/>
              <a:t>117</a:t>
            </a:fld>
            <a:endParaRPr lang="en-US" smtClean="0">
              <a:cs typeface="Arial" pitchFamily="34" charset="0"/>
            </a:endParaRPr>
          </a:p>
        </p:txBody>
      </p:sp>
      <p:sp>
        <p:nvSpPr>
          <p:cNvPr id="121860" name="Rectangle 2"/>
          <p:cNvSpPr>
            <a:spLocks noGrp="1" noChangeArrowheads="1"/>
          </p:cNvSpPr>
          <p:nvPr>
            <p:ph type="title"/>
          </p:nvPr>
        </p:nvSpPr>
        <p:spPr/>
        <p:txBody>
          <a:bodyPr/>
          <a:lstStyle/>
          <a:p>
            <a:r>
              <a:rPr lang="en-US" smtClean="0"/>
              <a:t>Earlier Grand Challenge</a:t>
            </a:r>
          </a:p>
        </p:txBody>
      </p:sp>
      <p:sp>
        <p:nvSpPr>
          <p:cNvPr id="121861" name="Rectangle 3"/>
          <p:cNvSpPr>
            <a:spLocks noGrp="1" noChangeArrowheads="1"/>
          </p:cNvSpPr>
          <p:nvPr>
            <p:ph type="body" idx="1"/>
          </p:nvPr>
        </p:nvSpPr>
        <p:spPr/>
        <p:txBody>
          <a:bodyPr/>
          <a:lstStyle/>
          <a:p>
            <a:r>
              <a:rPr lang="en-US" smtClean="0"/>
              <a:t>Snapshot means</a:t>
            </a:r>
          </a:p>
          <a:p>
            <a:pPr lvl="1"/>
            <a:r>
              <a:rPr lang="en-US" smtClean="0"/>
              <a:t>Write any array element</a:t>
            </a:r>
          </a:p>
          <a:p>
            <a:pPr lvl="1"/>
            <a:r>
              <a:rPr lang="en-US" smtClean="0"/>
              <a:t>Read multiple array elements atomically</a:t>
            </a:r>
          </a:p>
          <a:p>
            <a:r>
              <a:rPr lang="en-US" smtClean="0"/>
              <a:t>What about</a:t>
            </a:r>
          </a:p>
          <a:p>
            <a:pPr lvl="1"/>
            <a:r>
              <a:rPr lang="en-US" smtClean="0"/>
              <a:t>Write multiple array elements atomically</a:t>
            </a:r>
          </a:p>
          <a:p>
            <a:pPr lvl="1"/>
            <a:r>
              <a:rPr lang="en-US" smtClean="0"/>
              <a:t>Scan any array elements</a:t>
            </a:r>
          </a:p>
          <a:p>
            <a:r>
              <a:rPr lang="en-US" smtClean="0"/>
              <a:t>Call this problem </a:t>
            </a:r>
            <a:r>
              <a:rPr lang="en-US" smtClean="0">
                <a:solidFill>
                  <a:srgbClr val="FF0000"/>
                </a:solidFill>
              </a:rPr>
              <a:t>multiple assignment</a:t>
            </a:r>
            <a:endParaRPr lang="en-US" sz="2400" smtClean="0">
              <a:solidFill>
                <a:srgbClr val="FF0000"/>
              </a:solidFill>
            </a:endParaRP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2883" name="Slide Number Placeholder 4"/>
          <p:cNvSpPr>
            <a:spLocks noGrp="1"/>
          </p:cNvSpPr>
          <p:nvPr>
            <p:ph type="sldNum" sz="quarter" idx="10"/>
          </p:nvPr>
        </p:nvSpPr>
        <p:spPr>
          <a:noFill/>
        </p:spPr>
        <p:txBody>
          <a:bodyPr/>
          <a:lstStyle/>
          <a:p>
            <a:fld id="{5DAF9D70-B280-400C-B34B-5A0AD55D4FC4}" type="slidenum">
              <a:rPr lang="x-none" smtClean="0">
                <a:cs typeface="Arial" pitchFamily="34" charset="0"/>
              </a:rPr>
              <a:pPr/>
              <a:t>118</a:t>
            </a:fld>
            <a:endParaRPr lang="en-US" smtClean="0">
              <a:cs typeface="Arial" pitchFamily="34" charset="0"/>
            </a:endParaRPr>
          </a:p>
        </p:txBody>
      </p:sp>
      <p:sp>
        <p:nvSpPr>
          <p:cNvPr id="122884" name="Rectangle 2"/>
          <p:cNvSpPr>
            <a:spLocks noGrp="1" noChangeArrowheads="1"/>
          </p:cNvSpPr>
          <p:nvPr>
            <p:ph type="title"/>
          </p:nvPr>
        </p:nvSpPr>
        <p:spPr/>
        <p:txBody>
          <a:bodyPr/>
          <a:lstStyle/>
          <a:p>
            <a:r>
              <a:rPr lang="en-US" sz="4000" smtClean="0"/>
              <a:t>Multiple Assignment Theorem</a:t>
            </a:r>
          </a:p>
        </p:txBody>
      </p:sp>
      <p:sp>
        <p:nvSpPr>
          <p:cNvPr id="423939" name="Rectangle 3"/>
          <p:cNvSpPr>
            <a:spLocks noGrp="1" noChangeArrowheads="1"/>
          </p:cNvSpPr>
          <p:nvPr>
            <p:ph type="body" idx="1"/>
          </p:nvPr>
        </p:nvSpPr>
        <p:spPr/>
        <p:txBody>
          <a:bodyPr/>
          <a:lstStyle/>
          <a:p>
            <a:r>
              <a:rPr lang="en-US" smtClean="0"/>
              <a:t>Atomic registers cannot implement multiple assignment</a:t>
            </a:r>
          </a:p>
          <a:p>
            <a:r>
              <a:rPr lang="en-US" smtClean="0"/>
              <a:t>Weird or what?</a:t>
            </a:r>
          </a:p>
          <a:p>
            <a:pPr lvl="1"/>
            <a:r>
              <a:rPr lang="en-US" smtClean="0"/>
              <a:t>Single write/multi read OK</a:t>
            </a:r>
          </a:p>
          <a:p>
            <a:pPr lvl="1"/>
            <a:r>
              <a:rPr lang="en-US" smtClean="0"/>
              <a:t>Multi write/multi read impossible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0" dur="500"/>
                                        <p:tgtEl>
                                          <p:spTgt spid="4239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13" dur="500"/>
                                        <p:tgtEl>
                                          <p:spTgt spid="423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3907" name="Slide Number Placeholder 4"/>
          <p:cNvSpPr>
            <a:spLocks noGrp="1"/>
          </p:cNvSpPr>
          <p:nvPr>
            <p:ph type="sldNum" sz="quarter" idx="10"/>
          </p:nvPr>
        </p:nvSpPr>
        <p:spPr>
          <a:noFill/>
        </p:spPr>
        <p:txBody>
          <a:bodyPr/>
          <a:lstStyle/>
          <a:p>
            <a:fld id="{F708FDCF-59BD-4B49-9EA7-0B9E76DBBD09}" type="slidenum">
              <a:rPr lang="x-none" smtClean="0">
                <a:cs typeface="Arial" pitchFamily="34" charset="0"/>
              </a:rPr>
              <a:pPr/>
              <a:t>119</a:t>
            </a:fld>
            <a:endParaRPr lang="en-US" smtClean="0">
              <a:cs typeface="Arial" pitchFamily="34" charset="0"/>
            </a:endParaRPr>
          </a:p>
        </p:txBody>
      </p:sp>
      <p:sp>
        <p:nvSpPr>
          <p:cNvPr id="123908" name="Rectangle 3"/>
          <p:cNvSpPr>
            <a:spLocks noGrp="1" noChangeArrowheads="1"/>
          </p:cNvSpPr>
          <p:nvPr>
            <p:ph type="title"/>
          </p:nvPr>
        </p:nvSpPr>
        <p:spPr/>
        <p:txBody>
          <a:bodyPr/>
          <a:lstStyle/>
          <a:p>
            <a:r>
              <a:rPr lang="en-US" smtClean="0"/>
              <a:t>Proof Strategy</a:t>
            </a:r>
          </a:p>
        </p:txBody>
      </p:sp>
      <p:sp>
        <p:nvSpPr>
          <p:cNvPr id="619524" name="Rectangle 4"/>
          <p:cNvSpPr>
            <a:spLocks noGrp="1" noChangeArrowheads="1"/>
          </p:cNvSpPr>
          <p:nvPr>
            <p:ph type="body" idx="1"/>
          </p:nvPr>
        </p:nvSpPr>
        <p:spPr/>
        <p:txBody>
          <a:bodyPr/>
          <a:lstStyle/>
          <a:p>
            <a:r>
              <a:rPr lang="en-US" dirty="0" smtClean="0"/>
              <a:t>If we can write to </a:t>
            </a:r>
            <a:r>
              <a:rPr lang="en-US" dirty="0" smtClean="0">
                <a:solidFill>
                  <a:schemeClr val="tx1"/>
                </a:solidFill>
              </a:rPr>
              <a:t>2/3</a:t>
            </a:r>
            <a:r>
              <a:rPr lang="en-US" dirty="0" smtClean="0"/>
              <a:t> array elements</a:t>
            </a:r>
          </a:p>
          <a:p>
            <a:pPr lvl="1"/>
            <a:r>
              <a:rPr lang="en-US" dirty="0" smtClean="0"/>
              <a:t>We can solve </a:t>
            </a:r>
            <a:r>
              <a:rPr lang="en-US" dirty="0" smtClean="0">
                <a:solidFill>
                  <a:schemeClr val="tx1"/>
                </a:solidFill>
              </a:rPr>
              <a:t>2</a:t>
            </a:r>
            <a:r>
              <a:rPr lang="en-US" dirty="0" smtClean="0"/>
              <a:t>-consensus</a:t>
            </a:r>
          </a:p>
          <a:p>
            <a:pPr lvl="1"/>
            <a:r>
              <a:rPr lang="en-US" dirty="0" smtClean="0"/>
              <a:t>Impossible with atomic registers</a:t>
            </a:r>
          </a:p>
          <a:p>
            <a:r>
              <a:rPr lang="en-US" dirty="0" smtClean="0"/>
              <a:t>Therefore</a:t>
            </a:r>
          </a:p>
          <a:p>
            <a:pPr lvl="1"/>
            <a:r>
              <a:rPr lang="en-US" dirty="0" smtClean="0"/>
              <a:t>Cannot implement multiple assignment with atomic registers</a:t>
            </a:r>
          </a:p>
        </p:txBody>
      </p:sp>
      <p:sp>
        <p:nvSpPr>
          <p:cNvPr id="123910" name="Text Box 5"/>
          <p:cNvSpPr txBox="1">
            <a:spLocks noChangeArrowheads="1"/>
          </p:cNvSpPr>
          <p:nvPr/>
        </p:nvSpPr>
        <p:spPr bwMode="auto">
          <a:xfrm>
            <a:off x="8290770" y="6257925"/>
            <a:ext cx="372218" cy="276999"/>
          </a:xfrm>
          <a:prstGeom prst="rect">
            <a:avLst/>
          </a:prstGeom>
          <a:noFill/>
          <a:ln w="9525">
            <a:noFill/>
            <a:miter lim="800000"/>
            <a:headEnd/>
            <a:tailEnd/>
          </a:ln>
        </p:spPr>
        <p:txBody>
          <a:bodyPr wrap="none">
            <a:spAutoFit/>
          </a:bodyPr>
          <a:lstStyle/>
          <a:p>
            <a:pPr algn="r"/>
            <a:r>
              <a:rPr lang="en-US" sz="1200" dirty="0">
                <a:solidFill>
                  <a:schemeClr val="tx1"/>
                </a:solidFill>
                <a:latin typeface="Arial" pitchFamily="34" charset="0"/>
              </a:rPr>
              <a:t>(1)</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9524">
                                            <p:txEl>
                                              <p:pRg st="0" end="0"/>
                                            </p:txEl>
                                          </p:spTgt>
                                        </p:tgtEl>
                                        <p:attrNameLst>
                                          <p:attrName>style.visibility</p:attrName>
                                        </p:attrNameLst>
                                      </p:cBhvr>
                                      <p:to>
                                        <p:strVal val="visible"/>
                                      </p:to>
                                    </p:set>
                                    <p:animEffect transition="in" filter="blinds(horizontal)">
                                      <p:cBhvr>
                                        <p:cTn id="7" dur="500"/>
                                        <p:tgtEl>
                                          <p:spTgt spid="61952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9524">
                                            <p:txEl>
                                              <p:pRg st="1" end="1"/>
                                            </p:txEl>
                                          </p:spTgt>
                                        </p:tgtEl>
                                        <p:attrNameLst>
                                          <p:attrName>style.visibility</p:attrName>
                                        </p:attrNameLst>
                                      </p:cBhvr>
                                      <p:to>
                                        <p:strVal val="visible"/>
                                      </p:to>
                                    </p:set>
                                    <p:animEffect transition="in" filter="blinds(horizontal)">
                                      <p:cBhvr>
                                        <p:cTn id="10" dur="500"/>
                                        <p:tgtEl>
                                          <p:spTgt spid="61952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9524">
                                            <p:txEl>
                                              <p:pRg st="2" end="2"/>
                                            </p:txEl>
                                          </p:spTgt>
                                        </p:tgtEl>
                                        <p:attrNameLst>
                                          <p:attrName>style.visibility</p:attrName>
                                        </p:attrNameLst>
                                      </p:cBhvr>
                                      <p:to>
                                        <p:strVal val="visible"/>
                                      </p:to>
                                    </p:set>
                                    <p:animEffect transition="in" filter="blinds(horizontal)">
                                      <p:cBhvr>
                                        <p:cTn id="13" dur="500"/>
                                        <p:tgtEl>
                                          <p:spTgt spid="61952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9524">
                                            <p:txEl>
                                              <p:pRg st="3" end="3"/>
                                            </p:txEl>
                                          </p:spTgt>
                                        </p:tgtEl>
                                        <p:attrNameLst>
                                          <p:attrName>style.visibility</p:attrName>
                                        </p:attrNameLst>
                                      </p:cBhvr>
                                      <p:to>
                                        <p:strVal val="visible"/>
                                      </p:to>
                                    </p:set>
                                    <p:animEffect transition="in" filter="blinds(horizontal)">
                                      <p:cBhvr>
                                        <p:cTn id="16" dur="500"/>
                                        <p:tgtEl>
                                          <p:spTgt spid="61952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9524">
                                            <p:txEl>
                                              <p:pRg st="4" end="4"/>
                                            </p:txEl>
                                          </p:spTgt>
                                        </p:tgtEl>
                                        <p:attrNameLst>
                                          <p:attrName>style.visibility</p:attrName>
                                        </p:attrNameLst>
                                      </p:cBhvr>
                                      <p:to>
                                        <p:strVal val="visible"/>
                                      </p:to>
                                    </p:set>
                                    <p:animEffect transition="in" filter="blinds(horizontal)">
                                      <p:cBhvr>
                                        <p:cTn id="19" dur="500"/>
                                        <p:tgtEl>
                                          <p:spTgt spid="6195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3315" name="Slide Number Placeholder 3"/>
          <p:cNvSpPr>
            <a:spLocks noGrp="1"/>
          </p:cNvSpPr>
          <p:nvPr>
            <p:ph type="sldNum" sz="quarter" idx="10"/>
          </p:nvPr>
        </p:nvSpPr>
        <p:spPr>
          <a:noFill/>
        </p:spPr>
        <p:txBody>
          <a:bodyPr/>
          <a:lstStyle/>
          <a:p>
            <a:fld id="{9580F937-6B94-4B74-95AC-BAF020872D5E}" type="slidenum">
              <a:rPr lang="x-none" smtClean="0">
                <a:latin typeface="Arial" pitchFamily="34" charset="0"/>
                <a:cs typeface="Arial" pitchFamily="34" charset="0"/>
              </a:rPr>
              <a:pPr/>
              <a:t>12</a:t>
            </a:fld>
            <a:endParaRPr lang="en-US" smtClean="0">
              <a:latin typeface="Arial" pitchFamily="34" charset="0"/>
              <a:cs typeface="Arial" pitchFamily="34" charset="0"/>
            </a:endParaRPr>
          </a:p>
        </p:txBody>
      </p:sp>
      <p:sp>
        <p:nvSpPr>
          <p:cNvPr id="13316" name="Rectangle 2"/>
          <p:cNvSpPr>
            <a:spLocks noGrp="1" noChangeArrowheads="1"/>
          </p:cNvSpPr>
          <p:nvPr>
            <p:ph type="title"/>
          </p:nvPr>
        </p:nvSpPr>
        <p:spPr/>
        <p:txBody>
          <a:bodyPr/>
          <a:lstStyle/>
          <a:p>
            <a:r>
              <a:rPr lang="en-US" smtClean="0">
                <a:solidFill>
                  <a:schemeClr val="tx1"/>
                </a:solidFill>
              </a:rPr>
              <a:t>Fault-tolerance</a:t>
            </a:r>
          </a:p>
        </p:txBody>
      </p:sp>
      <p:grpSp>
        <p:nvGrpSpPr>
          <p:cNvPr id="13317" name="Group 14"/>
          <p:cNvGrpSpPr>
            <a:grpSpLocks/>
          </p:cNvGrpSpPr>
          <p:nvPr/>
        </p:nvGrpSpPr>
        <p:grpSpPr bwMode="auto">
          <a:xfrm>
            <a:off x="1600200" y="3200400"/>
            <a:ext cx="1358900" cy="1282700"/>
            <a:chOff x="1008" y="2720"/>
            <a:chExt cx="856" cy="808"/>
          </a:xfrm>
        </p:grpSpPr>
        <p:sp>
          <p:nvSpPr>
            <p:cNvPr id="13360" name="Rectangle 15"/>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3361" name="Freeform 16"/>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2" name="Freeform 17"/>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3" name="Freeform 18"/>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4" name="Freeform 19"/>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5" name="Freeform 20"/>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6" name="Freeform 21"/>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7" name="Freeform 22"/>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68" name="Freeform 23"/>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3318" name="Group 46"/>
          <p:cNvGrpSpPr>
            <a:grpSpLocks/>
          </p:cNvGrpSpPr>
          <p:nvPr/>
        </p:nvGrpSpPr>
        <p:grpSpPr bwMode="auto">
          <a:xfrm>
            <a:off x="6096000" y="3200400"/>
            <a:ext cx="1358900" cy="1524000"/>
            <a:chOff x="3840" y="2016"/>
            <a:chExt cx="856" cy="960"/>
          </a:xfrm>
        </p:grpSpPr>
        <p:grpSp>
          <p:nvGrpSpPr>
            <p:cNvPr id="13349" name="Group 24"/>
            <p:cNvGrpSpPr>
              <a:grpSpLocks/>
            </p:cNvGrpSpPr>
            <p:nvPr/>
          </p:nvGrpSpPr>
          <p:grpSpPr bwMode="auto">
            <a:xfrm>
              <a:off x="3840" y="2016"/>
              <a:ext cx="856" cy="808"/>
              <a:chOff x="3840" y="2784"/>
              <a:chExt cx="856" cy="808"/>
            </a:xfrm>
          </p:grpSpPr>
          <p:sp>
            <p:nvSpPr>
              <p:cNvPr id="13351" name="Rectangle 25"/>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3352" name="Freeform 26"/>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3" name="Freeform 27"/>
              <p:cNvSpPr>
                <a:spLocks/>
              </p:cNvSpPr>
              <p:nvPr/>
            </p:nvSpPr>
            <p:spPr bwMode="auto">
              <a:xfrm>
                <a:off x="4504" y="306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4" name="Freeform 28"/>
              <p:cNvSpPr>
                <a:spLocks/>
              </p:cNvSpPr>
              <p:nvPr/>
            </p:nvSpPr>
            <p:spPr bwMode="auto">
              <a:xfrm>
                <a:off x="4377"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5" name="Freeform 29"/>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6" name="Freeform 30"/>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7" name="Freeform 31"/>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8" name="Freeform 32"/>
              <p:cNvSpPr>
                <a:spLocks/>
              </p:cNvSpPr>
              <p:nvPr/>
            </p:nvSpPr>
            <p:spPr bwMode="auto">
              <a:xfrm flipH="1">
                <a:off x="3912" y="307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59" name="Freeform 33"/>
              <p:cNvSpPr>
                <a:spLocks/>
              </p:cNvSpPr>
              <p:nvPr/>
            </p:nvSpPr>
            <p:spPr bwMode="auto">
              <a:xfrm flipH="1">
                <a:off x="3840" y="290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13350" name="Freeform 39"/>
            <p:cNvSpPr>
              <a:spLocks/>
            </p:cNvSpPr>
            <p:nvPr/>
          </p:nvSpPr>
          <p:spPr bwMode="auto">
            <a:xfrm>
              <a:off x="3984" y="2736"/>
              <a:ext cx="240" cy="240"/>
            </a:xfrm>
            <a:custGeom>
              <a:avLst/>
              <a:gdLst>
                <a:gd name="T0" fmla="*/ 0 w 240"/>
                <a:gd name="T1" fmla="*/ 0 h 240"/>
                <a:gd name="T2" fmla="*/ 240 w 240"/>
                <a:gd name="T3" fmla="*/ 240 h 240"/>
                <a:gd name="T4" fmla="*/ 48 w 240"/>
                <a:gd name="T5" fmla="*/ 96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0" y="0"/>
                  </a:moveTo>
                  <a:lnTo>
                    <a:pt x="240" y="240"/>
                  </a:lnTo>
                  <a:lnTo>
                    <a:pt x="48" y="96"/>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51272" name="AutoShape 40"/>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p:spPr>
        <p:txBody>
          <a:bodyPr anchor="ctr"/>
          <a:lstStyle/>
          <a:p>
            <a:r>
              <a:rPr lang="en-US" sz="4000" dirty="0">
                <a:solidFill>
                  <a:srgbClr val="FF0000"/>
                </a:solidFill>
                <a:latin typeface="Arial" pitchFamily="34" charset="0"/>
                <a:cs typeface="Arial" pitchFamily="34" charset="0"/>
              </a:rPr>
              <a:t>???</a:t>
            </a:r>
          </a:p>
        </p:txBody>
      </p:sp>
      <p:grpSp>
        <p:nvGrpSpPr>
          <p:cNvPr id="5" name="Group 47"/>
          <p:cNvGrpSpPr>
            <a:grpSpLocks/>
          </p:cNvGrpSpPr>
          <p:nvPr/>
        </p:nvGrpSpPr>
        <p:grpSpPr bwMode="auto">
          <a:xfrm>
            <a:off x="5715000" y="2286000"/>
            <a:ext cx="2590800" cy="3124200"/>
            <a:chOff x="3600" y="1920"/>
            <a:chExt cx="1632" cy="1968"/>
          </a:xfrm>
        </p:grpSpPr>
        <p:sp>
          <p:nvSpPr>
            <p:cNvPr id="13338" name="Rectangle 48"/>
            <p:cNvSpPr>
              <a:spLocks noChangeArrowheads="1"/>
            </p:cNvSpPr>
            <p:nvPr/>
          </p:nvSpPr>
          <p:spPr bwMode="auto">
            <a:xfrm>
              <a:off x="3600" y="1920"/>
              <a:ext cx="1632" cy="1968"/>
            </a:xfrm>
            <a:prstGeom prst="rect">
              <a:avLst/>
            </a:prstGeom>
            <a:solidFill>
              <a:schemeClr val="bg1"/>
            </a:solidFill>
            <a:ln w="9525">
              <a:noFill/>
              <a:miter lim="800000"/>
              <a:headEnd/>
              <a:tailEnd/>
            </a:ln>
          </p:spPr>
          <p:txBody>
            <a:bodyPr wrap="none" anchor="ctr"/>
            <a:lstStyle/>
            <a:p>
              <a:endParaRPr lang="en-US">
                <a:latin typeface="Arial" pitchFamily="34" charset="0"/>
                <a:cs typeface="Arial" pitchFamily="34" charset="0"/>
              </a:endParaRPr>
            </a:p>
          </p:txBody>
        </p:sp>
        <p:grpSp>
          <p:nvGrpSpPr>
            <p:cNvPr id="13339" name="Group 49"/>
            <p:cNvGrpSpPr>
              <a:grpSpLocks/>
            </p:cNvGrpSpPr>
            <p:nvPr/>
          </p:nvGrpSpPr>
          <p:grpSpPr bwMode="auto">
            <a:xfrm>
              <a:off x="3858" y="2568"/>
              <a:ext cx="1115" cy="671"/>
              <a:chOff x="1295" y="669"/>
              <a:chExt cx="1115" cy="671"/>
            </a:xfrm>
          </p:grpSpPr>
          <p:sp>
            <p:nvSpPr>
              <p:cNvPr id="13340" name="Freeform 50"/>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1" name="Rectangle 51"/>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3342" name="Freeform 52"/>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3" name="Freeform 53"/>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4" name="Freeform 54"/>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5" name="Freeform 55"/>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6" name="Freeform 56"/>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7" name="Freeform 57"/>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48" name="Freeform 58"/>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grpSp>
        <p:nvGrpSpPr>
          <p:cNvPr id="13321" name="Group 34"/>
          <p:cNvGrpSpPr>
            <a:grpSpLocks/>
          </p:cNvGrpSpPr>
          <p:nvPr/>
        </p:nvGrpSpPr>
        <p:grpSpPr bwMode="auto">
          <a:xfrm>
            <a:off x="6477000" y="4572000"/>
            <a:ext cx="836613" cy="1219200"/>
            <a:chOff x="2208" y="1920"/>
            <a:chExt cx="1152" cy="1680"/>
          </a:xfrm>
        </p:grpSpPr>
        <p:sp>
          <p:nvSpPr>
            <p:cNvPr id="13334" name="Oval 3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5" name="Oval 3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6" name="AutoShape 3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latin typeface="Arial" pitchFamily="34" charset="0"/>
                <a:cs typeface="Arial" pitchFamily="34" charset="0"/>
              </a:endParaRPr>
            </a:p>
          </p:txBody>
        </p:sp>
        <p:sp>
          <p:nvSpPr>
            <p:cNvPr id="13337" name="AutoShape 3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51273" name="AutoShape 41"/>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p:spPr>
        <p:txBody>
          <a:bodyPr anchor="ctr"/>
          <a:lstStyle/>
          <a:p>
            <a:r>
              <a:rPr lang="en-US" sz="4000" dirty="0">
                <a:solidFill>
                  <a:srgbClr val="FF9900"/>
                </a:solidFill>
                <a:latin typeface="Arial" pitchFamily="34" charset="0"/>
                <a:cs typeface="Arial" pitchFamily="34" charset="0"/>
              </a:rPr>
              <a:t>???</a:t>
            </a:r>
          </a:p>
        </p:txBody>
      </p:sp>
      <p:grpSp>
        <p:nvGrpSpPr>
          <p:cNvPr id="13323" name="Group 59"/>
          <p:cNvGrpSpPr>
            <a:grpSpLocks/>
          </p:cNvGrpSpPr>
          <p:nvPr/>
        </p:nvGrpSpPr>
        <p:grpSpPr bwMode="auto">
          <a:xfrm>
            <a:off x="3962400" y="3254375"/>
            <a:ext cx="1130300" cy="1173163"/>
            <a:chOff x="2496" y="2050"/>
            <a:chExt cx="712" cy="739"/>
          </a:xfrm>
        </p:grpSpPr>
        <p:sp>
          <p:nvSpPr>
            <p:cNvPr id="13324" name="Rectangle 4"/>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3325" name="Freeform 5"/>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99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grpSp>
          <p:nvGrpSpPr>
            <p:cNvPr id="13326" name="Group 6"/>
            <p:cNvGrpSpPr>
              <a:grpSpLocks/>
            </p:cNvGrpSpPr>
            <p:nvPr/>
          </p:nvGrpSpPr>
          <p:grpSpPr bwMode="auto">
            <a:xfrm>
              <a:off x="3072" y="2157"/>
              <a:ext cx="136" cy="632"/>
              <a:chOff x="3072" y="2832"/>
              <a:chExt cx="136" cy="632"/>
            </a:xfrm>
          </p:grpSpPr>
          <p:sp>
            <p:nvSpPr>
              <p:cNvPr id="13331" name="Freeform 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2" name="Freeform 8"/>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3" name="Freeform 9"/>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13327" name="Group 10"/>
            <p:cNvGrpSpPr>
              <a:grpSpLocks/>
            </p:cNvGrpSpPr>
            <p:nvPr/>
          </p:nvGrpSpPr>
          <p:grpSpPr bwMode="auto">
            <a:xfrm flipH="1">
              <a:off x="2496" y="2157"/>
              <a:ext cx="136" cy="632"/>
              <a:chOff x="3072" y="2832"/>
              <a:chExt cx="136" cy="632"/>
            </a:xfrm>
          </p:grpSpPr>
          <p:sp>
            <p:nvSpPr>
              <p:cNvPr id="13328" name="Freeform 1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29" name="Freeform 12"/>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330" name="Freeform 13"/>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51272"/>
                                        </p:tgtEl>
                                        <p:attrNameLst>
                                          <p:attrName>style.visibility</p:attrName>
                                        </p:attrNameLst>
                                      </p:cBhvr>
                                      <p:to>
                                        <p:strVal val="visible"/>
                                      </p:to>
                                    </p:set>
                                    <p:animEffect transition="in" filter="blinds(horizontal)">
                                      <p:cBhvr>
                                        <p:cTn id="11" dur="500"/>
                                        <p:tgtEl>
                                          <p:spTgt spid="35127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51273"/>
                                        </p:tgtEl>
                                        <p:attrNameLst>
                                          <p:attrName>style.visibility</p:attrName>
                                        </p:attrNameLst>
                                      </p:cBhvr>
                                      <p:to>
                                        <p:strVal val="visible"/>
                                      </p:to>
                                    </p:set>
                                    <p:animEffect transition="in" filter="blinds(horizontal)">
                                      <p:cBhvr>
                                        <p:cTn id="14" dur="500"/>
                                        <p:tgtEl>
                                          <p:spTgt spid="35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72" grpId="0" animBg="1"/>
      <p:bldP spid="351273" grpId="0" animBg="1"/>
    </p:bld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4931" name="Slide Number Placeholder 4"/>
          <p:cNvSpPr>
            <a:spLocks noGrp="1"/>
          </p:cNvSpPr>
          <p:nvPr>
            <p:ph type="sldNum" sz="quarter" idx="10"/>
          </p:nvPr>
        </p:nvSpPr>
        <p:spPr>
          <a:noFill/>
        </p:spPr>
        <p:txBody>
          <a:bodyPr/>
          <a:lstStyle/>
          <a:p>
            <a:fld id="{C86D40B2-3087-4330-A4A4-0DC0A61F75F4}" type="slidenum">
              <a:rPr lang="x-none" smtClean="0">
                <a:cs typeface="Arial" pitchFamily="34" charset="0"/>
              </a:rPr>
              <a:pPr/>
              <a:t>120</a:t>
            </a:fld>
            <a:endParaRPr lang="en-US" smtClean="0">
              <a:cs typeface="Arial" pitchFamily="34" charset="0"/>
            </a:endParaRPr>
          </a:p>
        </p:txBody>
      </p:sp>
      <p:sp>
        <p:nvSpPr>
          <p:cNvPr id="124932" name="Rectangle 2"/>
          <p:cNvSpPr>
            <a:spLocks noGrp="1" noChangeArrowheads="1"/>
          </p:cNvSpPr>
          <p:nvPr>
            <p:ph type="title"/>
          </p:nvPr>
        </p:nvSpPr>
        <p:spPr/>
        <p:txBody>
          <a:bodyPr/>
          <a:lstStyle/>
          <a:p>
            <a:r>
              <a:rPr lang="en-US" smtClean="0"/>
              <a:t>Proof Strategy</a:t>
            </a:r>
          </a:p>
        </p:txBody>
      </p:sp>
      <p:sp>
        <p:nvSpPr>
          <p:cNvPr id="124933" name="Rectangle 3"/>
          <p:cNvSpPr>
            <a:spLocks noGrp="1" noChangeArrowheads="1"/>
          </p:cNvSpPr>
          <p:nvPr>
            <p:ph type="body" idx="1"/>
          </p:nvPr>
        </p:nvSpPr>
        <p:spPr/>
        <p:txBody>
          <a:bodyPr/>
          <a:lstStyle/>
          <a:p>
            <a:r>
              <a:rPr lang="en-US" smtClean="0"/>
              <a:t>Take a </a:t>
            </a:r>
            <a:r>
              <a:rPr lang="en-US" smtClean="0">
                <a:solidFill>
                  <a:schemeClr val="tx1"/>
                </a:solidFill>
              </a:rPr>
              <a:t>3</a:t>
            </a:r>
            <a:r>
              <a:rPr lang="en-US" smtClean="0"/>
              <a:t>-element array</a:t>
            </a:r>
          </a:p>
          <a:p>
            <a:pPr lvl="1"/>
            <a:r>
              <a:rPr lang="en-US" smtClean="0">
                <a:solidFill>
                  <a:schemeClr val="tx1"/>
                </a:solidFill>
              </a:rPr>
              <a:t>A</a:t>
            </a:r>
            <a:r>
              <a:rPr lang="en-US" smtClean="0"/>
              <a:t> writes atomically to slots </a:t>
            </a:r>
            <a:r>
              <a:rPr lang="en-US" smtClean="0">
                <a:solidFill>
                  <a:schemeClr val="tx1"/>
                </a:solidFill>
              </a:rPr>
              <a:t>0</a:t>
            </a:r>
            <a:r>
              <a:rPr lang="en-US" smtClean="0"/>
              <a:t> and </a:t>
            </a:r>
            <a:r>
              <a:rPr lang="en-US" smtClean="0">
                <a:solidFill>
                  <a:schemeClr val="tx1"/>
                </a:solidFill>
              </a:rPr>
              <a:t>1</a:t>
            </a:r>
          </a:p>
          <a:p>
            <a:pPr lvl="1"/>
            <a:r>
              <a:rPr lang="en-US" smtClean="0">
                <a:solidFill>
                  <a:schemeClr val="tx1"/>
                </a:solidFill>
              </a:rPr>
              <a:t>B</a:t>
            </a:r>
            <a:r>
              <a:rPr lang="en-US" smtClean="0"/>
              <a:t> writes atomically to slots </a:t>
            </a:r>
            <a:r>
              <a:rPr lang="en-US" smtClean="0">
                <a:solidFill>
                  <a:schemeClr val="tx1"/>
                </a:solidFill>
              </a:rPr>
              <a:t>1</a:t>
            </a:r>
            <a:r>
              <a:rPr lang="en-US" smtClean="0"/>
              <a:t> and </a:t>
            </a:r>
            <a:r>
              <a:rPr lang="en-US" smtClean="0">
                <a:solidFill>
                  <a:schemeClr val="tx1"/>
                </a:solidFill>
              </a:rPr>
              <a:t>2</a:t>
            </a:r>
          </a:p>
          <a:p>
            <a:pPr lvl="1"/>
            <a:r>
              <a:rPr lang="en-US" smtClean="0"/>
              <a:t>Any thread can scan any set of locations</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2595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5955" name="Slide Number Placeholder 4"/>
          <p:cNvSpPr>
            <a:spLocks noGrp="1"/>
          </p:cNvSpPr>
          <p:nvPr>
            <p:ph type="sldNum" sz="quarter" idx="10"/>
          </p:nvPr>
        </p:nvSpPr>
        <p:spPr>
          <a:noFill/>
        </p:spPr>
        <p:txBody>
          <a:bodyPr/>
          <a:lstStyle/>
          <a:p>
            <a:fld id="{313DEE1B-348C-4284-9C70-71837F178E6E}" type="slidenum">
              <a:rPr lang="x-none" smtClean="0">
                <a:cs typeface="Arial" pitchFamily="34" charset="0"/>
              </a:rPr>
              <a:pPr/>
              <a:t>121</a:t>
            </a:fld>
            <a:endParaRPr lang="en-US" smtClean="0">
              <a:cs typeface="Arial" pitchFamily="34" charset="0"/>
            </a:endParaRPr>
          </a:p>
        </p:txBody>
      </p:sp>
      <p:sp>
        <p:nvSpPr>
          <p:cNvPr id="125956" name="Rectangle 2"/>
          <p:cNvSpPr>
            <a:spLocks noGrp="1" noChangeArrowheads="1"/>
          </p:cNvSpPr>
          <p:nvPr>
            <p:ph type="title"/>
          </p:nvPr>
        </p:nvSpPr>
        <p:spPr>
          <a:xfrm>
            <a:off x="593725" y="269875"/>
            <a:ext cx="7772400" cy="1143000"/>
          </a:xfrm>
        </p:spPr>
        <p:txBody>
          <a:bodyPr/>
          <a:lstStyle/>
          <a:p>
            <a:r>
              <a:rPr lang="en-US" sz="4000" smtClean="0"/>
              <a:t>Double Assignment Interface</a:t>
            </a:r>
          </a:p>
        </p:txBody>
      </p:sp>
      <p:sp>
        <p:nvSpPr>
          <p:cNvPr id="125957" name="Rectangle 3"/>
          <p:cNvSpPr>
            <a:spLocks noChangeArrowheads="1"/>
          </p:cNvSpPr>
          <p:nvPr/>
        </p:nvSpPr>
        <p:spPr bwMode="auto">
          <a:xfrm>
            <a:off x="812800" y="1479550"/>
            <a:ext cx="7315200" cy="193899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interface</a:t>
            </a:r>
            <a:r>
              <a:rPr lang="en-US" sz="2400" b="1" dirty="0">
                <a:latin typeface="Courier New" pitchFamily="49" charset="0"/>
              </a:rPr>
              <a:t> Assign2 {</a:t>
            </a:r>
          </a:p>
          <a:p>
            <a:pPr algn="l"/>
            <a:r>
              <a:rPr lang="en-US" sz="2400" b="1" dirty="0">
                <a:latin typeface="Courier New" pitchFamily="49" charset="0"/>
              </a:rPr>
              <a:t> </a:t>
            </a:r>
            <a:r>
              <a:rPr lang="en-US" sz="2400" b="1" dirty="0">
                <a:solidFill>
                  <a:schemeClr val="tx1"/>
                </a:solidFill>
                <a:latin typeface="Courier New" pitchFamily="49" charset="0"/>
              </a:rPr>
              <a:t>public void</a:t>
            </a:r>
            <a:r>
              <a:rPr lang="en-US" sz="2400" b="1" dirty="0">
                <a:latin typeface="Courier New" pitchFamily="49" charset="0"/>
              </a:rPr>
              <a:t> assign(</a:t>
            </a:r>
            <a:r>
              <a:rPr lang="en-US" sz="2400" b="1" dirty="0" err="1">
                <a:solidFill>
                  <a:schemeClr val="tx1"/>
                </a:solidFill>
                <a:latin typeface="Courier New" pitchFamily="49" charset="0"/>
              </a:rPr>
              <a:t>int</a:t>
            </a:r>
            <a:r>
              <a:rPr lang="en-US" sz="2400" b="1" dirty="0">
                <a:latin typeface="Courier New" pitchFamily="49" charset="0"/>
              </a:rPr>
              <a:t> i</a:t>
            </a:r>
            <a:r>
              <a:rPr lang="en-US" sz="2400" b="1" baseline="-25000" dirty="0">
                <a:latin typeface="Courier New" pitchFamily="49" charset="0"/>
              </a:rPr>
              <a:t>1</a:t>
            </a:r>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v</a:t>
            </a:r>
            <a:r>
              <a:rPr lang="en-US" sz="2400" b="1" baseline="-25000" dirty="0">
                <a:latin typeface="Courier New" pitchFamily="49" charset="0"/>
              </a:rPr>
              <a:t>1</a:t>
            </a:r>
            <a:r>
              <a:rPr lang="en-US" sz="2400" b="1" dirty="0">
                <a:latin typeface="Courier New" pitchFamily="49" charset="0"/>
              </a:rPr>
              <a:t>,</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i</a:t>
            </a:r>
            <a:r>
              <a:rPr lang="en-US" sz="2400" b="1" baseline="-25000" dirty="0">
                <a:latin typeface="Courier New" pitchFamily="49" charset="0"/>
              </a:rPr>
              <a:t>2</a:t>
            </a:r>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v</a:t>
            </a:r>
            <a:r>
              <a:rPr lang="en-US" sz="2400" b="1" baseline="-25000" dirty="0">
                <a:latin typeface="Courier New" pitchFamily="49" charset="0"/>
              </a:rPr>
              <a:t>2</a:t>
            </a:r>
            <a:r>
              <a:rPr lang="en-US" sz="2400" b="1" dirty="0">
                <a:latin typeface="Courier New" pitchFamily="49" charset="0"/>
              </a:rPr>
              <a:t>);</a:t>
            </a:r>
          </a:p>
          <a:p>
            <a:pPr algn="just"/>
            <a:r>
              <a:rPr lang="en-US" sz="2400" b="1" dirty="0">
                <a:latin typeface="Courier New" pitchFamily="49" charset="0"/>
              </a:rPr>
              <a:t> </a:t>
            </a:r>
            <a:r>
              <a:rPr lang="en-US" sz="2400" b="1" dirty="0">
                <a:solidFill>
                  <a:schemeClr val="tx1"/>
                </a:solidFill>
                <a:latin typeface="Courier New" pitchFamily="49" charset="0"/>
              </a:rPr>
              <a:t>public </a:t>
            </a:r>
            <a:r>
              <a:rPr lang="en-US" sz="2400" b="1" dirty="0" err="1">
                <a:solidFill>
                  <a:schemeClr val="tx1"/>
                </a:solidFill>
                <a:latin typeface="Courier New" pitchFamily="49" charset="0"/>
              </a:rPr>
              <a:t>int</a:t>
            </a:r>
            <a:r>
              <a:rPr lang="en-US" sz="2400" b="1" dirty="0">
                <a:latin typeface="Courier New" pitchFamily="49" charset="0"/>
              </a:rPr>
              <a:t> read(</a:t>
            </a:r>
            <a:r>
              <a:rPr lang="en-US" sz="2400" b="1" dirty="0" err="1">
                <a:solidFill>
                  <a:schemeClr val="tx1"/>
                </a:solidFill>
                <a:latin typeface="Courier New" pitchFamily="49" charset="0"/>
              </a:rPr>
              <a:t>int</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a:t>
            </a:r>
          </a:p>
          <a:p>
            <a:pPr algn="just"/>
            <a:r>
              <a:rPr lang="en-US" sz="2400" b="1" dirty="0">
                <a:latin typeface="Courier New" pitchFamily="49" charset="0"/>
              </a:rPr>
              <a:t>}   </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2697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6979" name="Slide Number Placeholder 4"/>
          <p:cNvSpPr>
            <a:spLocks noGrp="1"/>
          </p:cNvSpPr>
          <p:nvPr>
            <p:ph type="sldNum" sz="quarter" idx="10"/>
          </p:nvPr>
        </p:nvSpPr>
        <p:spPr>
          <a:noFill/>
        </p:spPr>
        <p:txBody>
          <a:bodyPr/>
          <a:lstStyle/>
          <a:p>
            <a:fld id="{971E1139-1291-451B-9632-DD289CCE277C}" type="slidenum">
              <a:rPr lang="x-none" smtClean="0">
                <a:cs typeface="Arial" pitchFamily="34" charset="0"/>
              </a:rPr>
              <a:pPr/>
              <a:t>122</a:t>
            </a:fld>
            <a:endParaRPr lang="en-US" smtClean="0">
              <a:cs typeface="Arial" pitchFamily="34" charset="0"/>
            </a:endParaRPr>
          </a:p>
        </p:txBody>
      </p:sp>
      <p:sp>
        <p:nvSpPr>
          <p:cNvPr id="126980" name="Rectangle 2"/>
          <p:cNvSpPr>
            <a:spLocks noGrp="1" noChangeArrowheads="1"/>
          </p:cNvSpPr>
          <p:nvPr>
            <p:ph type="title"/>
          </p:nvPr>
        </p:nvSpPr>
        <p:spPr>
          <a:xfrm>
            <a:off x="593725" y="269875"/>
            <a:ext cx="7772400" cy="1143000"/>
          </a:xfrm>
        </p:spPr>
        <p:txBody>
          <a:bodyPr/>
          <a:lstStyle/>
          <a:p>
            <a:r>
              <a:rPr lang="en-US" sz="4000" smtClean="0"/>
              <a:t>Double Assignment Interface</a:t>
            </a:r>
          </a:p>
        </p:txBody>
      </p:sp>
      <p:sp>
        <p:nvSpPr>
          <p:cNvPr id="126981" name="Rectangle 3"/>
          <p:cNvSpPr>
            <a:spLocks noChangeArrowheads="1"/>
          </p:cNvSpPr>
          <p:nvPr/>
        </p:nvSpPr>
        <p:spPr bwMode="auto">
          <a:xfrm>
            <a:off x="812800" y="1479550"/>
            <a:ext cx="7315200" cy="193899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interface Assign2 {</a:t>
            </a:r>
          </a:p>
          <a:p>
            <a:pPr algn="l"/>
            <a:r>
              <a:rPr lang="en-US" sz="2400" b="1" dirty="0">
                <a:latin typeface="Courier New" pitchFamily="49" charset="0"/>
              </a:rPr>
              <a:t> </a:t>
            </a:r>
            <a:r>
              <a:rPr lang="en-US" sz="2400" b="1" dirty="0">
                <a:solidFill>
                  <a:schemeClr val="tx1"/>
                </a:solidFill>
                <a:latin typeface="Courier New" pitchFamily="49" charset="0"/>
              </a:rPr>
              <a:t>public void</a:t>
            </a:r>
            <a:r>
              <a:rPr lang="en-US" sz="2400" b="1" dirty="0">
                <a:latin typeface="Courier New" pitchFamily="49" charset="0"/>
              </a:rPr>
              <a:t> assign(</a:t>
            </a:r>
            <a:r>
              <a:rPr lang="en-US" sz="2400" b="1" dirty="0" err="1">
                <a:solidFill>
                  <a:schemeClr val="tx1"/>
                </a:solidFill>
                <a:latin typeface="Courier New" pitchFamily="49" charset="0"/>
              </a:rPr>
              <a:t>int</a:t>
            </a:r>
            <a:r>
              <a:rPr lang="en-US" sz="2400" b="1" dirty="0">
                <a:latin typeface="Courier New" pitchFamily="49" charset="0"/>
              </a:rPr>
              <a:t> i</a:t>
            </a:r>
            <a:r>
              <a:rPr lang="en-US" sz="2400" b="1" baseline="-25000" dirty="0">
                <a:latin typeface="Courier New" pitchFamily="49" charset="0"/>
              </a:rPr>
              <a:t>1</a:t>
            </a:r>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v</a:t>
            </a:r>
            <a:r>
              <a:rPr lang="en-US" sz="2400" b="1" baseline="-25000" dirty="0">
                <a:latin typeface="Courier New" pitchFamily="49" charset="0"/>
              </a:rPr>
              <a:t>1</a:t>
            </a:r>
            <a:r>
              <a:rPr lang="en-US" sz="2400" b="1" dirty="0">
                <a:latin typeface="Courier New" pitchFamily="49" charset="0"/>
              </a:rPr>
              <a:t>,</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i</a:t>
            </a:r>
            <a:r>
              <a:rPr lang="en-US" sz="2400" b="1" baseline="-25000" dirty="0">
                <a:latin typeface="Courier New" pitchFamily="49" charset="0"/>
              </a:rPr>
              <a:t>2</a:t>
            </a:r>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v</a:t>
            </a:r>
            <a:r>
              <a:rPr lang="en-US" sz="2400" b="1" baseline="-25000" dirty="0">
                <a:latin typeface="Courier New" pitchFamily="49" charset="0"/>
              </a:rPr>
              <a:t>2</a:t>
            </a:r>
            <a:r>
              <a:rPr lang="en-US" sz="2400" b="1" dirty="0">
                <a:latin typeface="Courier New" pitchFamily="49" charset="0"/>
              </a:rPr>
              <a:t>);</a:t>
            </a:r>
          </a:p>
          <a:p>
            <a:pPr algn="just"/>
            <a:r>
              <a:rPr lang="en-US" sz="2400" b="1" dirty="0">
                <a:latin typeface="Courier New" pitchFamily="49" charset="0"/>
              </a:rPr>
              <a:t> </a:t>
            </a:r>
            <a:r>
              <a:rPr lang="en-US" sz="2400" b="1" dirty="0">
                <a:solidFill>
                  <a:schemeClr val="folHlink"/>
                </a:solidFill>
                <a:latin typeface="Courier New" pitchFamily="49" charset="0"/>
              </a:rPr>
              <a:t>public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read(</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just"/>
            <a:r>
              <a:rPr lang="en-US" sz="2400" b="1" dirty="0">
                <a:solidFill>
                  <a:schemeClr val="folHlink"/>
                </a:solidFill>
                <a:latin typeface="Courier New" pitchFamily="49" charset="0"/>
              </a:rPr>
              <a:t>}</a:t>
            </a:r>
            <a:r>
              <a:rPr lang="en-US" sz="2400" b="1" dirty="0">
                <a:latin typeface="Courier New" pitchFamily="49" charset="0"/>
              </a:rPr>
              <a:t>   </a:t>
            </a:r>
          </a:p>
        </p:txBody>
      </p:sp>
      <p:sp>
        <p:nvSpPr>
          <p:cNvPr id="126982" name="AutoShape 6"/>
          <p:cNvSpPr>
            <a:spLocks noChangeArrowheads="1"/>
          </p:cNvSpPr>
          <p:nvPr/>
        </p:nvSpPr>
        <p:spPr bwMode="auto">
          <a:xfrm>
            <a:off x="941388" y="1941513"/>
            <a:ext cx="6708775" cy="758825"/>
          </a:xfrm>
          <a:prstGeom prst="wedgeRoundRectCallout">
            <a:avLst>
              <a:gd name="adj1" fmla="val -18412"/>
              <a:gd name="adj2" fmla="val 171130"/>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26983" name="Text Box 7"/>
          <p:cNvSpPr txBox="1">
            <a:spLocks noChangeArrowheads="1"/>
          </p:cNvSpPr>
          <p:nvPr/>
        </p:nvSpPr>
        <p:spPr bwMode="auto">
          <a:xfrm>
            <a:off x="804863" y="3581400"/>
            <a:ext cx="4132262" cy="1798638"/>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Atomically assign </a:t>
            </a:r>
            <a:r>
              <a:rPr lang="en-US" b="1" dirty="0">
                <a:solidFill>
                  <a:srgbClr val="FF0000"/>
                </a:solidFill>
                <a:latin typeface="Courier New" pitchFamily="49" charset="0"/>
              </a:rPr>
              <a:t>value[i</a:t>
            </a:r>
            <a:r>
              <a:rPr lang="en-US" b="1" baseline="-25000" dirty="0">
                <a:solidFill>
                  <a:srgbClr val="FF0000"/>
                </a:solidFill>
                <a:latin typeface="Courier New" pitchFamily="49" charset="0"/>
              </a:rPr>
              <a:t>1</a:t>
            </a:r>
            <a:r>
              <a:rPr lang="en-US" b="1" dirty="0">
                <a:solidFill>
                  <a:srgbClr val="FF0000"/>
                </a:solidFill>
                <a:latin typeface="Courier New" pitchFamily="49" charset="0"/>
              </a:rPr>
              <a:t>]= v</a:t>
            </a:r>
            <a:r>
              <a:rPr lang="en-US" b="1" baseline="-25000" dirty="0">
                <a:solidFill>
                  <a:srgbClr val="FF0000"/>
                </a:solidFill>
                <a:latin typeface="Courier New" pitchFamily="49" charset="0"/>
              </a:rPr>
              <a:t>1</a:t>
            </a:r>
          </a:p>
          <a:p>
            <a:r>
              <a:rPr lang="en-US" b="1" dirty="0">
                <a:solidFill>
                  <a:srgbClr val="FF0000"/>
                </a:solidFill>
                <a:latin typeface="Courier New" pitchFamily="49" charset="0"/>
              </a:rPr>
              <a:t>value[i</a:t>
            </a:r>
            <a:r>
              <a:rPr lang="en-US" b="1" baseline="-25000" dirty="0">
                <a:solidFill>
                  <a:srgbClr val="FF0000"/>
                </a:solidFill>
                <a:latin typeface="Courier New" pitchFamily="49" charset="0"/>
              </a:rPr>
              <a:t>2</a:t>
            </a:r>
            <a:r>
              <a:rPr lang="en-US" b="1" dirty="0">
                <a:solidFill>
                  <a:srgbClr val="FF0000"/>
                </a:solidFill>
                <a:latin typeface="Courier New" pitchFamily="49" charset="0"/>
              </a:rPr>
              <a:t>]= v</a:t>
            </a:r>
            <a:r>
              <a:rPr lang="en-US" b="1" baseline="-25000" dirty="0">
                <a:solidFill>
                  <a:srgbClr val="FF0000"/>
                </a:solidFill>
                <a:latin typeface="Courier New" pitchFamily="49" charset="0"/>
              </a:rPr>
              <a:t>2</a:t>
            </a:r>
          </a:p>
          <a:p>
            <a:endParaRPr lang="en-US" sz="3200" b="1" dirty="0">
              <a:solidFill>
                <a:srgbClr val="FF0000"/>
              </a:solidFill>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2800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8003" name="Slide Number Placeholder 4"/>
          <p:cNvSpPr>
            <a:spLocks noGrp="1"/>
          </p:cNvSpPr>
          <p:nvPr>
            <p:ph type="sldNum" sz="quarter" idx="10"/>
          </p:nvPr>
        </p:nvSpPr>
        <p:spPr>
          <a:noFill/>
        </p:spPr>
        <p:txBody>
          <a:bodyPr/>
          <a:lstStyle/>
          <a:p>
            <a:fld id="{0E7D9953-2F27-4429-B7C9-9A30DDBB2ADD}" type="slidenum">
              <a:rPr lang="x-none" smtClean="0">
                <a:cs typeface="Arial" pitchFamily="34" charset="0"/>
              </a:rPr>
              <a:pPr/>
              <a:t>123</a:t>
            </a:fld>
            <a:endParaRPr lang="en-US" smtClean="0">
              <a:cs typeface="Arial" pitchFamily="34" charset="0"/>
            </a:endParaRPr>
          </a:p>
        </p:txBody>
      </p:sp>
      <p:sp>
        <p:nvSpPr>
          <p:cNvPr id="128004" name="Rectangle 2"/>
          <p:cNvSpPr>
            <a:spLocks noGrp="1" noChangeArrowheads="1"/>
          </p:cNvSpPr>
          <p:nvPr>
            <p:ph type="title"/>
          </p:nvPr>
        </p:nvSpPr>
        <p:spPr>
          <a:xfrm>
            <a:off x="593725" y="269875"/>
            <a:ext cx="7772400" cy="1143000"/>
          </a:xfrm>
        </p:spPr>
        <p:txBody>
          <a:bodyPr/>
          <a:lstStyle/>
          <a:p>
            <a:r>
              <a:rPr lang="en-US" sz="4000" smtClean="0"/>
              <a:t>Double Assignment Interface</a:t>
            </a:r>
          </a:p>
        </p:txBody>
      </p:sp>
      <p:sp>
        <p:nvSpPr>
          <p:cNvPr id="128005" name="Rectangle 3"/>
          <p:cNvSpPr>
            <a:spLocks noChangeArrowheads="1"/>
          </p:cNvSpPr>
          <p:nvPr/>
        </p:nvSpPr>
        <p:spPr bwMode="auto">
          <a:xfrm>
            <a:off x="812800" y="1479550"/>
            <a:ext cx="7315200" cy="193899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interface Assign2 {</a:t>
            </a:r>
          </a:p>
          <a:p>
            <a:pPr algn="l"/>
            <a:r>
              <a:rPr lang="en-US" sz="2400" b="1" dirty="0">
                <a:solidFill>
                  <a:schemeClr val="folHlink"/>
                </a:solidFill>
                <a:latin typeface="Courier New" pitchFamily="49" charset="0"/>
              </a:rPr>
              <a:t> public void assign(</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i</a:t>
            </a:r>
            <a:r>
              <a:rPr lang="en-US" sz="2400" b="1" baseline="-25000" dirty="0">
                <a:solidFill>
                  <a:schemeClr val="folHlink"/>
                </a:solidFill>
                <a:latin typeface="Courier New" pitchFamily="49" charset="0"/>
              </a:rPr>
              <a:t>1</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t>
            </a:r>
            <a:r>
              <a:rPr lang="en-US" sz="2400" b="1" baseline="-25000" dirty="0">
                <a:solidFill>
                  <a:schemeClr val="folHlink"/>
                </a:solidFill>
                <a:latin typeface="Courier New" pitchFamily="49" charset="0"/>
              </a:rPr>
              <a:t>1</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i</a:t>
            </a:r>
            <a:r>
              <a:rPr lang="en-US" sz="2400" b="1" baseline="-25000" dirty="0">
                <a:solidFill>
                  <a:schemeClr val="folHlink"/>
                </a:solidFill>
                <a:latin typeface="Courier New" pitchFamily="49" charset="0"/>
              </a:rPr>
              <a:t>2</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t>
            </a:r>
            <a:r>
              <a:rPr lang="en-US" sz="2400" b="1" baseline="-25000" dirty="0">
                <a:solidFill>
                  <a:schemeClr val="folHlink"/>
                </a:solidFill>
                <a:latin typeface="Courier New" pitchFamily="49" charset="0"/>
              </a:rPr>
              <a:t>2</a:t>
            </a:r>
            <a:r>
              <a:rPr lang="en-US" sz="2400" b="1" dirty="0">
                <a:solidFill>
                  <a:schemeClr val="folHlink"/>
                </a:solidFill>
                <a:latin typeface="Courier New" pitchFamily="49" charset="0"/>
              </a:rPr>
              <a:t>);</a:t>
            </a:r>
          </a:p>
          <a:p>
            <a:pPr algn="just"/>
            <a:r>
              <a:rPr lang="en-US" sz="2400" b="1" dirty="0">
                <a:latin typeface="Courier New" pitchFamily="49" charset="0"/>
              </a:rPr>
              <a:t> </a:t>
            </a:r>
            <a:r>
              <a:rPr lang="en-US" sz="2400" b="1" dirty="0">
                <a:solidFill>
                  <a:schemeClr val="tx1"/>
                </a:solidFill>
                <a:latin typeface="Courier New" pitchFamily="49" charset="0"/>
              </a:rPr>
              <a:t>public </a:t>
            </a:r>
            <a:r>
              <a:rPr lang="en-US" sz="2400" b="1" dirty="0" err="1">
                <a:solidFill>
                  <a:schemeClr val="tx1"/>
                </a:solidFill>
                <a:latin typeface="Courier New" pitchFamily="49" charset="0"/>
              </a:rPr>
              <a:t>int</a:t>
            </a:r>
            <a:r>
              <a:rPr lang="en-US" sz="2400" b="1" dirty="0">
                <a:latin typeface="Courier New" pitchFamily="49" charset="0"/>
              </a:rPr>
              <a:t> read(</a:t>
            </a:r>
            <a:r>
              <a:rPr lang="en-US" sz="2400" b="1" dirty="0" err="1">
                <a:solidFill>
                  <a:schemeClr val="tx1"/>
                </a:solidFill>
                <a:latin typeface="Courier New" pitchFamily="49" charset="0"/>
              </a:rPr>
              <a:t>int</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a:t>
            </a:r>
          </a:p>
          <a:p>
            <a:pPr algn="just"/>
            <a:r>
              <a:rPr lang="en-US" sz="2400" b="1" dirty="0">
                <a:solidFill>
                  <a:schemeClr val="folHlink"/>
                </a:solidFill>
                <a:latin typeface="Courier New" pitchFamily="49" charset="0"/>
              </a:rPr>
              <a:t>}</a:t>
            </a:r>
            <a:r>
              <a:rPr lang="en-US" sz="2400" b="1" dirty="0">
                <a:latin typeface="Courier New" pitchFamily="49" charset="0"/>
              </a:rPr>
              <a:t>   </a:t>
            </a:r>
          </a:p>
        </p:txBody>
      </p:sp>
      <p:sp>
        <p:nvSpPr>
          <p:cNvPr id="128006" name="AutoShape 6"/>
          <p:cNvSpPr>
            <a:spLocks noChangeArrowheads="1"/>
          </p:cNvSpPr>
          <p:nvPr/>
        </p:nvSpPr>
        <p:spPr bwMode="auto">
          <a:xfrm>
            <a:off x="879475" y="2582863"/>
            <a:ext cx="4530725" cy="636587"/>
          </a:xfrm>
          <a:prstGeom prst="wedgeRoundRectCallout">
            <a:avLst>
              <a:gd name="adj1" fmla="val -3222"/>
              <a:gd name="adj2" fmla="val 194389"/>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28007" name="Text Box 7"/>
          <p:cNvSpPr txBox="1">
            <a:spLocks noChangeArrowheads="1"/>
          </p:cNvSpPr>
          <p:nvPr/>
        </p:nvSpPr>
        <p:spPr bwMode="auto">
          <a:xfrm>
            <a:off x="2344738" y="3902075"/>
            <a:ext cx="4132262" cy="95410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Return </a:t>
            </a:r>
            <a:r>
              <a:rPr lang="en-US" sz="2400" b="1" dirty="0" err="1" smtClean="0">
                <a:solidFill>
                  <a:srgbClr val="FF0000"/>
                </a:solidFill>
                <a:latin typeface="Arial" pitchFamily="34" charset="0"/>
              </a:rPr>
              <a:t>i</a:t>
            </a:r>
            <a:r>
              <a:rPr lang="en-US" sz="2400" b="1" baseline="30000" dirty="0" err="1" smtClean="0">
                <a:solidFill>
                  <a:srgbClr val="FF0000"/>
                </a:solidFill>
                <a:latin typeface="Arial" pitchFamily="34" charset="0"/>
              </a:rPr>
              <a:t>th</a:t>
            </a:r>
            <a:r>
              <a:rPr lang="en-US" sz="2400" b="1" dirty="0" smtClean="0">
                <a:solidFill>
                  <a:srgbClr val="FF0000"/>
                </a:solidFill>
                <a:latin typeface="Arial" pitchFamily="34" charset="0"/>
              </a:rPr>
              <a:t> </a:t>
            </a:r>
            <a:r>
              <a:rPr lang="en-US" sz="2400" b="1" dirty="0">
                <a:solidFill>
                  <a:srgbClr val="FF0000"/>
                </a:solidFill>
                <a:latin typeface="Arial" pitchFamily="34" charset="0"/>
              </a:rPr>
              <a:t>value</a:t>
            </a:r>
            <a:endParaRPr lang="en-US" b="1" baseline="-25000" dirty="0">
              <a:solidFill>
                <a:srgbClr val="FF0000"/>
              </a:solidFill>
              <a:latin typeface="Courier New" pitchFamily="49" charset="0"/>
            </a:endParaRPr>
          </a:p>
          <a:p>
            <a:endParaRPr lang="en-US" sz="3200" b="1" dirty="0">
              <a:solidFill>
                <a:srgbClr val="FF7C80"/>
              </a:solidFill>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29027" name="Slide Number Placeholder 3"/>
          <p:cNvSpPr>
            <a:spLocks noGrp="1"/>
          </p:cNvSpPr>
          <p:nvPr>
            <p:ph type="sldNum" sz="quarter" idx="10"/>
          </p:nvPr>
        </p:nvSpPr>
        <p:spPr>
          <a:noFill/>
        </p:spPr>
        <p:txBody>
          <a:bodyPr/>
          <a:lstStyle/>
          <a:p>
            <a:fld id="{A7DB85FB-007A-402D-AC71-5FC10230D1F0}" type="slidenum">
              <a:rPr lang="x-none" smtClean="0">
                <a:cs typeface="Arial" pitchFamily="34" charset="0"/>
              </a:rPr>
              <a:pPr/>
              <a:t>124</a:t>
            </a:fld>
            <a:endParaRPr lang="en-US" smtClean="0">
              <a:cs typeface="Arial" pitchFamily="34" charset="0"/>
            </a:endParaRPr>
          </a:p>
        </p:txBody>
      </p:sp>
      <p:sp>
        <p:nvSpPr>
          <p:cNvPr id="129028" name="Freeform 69"/>
          <p:cNvSpPr>
            <a:spLocks/>
          </p:cNvSpPr>
          <p:nvPr/>
        </p:nvSpPr>
        <p:spPr bwMode="auto">
          <a:xfrm>
            <a:off x="4484688" y="3759200"/>
            <a:ext cx="1131887" cy="1089025"/>
          </a:xfrm>
          <a:custGeom>
            <a:avLst/>
            <a:gdLst>
              <a:gd name="T0" fmla="*/ 552450 w 713"/>
              <a:gd name="T1" fmla="*/ 0 h 686"/>
              <a:gd name="T2" fmla="*/ 0 w 713"/>
              <a:gd name="T3" fmla="*/ 522288 h 686"/>
              <a:gd name="T4" fmla="*/ 609600 w 713"/>
              <a:gd name="T5" fmla="*/ 1089025 h 686"/>
              <a:gd name="T6" fmla="*/ 1131887 w 713"/>
              <a:gd name="T7" fmla="*/ 449263 h 686"/>
              <a:gd name="T8" fmla="*/ 552450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29029" name="Freeform 68"/>
          <p:cNvSpPr>
            <a:spLocks/>
          </p:cNvSpPr>
          <p:nvPr/>
        </p:nvSpPr>
        <p:spPr bwMode="auto">
          <a:xfrm>
            <a:off x="3919538" y="3338513"/>
            <a:ext cx="1131887" cy="957262"/>
          </a:xfrm>
          <a:custGeom>
            <a:avLst/>
            <a:gdLst>
              <a:gd name="T0" fmla="*/ 0 w 713"/>
              <a:gd name="T1" fmla="*/ 392112 h 603"/>
              <a:gd name="T2" fmla="*/ 579437 w 713"/>
              <a:gd name="T3" fmla="*/ 957262 h 603"/>
              <a:gd name="T4" fmla="*/ 1131887 w 713"/>
              <a:gd name="T5" fmla="*/ 420687 h 603"/>
              <a:gd name="T6" fmla="*/ 550862 w 713"/>
              <a:gd name="T7" fmla="*/ 0 h 603"/>
              <a:gd name="T8" fmla="*/ 0 w 713"/>
              <a:gd name="T9" fmla="*/ 392112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29030" name="Freeform 67"/>
          <p:cNvSpPr>
            <a:spLocks/>
          </p:cNvSpPr>
          <p:nvPr/>
        </p:nvSpPr>
        <p:spPr bwMode="auto">
          <a:xfrm>
            <a:off x="3395663" y="2917825"/>
            <a:ext cx="1060450" cy="841375"/>
          </a:xfrm>
          <a:custGeom>
            <a:avLst/>
            <a:gdLst>
              <a:gd name="T0" fmla="*/ 508000 w 668"/>
              <a:gd name="T1" fmla="*/ 0 h 530"/>
              <a:gd name="T2" fmla="*/ 0 w 668"/>
              <a:gd name="T3" fmla="*/ 290512 h 530"/>
              <a:gd name="T4" fmla="*/ 508000 w 668"/>
              <a:gd name="T5" fmla="*/ 841375 h 530"/>
              <a:gd name="T6" fmla="*/ 1060450 w 668"/>
              <a:gd name="T7" fmla="*/ 434975 h 530"/>
              <a:gd name="T8" fmla="*/ 50800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29031" name="Rectangle 2"/>
          <p:cNvSpPr>
            <a:spLocks noGrp="1" noChangeArrowheads="1"/>
          </p:cNvSpPr>
          <p:nvPr>
            <p:ph type="title"/>
          </p:nvPr>
        </p:nvSpPr>
        <p:spPr/>
        <p:txBody>
          <a:bodyPr/>
          <a:lstStyle/>
          <a:p>
            <a:r>
              <a:rPr lang="en-US" smtClean="0"/>
              <a:t>Initially</a:t>
            </a:r>
          </a:p>
        </p:txBody>
      </p:sp>
      <p:grpSp>
        <p:nvGrpSpPr>
          <p:cNvPr id="129032" name="Group 7"/>
          <p:cNvGrpSpPr>
            <a:grpSpLocks/>
          </p:cNvGrpSpPr>
          <p:nvPr/>
        </p:nvGrpSpPr>
        <p:grpSpPr bwMode="auto">
          <a:xfrm>
            <a:off x="2525713" y="4497388"/>
            <a:ext cx="1676400" cy="1752600"/>
            <a:chOff x="3312" y="2640"/>
            <a:chExt cx="1056" cy="1104"/>
          </a:xfrm>
        </p:grpSpPr>
        <p:sp>
          <p:nvSpPr>
            <p:cNvPr id="129059" name="Freeform 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29060" name="Group 9"/>
            <p:cNvGrpSpPr>
              <a:grpSpLocks/>
            </p:cNvGrpSpPr>
            <p:nvPr/>
          </p:nvGrpSpPr>
          <p:grpSpPr bwMode="auto">
            <a:xfrm>
              <a:off x="3312" y="2928"/>
              <a:ext cx="837" cy="816"/>
              <a:chOff x="3312" y="2928"/>
              <a:chExt cx="837" cy="816"/>
            </a:xfrm>
          </p:grpSpPr>
          <p:sp>
            <p:nvSpPr>
              <p:cNvPr id="129062" name="Freeform 1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63" name="Freeform 1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64" name="Freeform 1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29065" name="Freeform 1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29066" name="Freeform 1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29067" name="Freeform 15"/>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68" name="Freeform 16"/>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29061" name="Freeform 1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29033" name="Group 18"/>
          <p:cNvGrpSpPr>
            <a:grpSpLocks/>
          </p:cNvGrpSpPr>
          <p:nvPr/>
        </p:nvGrpSpPr>
        <p:grpSpPr bwMode="auto">
          <a:xfrm>
            <a:off x="4757738" y="1919288"/>
            <a:ext cx="1851025" cy="1143000"/>
            <a:chOff x="3024" y="1680"/>
            <a:chExt cx="1166" cy="720"/>
          </a:xfrm>
        </p:grpSpPr>
        <p:sp>
          <p:nvSpPr>
            <p:cNvPr id="129050" name="Freeform 19"/>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1" name="Freeform 20"/>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2" name="Freeform 21"/>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3" name="Freeform 22"/>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29054" name="Freeform 23"/>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29055" name="Freeform 24"/>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29056" name="Freeform 25"/>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7" name="Freeform 26"/>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29058" name="Freeform 27"/>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29034" name="Text Box 28"/>
          <p:cNvSpPr txBox="1">
            <a:spLocks noChangeArrowheads="1"/>
          </p:cNvSpPr>
          <p:nvPr/>
        </p:nvSpPr>
        <p:spPr bwMode="auto">
          <a:xfrm>
            <a:off x="5429250" y="3001963"/>
            <a:ext cx="1692275" cy="830997"/>
          </a:xfrm>
          <a:prstGeom prst="rect">
            <a:avLst/>
          </a:prstGeom>
          <a:noFill/>
          <a:ln w="9525">
            <a:noFill/>
            <a:miter lim="800000"/>
            <a:headEnd/>
            <a:tailEnd/>
          </a:ln>
        </p:spPr>
        <p:txBody>
          <a:bodyPr>
            <a:spAutoFit/>
          </a:bodyPr>
          <a:lstStyle/>
          <a:p>
            <a:pPr>
              <a:spcBef>
                <a:spcPct val="50000"/>
              </a:spcBef>
            </a:pPr>
            <a:r>
              <a:rPr lang="en-US" sz="2400" b="1" dirty="0">
                <a:solidFill>
                  <a:schemeClr val="accent1"/>
                </a:solidFill>
                <a:latin typeface="Arial" pitchFamily="34" charset="0"/>
              </a:rPr>
              <a:t>Writes to 0 and 1</a:t>
            </a:r>
          </a:p>
        </p:txBody>
      </p:sp>
      <p:sp>
        <p:nvSpPr>
          <p:cNvPr id="129035" name="Text Box 29"/>
          <p:cNvSpPr txBox="1">
            <a:spLocks noChangeArrowheads="1"/>
          </p:cNvSpPr>
          <p:nvPr/>
        </p:nvSpPr>
        <p:spPr bwMode="auto">
          <a:xfrm>
            <a:off x="3875088" y="4897438"/>
            <a:ext cx="1692275" cy="830997"/>
          </a:xfrm>
          <a:prstGeom prst="rect">
            <a:avLst/>
          </a:prstGeom>
          <a:noFill/>
          <a:ln w="9525">
            <a:noFill/>
            <a:miter lim="800000"/>
            <a:headEnd/>
            <a:tailEnd/>
          </a:ln>
        </p:spPr>
        <p:txBody>
          <a:bodyPr>
            <a:spAutoFit/>
          </a:bodyPr>
          <a:lstStyle/>
          <a:p>
            <a:pPr>
              <a:spcBef>
                <a:spcPct val="50000"/>
              </a:spcBef>
            </a:pPr>
            <a:r>
              <a:rPr lang="en-US" sz="2400" b="1" dirty="0">
                <a:latin typeface="Arial" pitchFamily="34" charset="0"/>
              </a:rPr>
              <a:t>Writes to 1 and 2</a:t>
            </a:r>
          </a:p>
        </p:txBody>
      </p:sp>
      <p:sp>
        <p:nvSpPr>
          <p:cNvPr id="129036" name="Freeform 56"/>
          <p:cNvSpPr>
            <a:spLocks/>
          </p:cNvSpPr>
          <p:nvPr/>
        </p:nvSpPr>
        <p:spPr bwMode="auto">
          <a:xfrm>
            <a:off x="3352800" y="3200400"/>
            <a:ext cx="1741488" cy="1647825"/>
          </a:xfrm>
          <a:custGeom>
            <a:avLst/>
            <a:gdLst>
              <a:gd name="T0" fmla="*/ 0 w 1097"/>
              <a:gd name="T1" fmla="*/ 0 h 1038"/>
              <a:gd name="T2" fmla="*/ 1741488 w 1097"/>
              <a:gd name="T3" fmla="*/ 1647825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29037" name="Line 57"/>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29038" name="Line 58"/>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29039" name="Freeform 62"/>
          <p:cNvSpPr>
            <a:spLocks/>
          </p:cNvSpPr>
          <p:nvPr/>
        </p:nvSpPr>
        <p:spPr bwMode="auto">
          <a:xfrm>
            <a:off x="5094288" y="4195763"/>
            <a:ext cx="522287" cy="652462"/>
          </a:xfrm>
          <a:custGeom>
            <a:avLst/>
            <a:gdLst>
              <a:gd name="T0" fmla="*/ 0 w 329"/>
              <a:gd name="T1" fmla="*/ 652462 h 411"/>
              <a:gd name="T2" fmla="*/ 52228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29040" name="Line 6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29041" name="Line 66"/>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29042" name="Line 71"/>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29043" name="Line 72"/>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29044" name="Line 73"/>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29045" name="Line 74"/>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29046" name="Text Box 75"/>
          <p:cNvSpPr txBox="1">
            <a:spLocks noChangeArrowheads="1"/>
          </p:cNvSpPr>
          <p:nvPr/>
        </p:nvSpPr>
        <p:spPr bwMode="auto">
          <a:xfrm>
            <a:off x="5619750" y="1993900"/>
            <a:ext cx="481013" cy="579438"/>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A</a:t>
            </a:r>
          </a:p>
        </p:txBody>
      </p:sp>
      <p:sp>
        <p:nvSpPr>
          <p:cNvPr id="129047" name="Text Box 77"/>
          <p:cNvSpPr txBox="1">
            <a:spLocks noChangeArrowheads="1"/>
          </p:cNvSpPr>
          <p:nvPr/>
        </p:nvSpPr>
        <p:spPr bwMode="auto">
          <a:xfrm>
            <a:off x="2912853" y="5121275"/>
            <a:ext cx="481222" cy="584775"/>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B</a:t>
            </a:r>
          </a:p>
        </p:txBody>
      </p:sp>
      <p:sp>
        <p:nvSpPr>
          <p:cNvPr id="129048" name="AutoShape 80"/>
          <p:cNvSpPr>
            <a:spLocks noChangeArrowheads="1"/>
          </p:cNvSpPr>
          <p:nvPr/>
        </p:nvSpPr>
        <p:spPr bwMode="auto">
          <a:xfrm>
            <a:off x="1209675" y="3678238"/>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29049" name="AutoShape 79"/>
          <p:cNvSpPr>
            <a:spLocks noChangeArrowheads="1"/>
          </p:cNvSpPr>
          <p:nvPr/>
        </p:nvSpPr>
        <p:spPr bwMode="auto">
          <a:xfrm>
            <a:off x="3402013" y="1406525"/>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0051" name="Slide Number Placeholder 3"/>
          <p:cNvSpPr>
            <a:spLocks noGrp="1"/>
          </p:cNvSpPr>
          <p:nvPr>
            <p:ph type="sldNum" sz="quarter" idx="10"/>
          </p:nvPr>
        </p:nvSpPr>
        <p:spPr>
          <a:noFill/>
        </p:spPr>
        <p:txBody>
          <a:bodyPr/>
          <a:lstStyle/>
          <a:p>
            <a:fld id="{861078D0-9F84-476C-9659-5C13C16D36F8}" type="slidenum">
              <a:rPr lang="x-none" smtClean="0">
                <a:cs typeface="Arial" pitchFamily="34" charset="0"/>
              </a:rPr>
              <a:pPr/>
              <a:t>125</a:t>
            </a:fld>
            <a:endParaRPr lang="en-US" smtClean="0">
              <a:cs typeface="Arial" pitchFamily="34" charset="0"/>
            </a:endParaRPr>
          </a:p>
        </p:txBody>
      </p:sp>
      <p:sp>
        <p:nvSpPr>
          <p:cNvPr id="130052" name="Freeform 2"/>
          <p:cNvSpPr>
            <a:spLocks/>
          </p:cNvSpPr>
          <p:nvPr/>
        </p:nvSpPr>
        <p:spPr bwMode="auto">
          <a:xfrm>
            <a:off x="4484688" y="3759200"/>
            <a:ext cx="1131887" cy="1033463"/>
          </a:xfrm>
          <a:custGeom>
            <a:avLst/>
            <a:gdLst>
              <a:gd name="T0" fmla="*/ 552450 w 713"/>
              <a:gd name="T1" fmla="*/ 0 h 651"/>
              <a:gd name="T2" fmla="*/ 0 w 713"/>
              <a:gd name="T3" fmla="*/ 522288 h 651"/>
              <a:gd name="T4" fmla="*/ 617537 w 713"/>
              <a:gd name="T5" fmla="*/ 1033463 h 651"/>
              <a:gd name="T6" fmla="*/ 1131887 w 713"/>
              <a:gd name="T7" fmla="*/ 449263 h 651"/>
              <a:gd name="T8" fmla="*/ 552450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0053" name="Freeform 41"/>
          <p:cNvSpPr>
            <a:spLocks/>
          </p:cNvSpPr>
          <p:nvPr/>
        </p:nvSpPr>
        <p:spPr bwMode="auto">
          <a:xfrm>
            <a:off x="3367088" y="2874963"/>
            <a:ext cx="2235200" cy="1914525"/>
          </a:xfrm>
          <a:custGeom>
            <a:avLst/>
            <a:gdLst>
              <a:gd name="T0" fmla="*/ 536575 w 1408"/>
              <a:gd name="T1" fmla="*/ 0 h 1206"/>
              <a:gd name="T2" fmla="*/ 0 w 1408"/>
              <a:gd name="T3" fmla="*/ 319087 h 1206"/>
              <a:gd name="T4" fmla="*/ 1698625 w 1408"/>
              <a:gd name="T5" fmla="*/ 1914525 h 1206"/>
              <a:gd name="T6" fmla="*/ 2235200 w 1408"/>
              <a:gd name="T7" fmla="*/ 1290637 h 1206"/>
              <a:gd name="T8" fmla="*/ 536575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0054" name="AutoShape 44"/>
          <p:cNvSpPr>
            <a:spLocks noChangeArrowheads="1"/>
          </p:cNvSpPr>
          <p:nvPr/>
        </p:nvSpPr>
        <p:spPr bwMode="auto">
          <a:xfrm>
            <a:off x="1209675" y="3678238"/>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grpSp>
        <p:nvGrpSpPr>
          <p:cNvPr id="130055" name="Group 49"/>
          <p:cNvGrpSpPr>
            <a:grpSpLocks/>
          </p:cNvGrpSpPr>
          <p:nvPr/>
        </p:nvGrpSpPr>
        <p:grpSpPr bwMode="auto">
          <a:xfrm>
            <a:off x="3395663" y="2917825"/>
            <a:ext cx="1655762" cy="1377950"/>
            <a:chOff x="2139" y="1838"/>
            <a:chExt cx="1043" cy="868"/>
          </a:xfrm>
        </p:grpSpPr>
        <p:sp>
          <p:nvSpPr>
            <p:cNvPr id="130093" name="Freeform 3"/>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0094" name="Freeform 4"/>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sp>
        <p:nvSpPr>
          <p:cNvPr id="130056" name="Rectangle 5"/>
          <p:cNvSpPr>
            <a:spLocks noGrp="1" noChangeArrowheads="1"/>
          </p:cNvSpPr>
          <p:nvPr>
            <p:ph type="title"/>
          </p:nvPr>
        </p:nvSpPr>
        <p:spPr/>
        <p:txBody>
          <a:bodyPr/>
          <a:lstStyle/>
          <a:p>
            <a:r>
              <a:rPr lang="en-US" smtClean="0"/>
              <a:t>Thread </a:t>
            </a:r>
            <a:r>
              <a:rPr lang="en-US" smtClean="0">
                <a:solidFill>
                  <a:schemeClr val="accent1"/>
                </a:solidFill>
              </a:rPr>
              <a:t>A</a:t>
            </a:r>
            <a:r>
              <a:rPr lang="en-US" smtClean="0"/>
              <a:t> wins if</a:t>
            </a:r>
          </a:p>
        </p:txBody>
      </p:sp>
      <p:grpSp>
        <p:nvGrpSpPr>
          <p:cNvPr id="130057" name="Group 6"/>
          <p:cNvGrpSpPr>
            <a:grpSpLocks/>
          </p:cNvGrpSpPr>
          <p:nvPr/>
        </p:nvGrpSpPr>
        <p:grpSpPr bwMode="auto">
          <a:xfrm>
            <a:off x="2525713" y="4497388"/>
            <a:ext cx="1676400" cy="1752600"/>
            <a:chOff x="3312" y="2640"/>
            <a:chExt cx="1056" cy="1104"/>
          </a:xfrm>
        </p:grpSpPr>
        <p:sp>
          <p:nvSpPr>
            <p:cNvPr id="130083" name="Freeform 7"/>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0084" name="Group 8"/>
            <p:cNvGrpSpPr>
              <a:grpSpLocks/>
            </p:cNvGrpSpPr>
            <p:nvPr/>
          </p:nvGrpSpPr>
          <p:grpSpPr bwMode="auto">
            <a:xfrm>
              <a:off x="3312" y="2928"/>
              <a:ext cx="837" cy="816"/>
              <a:chOff x="3312" y="2928"/>
              <a:chExt cx="837" cy="816"/>
            </a:xfrm>
          </p:grpSpPr>
          <p:sp>
            <p:nvSpPr>
              <p:cNvPr id="130086" name="Freeform 9"/>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7" name="Freeform 10"/>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8" name="Freeform 11"/>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0089" name="Freeform 12"/>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0090" name="Freeform 13"/>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0091" name="Freeform 14"/>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92" name="Freeform 15"/>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0085" name="Freeform 16"/>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0058" name="Group 17"/>
          <p:cNvGrpSpPr>
            <a:grpSpLocks/>
          </p:cNvGrpSpPr>
          <p:nvPr/>
        </p:nvGrpSpPr>
        <p:grpSpPr bwMode="auto">
          <a:xfrm>
            <a:off x="4757738" y="1919288"/>
            <a:ext cx="1851025" cy="1143000"/>
            <a:chOff x="3024" y="1680"/>
            <a:chExt cx="1166" cy="720"/>
          </a:xfrm>
        </p:grpSpPr>
        <p:sp>
          <p:nvSpPr>
            <p:cNvPr id="130074" name="Freeform 18"/>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5" name="Freeform 19"/>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6" name="Freeform 20"/>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77" name="Freeform 21"/>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0078" name="Freeform 22"/>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0079" name="Freeform 23"/>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0080" name="Freeform 24"/>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1" name="Freeform 25"/>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0082" name="Freeform 26"/>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0059" name="Freeform 29"/>
          <p:cNvSpPr>
            <a:spLocks/>
          </p:cNvSpPr>
          <p:nvPr/>
        </p:nvSpPr>
        <p:spPr bwMode="auto">
          <a:xfrm>
            <a:off x="3352800" y="3200400"/>
            <a:ext cx="1741488" cy="1647825"/>
          </a:xfrm>
          <a:custGeom>
            <a:avLst/>
            <a:gdLst>
              <a:gd name="T0" fmla="*/ 0 w 1097"/>
              <a:gd name="T1" fmla="*/ 0 h 1038"/>
              <a:gd name="T2" fmla="*/ 1741488 w 1097"/>
              <a:gd name="T3" fmla="*/ 1647825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0060"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0061"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0062" name="Freeform 32"/>
          <p:cNvSpPr>
            <a:spLocks/>
          </p:cNvSpPr>
          <p:nvPr/>
        </p:nvSpPr>
        <p:spPr bwMode="auto">
          <a:xfrm>
            <a:off x="5094288" y="4195763"/>
            <a:ext cx="522287" cy="652462"/>
          </a:xfrm>
          <a:custGeom>
            <a:avLst/>
            <a:gdLst>
              <a:gd name="T0" fmla="*/ 0 w 329"/>
              <a:gd name="T1" fmla="*/ 652462 h 411"/>
              <a:gd name="T2" fmla="*/ 52228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0063"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0064"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0065"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0066"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0067"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0068"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0069" name="Text Box 39"/>
          <p:cNvSpPr txBox="1">
            <a:spLocks noChangeArrowheads="1"/>
          </p:cNvSpPr>
          <p:nvPr/>
        </p:nvSpPr>
        <p:spPr bwMode="auto">
          <a:xfrm>
            <a:off x="5619750" y="1993900"/>
            <a:ext cx="481013" cy="579438"/>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A</a:t>
            </a:r>
          </a:p>
        </p:txBody>
      </p:sp>
      <p:sp>
        <p:nvSpPr>
          <p:cNvPr id="130070" name="Text Box 40"/>
          <p:cNvSpPr txBox="1">
            <a:spLocks noChangeArrowheads="1"/>
          </p:cNvSpPr>
          <p:nvPr/>
        </p:nvSpPr>
        <p:spPr bwMode="auto">
          <a:xfrm>
            <a:off x="2912853" y="5121275"/>
            <a:ext cx="481222" cy="584775"/>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B</a:t>
            </a:r>
          </a:p>
        </p:txBody>
      </p:sp>
      <p:sp>
        <p:nvSpPr>
          <p:cNvPr id="130071" name="AutoShape 45"/>
          <p:cNvSpPr>
            <a:spLocks noChangeArrowheads="1"/>
          </p:cNvSpPr>
          <p:nvPr/>
        </p:nvSpPr>
        <p:spPr bwMode="auto">
          <a:xfrm>
            <a:off x="3376613" y="1330325"/>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
        <p:nvSpPr>
          <p:cNvPr id="433199" name="Text Box 47"/>
          <p:cNvSpPr txBox="1">
            <a:spLocks noChangeArrowheads="1"/>
          </p:cNvSpPr>
          <p:nvPr/>
        </p:nvSpPr>
        <p:spPr bwMode="auto">
          <a:xfrm>
            <a:off x="5956300" y="4770438"/>
            <a:ext cx="2911475" cy="1066800"/>
          </a:xfrm>
          <a:prstGeom prst="rect">
            <a:avLst/>
          </a:prstGeom>
          <a:noFill/>
          <a:ln w="9525" algn="ctr">
            <a:noFill/>
            <a:miter lim="800000"/>
            <a:headEnd/>
            <a:tailEnd/>
          </a:ln>
        </p:spPr>
        <p:txBody>
          <a:bodyPr>
            <a:spAutoFit/>
          </a:bodyPr>
          <a:lstStyle/>
          <a:p>
            <a:r>
              <a:rPr lang="en-US" sz="3200" b="1" dirty="0">
                <a:latin typeface="Arial" pitchFamily="34" charset="0"/>
              </a:rPr>
              <a:t>Thread B didn’t move</a:t>
            </a:r>
          </a:p>
        </p:txBody>
      </p:sp>
      <p:sp>
        <p:nvSpPr>
          <p:cNvPr id="433200" name="AutoShape 48"/>
          <p:cNvSpPr>
            <a:spLocks noChangeArrowheads="1"/>
          </p:cNvSpPr>
          <p:nvPr/>
        </p:nvSpPr>
        <p:spPr bwMode="auto">
          <a:xfrm>
            <a:off x="4525963" y="3856038"/>
            <a:ext cx="1052512" cy="1004887"/>
          </a:xfrm>
          <a:prstGeom prst="wedgeRoundRectCallout">
            <a:avLst>
              <a:gd name="adj1" fmla="val 96606"/>
              <a:gd name="adj2" fmla="val 62481"/>
              <a:gd name="adj3" fmla="val 16667"/>
            </a:avLst>
          </a:prstGeom>
          <a:noFill/>
          <a:ln w="38100" algn="ctr">
            <a:solidFill>
              <a:srgbClr val="FF0000"/>
            </a:solidFill>
            <a:miter lim="800000"/>
            <a:headEnd/>
            <a:tailEnd/>
          </a:ln>
        </p:spPr>
        <p:txBody>
          <a:bodyPr/>
          <a:lstStyle/>
          <a:p>
            <a:endParaRPr lang="en-US" sz="3200" b="1"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200"/>
                                        </p:tgtEl>
                                        <p:attrNameLst>
                                          <p:attrName>style.visibility</p:attrName>
                                        </p:attrNameLst>
                                      </p:cBhvr>
                                      <p:to>
                                        <p:strVal val="visible"/>
                                      </p:to>
                                    </p:set>
                                    <p:animEffect transition="in" filter="blinds(horizontal)">
                                      <p:cBhvr>
                                        <p:cTn id="7" dur="500"/>
                                        <p:tgtEl>
                                          <p:spTgt spid="4332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3199"/>
                                        </p:tgtEl>
                                        <p:attrNameLst>
                                          <p:attrName>style.visibility</p:attrName>
                                        </p:attrNameLst>
                                      </p:cBhvr>
                                      <p:to>
                                        <p:strVal val="visible"/>
                                      </p:to>
                                    </p:set>
                                    <p:animEffect transition="in" filter="blinds(horizontal)">
                                      <p:cBhvr>
                                        <p:cTn id="10" dur="500"/>
                                        <p:tgtEl>
                                          <p:spTgt spid="433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99" grpId="0"/>
      <p:bldP spid="433200" grpId="0" animBg="1"/>
    </p:bld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1075" name="Slide Number Placeholder 3"/>
          <p:cNvSpPr>
            <a:spLocks noGrp="1"/>
          </p:cNvSpPr>
          <p:nvPr>
            <p:ph type="sldNum" sz="quarter" idx="10"/>
          </p:nvPr>
        </p:nvSpPr>
        <p:spPr>
          <a:noFill/>
        </p:spPr>
        <p:txBody>
          <a:bodyPr/>
          <a:lstStyle/>
          <a:p>
            <a:fld id="{CE464599-F937-4ADC-B2CC-F7494D3F24F1}" type="slidenum">
              <a:rPr lang="x-none" smtClean="0">
                <a:cs typeface="Arial" pitchFamily="34" charset="0"/>
              </a:rPr>
              <a:pPr/>
              <a:t>126</a:t>
            </a:fld>
            <a:endParaRPr lang="en-US" smtClean="0">
              <a:cs typeface="Arial" pitchFamily="34" charset="0"/>
            </a:endParaRPr>
          </a:p>
        </p:txBody>
      </p:sp>
      <p:sp>
        <p:nvSpPr>
          <p:cNvPr id="131076" name="Freeform 3"/>
          <p:cNvSpPr>
            <a:spLocks/>
          </p:cNvSpPr>
          <p:nvPr/>
        </p:nvSpPr>
        <p:spPr bwMode="auto">
          <a:xfrm>
            <a:off x="3367088" y="2874963"/>
            <a:ext cx="2235200" cy="1914525"/>
          </a:xfrm>
          <a:custGeom>
            <a:avLst/>
            <a:gdLst>
              <a:gd name="T0" fmla="*/ 536575 w 1408"/>
              <a:gd name="T1" fmla="*/ 0 h 1206"/>
              <a:gd name="T2" fmla="*/ 0 w 1408"/>
              <a:gd name="T3" fmla="*/ 319087 h 1206"/>
              <a:gd name="T4" fmla="*/ 1698625 w 1408"/>
              <a:gd name="T5" fmla="*/ 1914525 h 1206"/>
              <a:gd name="T6" fmla="*/ 2235200 w 1408"/>
              <a:gd name="T7" fmla="*/ 1290637 h 1206"/>
              <a:gd name="T8" fmla="*/ 536575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grpSp>
        <p:nvGrpSpPr>
          <p:cNvPr id="131077" name="Group 51"/>
          <p:cNvGrpSpPr>
            <a:grpSpLocks/>
          </p:cNvGrpSpPr>
          <p:nvPr/>
        </p:nvGrpSpPr>
        <p:grpSpPr bwMode="auto">
          <a:xfrm>
            <a:off x="3395663" y="2917825"/>
            <a:ext cx="1655762" cy="1377950"/>
            <a:chOff x="2139" y="1838"/>
            <a:chExt cx="1043" cy="868"/>
          </a:xfrm>
        </p:grpSpPr>
        <p:sp>
          <p:nvSpPr>
            <p:cNvPr id="131120" name="Freeform 52"/>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1121" name="Freeform 53"/>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sp>
        <p:nvSpPr>
          <p:cNvPr id="131078" name="Freeform 2"/>
          <p:cNvSpPr>
            <a:spLocks/>
          </p:cNvSpPr>
          <p:nvPr/>
        </p:nvSpPr>
        <p:spPr bwMode="auto">
          <a:xfrm>
            <a:off x="4484688" y="3759200"/>
            <a:ext cx="1131887" cy="1033463"/>
          </a:xfrm>
          <a:custGeom>
            <a:avLst/>
            <a:gdLst>
              <a:gd name="T0" fmla="*/ 552450 w 713"/>
              <a:gd name="T1" fmla="*/ 0 h 651"/>
              <a:gd name="T2" fmla="*/ 0 w 713"/>
              <a:gd name="T3" fmla="*/ 522288 h 651"/>
              <a:gd name="T4" fmla="*/ 617537 w 713"/>
              <a:gd name="T5" fmla="*/ 1033463 h 651"/>
              <a:gd name="T6" fmla="*/ 1131887 w 713"/>
              <a:gd name="T7" fmla="*/ 449263 h 651"/>
              <a:gd name="T8" fmla="*/ 552450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1079" name="AutoShape 4"/>
          <p:cNvSpPr>
            <a:spLocks noChangeArrowheads="1"/>
          </p:cNvSpPr>
          <p:nvPr/>
        </p:nvSpPr>
        <p:spPr bwMode="auto">
          <a:xfrm>
            <a:off x="1209675" y="3678238"/>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31080" name="Rectangle 7"/>
          <p:cNvSpPr>
            <a:spLocks noGrp="1" noChangeArrowheads="1"/>
          </p:cNvSpPr>
          <p:nvPr>
            <p:ph type="title"/>
          </p:nvPr>
        </p:nvSpPr>
        <p:spPr/>
        <p:txBody>
          <a:bodyPr/>
          <a:lstStyle/>
          <a:p>
            <a:r>
              <a:rPr lang="en-US" smtClean="0"/>
              <a:t>Thread </a:t>
            </a:r>
            <a:r>
              <a:rPr lang="en-US" smtClean="0">
                <a:solidFill>
                  <a:schemeClr val="accent1"/>
                </a:solidFill>
              </a:rPr>
              <a:t>A</a:t>
            </a:r>
            <a:r>
              <a:rPr lang="en-US" smtClean="0"/>
              <a:t> wins if</a:t>
            </a:r>
          </a:p>
        </p:txBody>
      </p:sp>
      <p:grpSp>
        <p:nvGrpSpPr>
          <p:cNvPr id="131081" name="Group 8"/>
          <p:cNvGrpSpPr>
            <a:grpSpLocks/>
          </p:cNvGrpSpPr>
          <p:nvPr/>
        </p:nvGrpSpPr>
        <p:grpSpPr bwMode="auto">
          <a:xfrm>
            <a:off x="2525713" y="4497388"/>
            <a:ext cx="1676400" cy="1752600"/>
            <a:chOff x="3312" y="2640"/>
            <a:chExt cx="1056" cy="1104"/>
          </a:xfrm>
        </p:grpSpPr>
        <p:sp>
          <p:nvSpPr>
            <p:cNvPr id="131110" name="Freeform 9"/>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1111" name="Group 10"/>
            <p:cNvGrpSpPr>
              <a:grpSpLocks/>
            </p:cNvGrpSpPr>
            <p:nvPr/>
          </p:nvGrpSpPr>
          <p:grpSpPr bwMode="auto">
            <a:xfrm>
              <a:off x="3312" y="2928"/>
              <a:ext cx="837" cy="816"/>
              <a:chOff x="3312" y="2928"/>
              <a:chExt cx="837" cy="816"/>
            </a:xfrm>
          </p:grpSpPr>
          <p:sp>
            <p:nvSpPr>
              <p:cNvPr id="131113" name="Freeform 11"/>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14" name="Freeform 12"/>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15" name="Freeform 13"/>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1116" name="Freeform 14"/>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1117" name="Freeform 15"/>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1118" name="Freeform 16"/>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19" name="Freeform 17"/>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1112" name="Freeform 18"/>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1082" name="Group 19"/>
          <p:cNvGrpSpPr>
            <a:grpSpLocks/>
          </p:cNvGrpSpPr>
          <p:nvPr/>
        </p:nvGrpSpPr>
        <p:grpSpPr bwMode="auto">
          <a:xfrm>
            <a:off x="4757738" y="1919288"/>
            <a:ext cx="1851025" cy="1143000"/>
            <a:chOff x="3024" y="1680"/>
            <a:chExt cx="1166" cy="720"/>
          </a:xfrm>
        </p:grpSpPr>
        <p:sp>
          <p:nvSpPr>
            <p:cNvPr id="131101" name="Freeform 20"/>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2" name="Freeform 21"/>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3" name="Freeform 22"/>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4" name="Freeform 23"/>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1105" name="Freeform 24"/>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1106" name="Freeform 25"/>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1107" name="Freeform 26"/>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8" name="Freeform 27"/>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1109" name="Freeform 28"/>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1083" name="Freeform 29"/>
          <p:cNvSpPr>
            <a:spLocks/>
          </p:cNvSpPr>
          <p:nvPr/>
        </p:nvSpPr>
        <p:spPr bwMode="auto">
          <a:xfrm>
            <a:off x="3352800" y="3200400"/>
            <a:ext cx="1741488" cy="1647825"/>
          </a:xfrm>
          <a:custGeom>
            <a:avLst/>
            <a:gdLst>
              <a:gd name="T0" fmla="*/ 0 w 1097"/>
              <a:gd name="T1" fmla="*/ 0 h 1038"/>
              <a:gd name="T2" fmla="*/ 1741488 w 1097"/>
              <a:gd name="T3" fmla="*/ 1647825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1084"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1085"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1086" name="Freeform 32"/>
          <p:cNvSpPr>
            <a:spLocks/>
          </p:cNvSpPr>
          <p:nvPr/>
        </p:nvSpPr>
        <p:spPr bwMode="auto">
          <a:xfrm>
            <a:off x="5094288" y="4195763"/>
            <a:ext cx="522287" cy="652462"/>
          </a:xfrm>
          <a:custGeom>
            <a:avLst/>
            <a:gdLst>
              <a:gd name="T0" fmla="*/ 0 w 329"/>
              <a:gd name="T1" fmla="*/ 652462 h 411"/>
              <a:gd name="T2" fmla="*/ 52228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1087"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1088"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1089"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1090"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1091"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1092"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1093" name="Text Box 39"/>
          <p:cNvSpPr txBox="1">
            <a:spLocks noChangeArrowheads="1"/>
          </p:cNvSpPr>
          <p:nvPr/>
        </p:nvSpPr>
        <p:spPr bwMode="auto">
          <a:xfrm>
            <a:off x="5619750" y="1993900"/>
            <a:ext cx="481013" cy="579438"/>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A</a:t>
            </a:r>
          </a:p>
        </p:txBody>
      </p:sp>
      <p:sp>
        <p:nvSpPr>
          <p:cNvPr id="131094" name="Text Box 40"/>
          <p:cNvSpPr txBox="1">
            <a:spLocks noChangeArrowheads="1"/>
          </p:cNvSpPr>
          <p:nvPr/>
        </p:nvSpPr>
        <p:spPr bwMode="auto">
          <a:xfrm>
            <a:off x="2912853" y="5121275"/>
            <a:ext cx="481222" cy="584775"/>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B</a:t>
            </a:r>
          </a:p>
        </p:txBody>
      </p:sp>
      <p:grpSp>
        <p:nvGrpSpPr>
          <p:cNvPr id="6" name="Group 43"/>
          <p:cNvGrpSpPr>
            <a:grpSpLocks/>
          </p:cNvGrpSpPr>
          <p:nvPr/>
        </p:nvGrpSpPr>
        <p:grpSpPr bwMode="auto">
          <a:xfrm>
            <a:off x="3903663" y="3303588"/>
            <a:ext cx="1697037" cy="1509712"/>
            <a:chOff x="2445" y="2089"/>
            <a:chExt cx="1069" cy="951"/>
          </a:xfrm>
        </p:grpSpPr>
        <p:sp>
          <p:nvSpPr>
            <p:cNvPr id="131099" name="Freeform 44"/>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0066FF"/>
            </a:solidFill>
            <a:ln w="38100">
              <a:solidFill>
                <a:schemeClr val="tx1"/>
              </a:solidFill>
              <a:round/>
              <a:headEnd/>
              <a:tailEnd/>
            </a:ln>
          </p:spPr>
          <p:txBody>
            <a:bodyPr wrap="none" anchor="ctr"/>
            <a:lstStyle/>
            <a:p>
              <a:endParaRPr lang="en-US" dirty="0">
                <a:latin typeface="Arial" pitchFamily="34" charset="0"/>
              </a:endParaRPr>
            </a:p>
          </p:txBody>
        </p:sp>
        <p:sp>
          <p:nvSpPr>
            <p:cNvPr id="131100" name="Freeform 45"/>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0066FF"/>
            </a:solidFill>
            <a:ln w="38100">
              <a:solidFill>
                <a:schemeClr val="tx1"/>
              </a:solidFill>
              <a:round/>
              <a:headEnd/>
              <a:tailEnd/>
            </a:ln>
          </p:spPr>
          <p:txBody>
            <a:bodyPr wrap="none" anchor="ctr"/>
            <a:lstStyle/>
            <a:p>
              <a:endParaRPr lang="en-US" dirty="0">
                <a:latin typeface="Arial" pitchFamily="34" charset="0"/>
              </a:endParaRPr>
            </a:p>
          </p:txBody>
        </p:sp>
      </p:grpSp>
      <p:sp>
        <p:nvSpPr>
          <p:cNvPr id="580654" name="Text Box 46"/>
          <p:cNvSpPr txBox="1">
            <a:spLocks noChangeArrowheads="1"/>
          </p:cNvSpPr>
          <p:nvPr/>
        </p:nvSpPr>
        <p:spPr bwMode="auto">
          <a:xfrm>
            <a:off x="5956300" y="4770438"/>
            <a:ext cx="2911475" cy="1066800"/>
          </a:xfrm>
          <a:prstGeom prst="rect">
            <a:avLst/>
          </a:prstGeom>
          <a:noFill/>
          <a:ln w="9525" algn="ctr">
            <a:noFill/>
            <a:miter lim="800000"/>
            <a:headEnd/>
            <a:tailEnd/>
          </a:ln>
        </p:spPr>
        <p:txBody>
          <a:bodyPr>
            <a:spAutoFit/>
          </a:bodyPr>
          <a:lstStyle/>
          <a:p>
            <a:r>
              <a:rPr lang="en-US" sz="3200" b="1" dirty="0">
                <a:latin typeface="Arial" pitchFamily="34" charset="0"/>
              </a:rPr>
              <a:t>Thread B moved later</a:t>
            </a:r>
          </a:p>
        </p:txBody>
      </p:sp>
      <p:sp>
        <p:nvSpPr>
          <p:cNvPr id="580655" name="AutoShape 47"/>
          <p:cNvSpPr>
            <a:spLocks noChangeArrowheads="1"/>
          </p:cNvSpPr>
          <p:nvPr/>
        </p:nvSpPr>
        <p:spPr bwMode="auto">
          <a:xfrm>
            <a:off x="3946525" y="3292475"/>
            <a:ext cx="1052513" cy="1004888"/>
          </a:xfrm>
          <a:prstGeom prst="wedgeRoundRectCallout">
            <a:avLst>
              <a:gd name="adj1" fmla="val 148644"/>
              <a:gd name="adj2" fmla="val 101815"/>
              <a:gd name="adj3" fmla="val 16667"/>
            </a:avLst>
          </a:prstGeom>
          <a:noFill/>
          <a:ln w="38100" algn="ctr">
            <a:solidFill>
              <a:srgbClr val="FF0000"/>
            </a:solidFill>
            <a:miter lim="800000"/>
            <a:headEnd/>
            <a:tailEnd/>
          </a:ln>
        </p:spPr>
        <p:txBody>
          <a:bodyPr/>
          <a:lstStyle/>
          <a:p>
            <a:endParaRPr lang="en-US" sz="3200" b="1" dirty="0">
              <a:latin typeface="Arial" pitchFamily="34" charset="0"/>
            </a:endParaRPr>
          </a:p>
        </p:txBody>
      </p:sp>
      <p:sp>
        <p:nvSpPr>
          <p:cNvPr id="131098" name="AutoShape 55"/>
          <p:cNvSpPr>
            <a:spLocks noChangeArrowheads="1"/>
          </p:cNvSpPr>
          <p:nvPr/>
        </p:nvSpPr>
        <p:spPr bwMode="auto">
          <a:xfrm>
            <a:off x="3376613" y="1330325"/>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0655"/>
                                        </p:tgtEl>
                                        <p:attrNameLst>
                                          <p:attrName>style.visibility</p:attrName>
                                        </p:attrNameLst>
                                      </p:cBhvr>
                                      <p:to>
                                        <p:strVal val="visible"/>
                                      </p:to>
                                    </p:set>
                                    <p:animEffect transition="in" filter="blinds(horizontal)">
                                      <p:cBhvr>
                                        <p:cTn id="11" dur="500"/>
                                        <p:tgtEl>
                                          <p:spTgt spid="58065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80654"/>
                                        </p:tgtEl>
                                        <p:attrNameLst>
                                          <p:attrName>style.visibility</p:attrName>
                                        </p:attrNameLst>
                                      </p:cBhvr>
                                      <p:to>
                                        <p:strVal val="visible"/>
                                      </p:to>
                                    </p:set>
                                    <p:animEffect transition="in" filter="blinds(horizontal)">
                                      <p:cBhvr>
                                        <p:cTn id="14" dur="500"/>
                                        <p:tgtEl>
                                          <p:spTgt spid="58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54" grpId="0"/>
      <p:bldP spid="580655" grpId="0" animBg="1"/>
    </p:bld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2099" name="Slide Number Placeholder 3"/>
          <p:cNvSpPr>
            <a:spLocks noGrp="1"/>
          </p:cNvSpPr>
          <p:nvPr>
            <p:ph type="sldNum" sz="quarter" idx="10"/>
          </p:nvPr>
        </p:nvSpPr>
        <p:spPr>
          <a:noFill/>
        </p:spPr>
        <p:txBody>
          <a:bodyPr/>
          <a:lstStyle/>
          <a:p>
            <a:fld id="{18512129-33B9-4446-B7AB-3654EC39A7E1}" type="slidenum">
              <a:rPr lang="x-none" smtClean="0">
                <a:cs typeface="Arial" pitchFamily="34" charset="0"/>
              </a:rPr>
              <a:pPr/>
              <a:t>127</a:t>
            </a:fld>
            <a:endParaRPr lang="en-US" smtClean="0">
              <a:cs typeface="Arial" pitchFamily="34" charset="0"/>
            </a:endParaRPr>
          </a:p>
        </p:txBody>
      </p:sp>
      <p:sp>
        <p:nvSpPr>
          <p:cNvPr id="132100" name="Freeform 2"/>
          <p:cNvSpPr>
            <a:spLocks/>
          </p:cNvSpPr>
          <p:nvPr/>
        </p:nvSpPr>
        <p:spPr bwMode="auto">
          <a:xfrm>
            <a:off x="4484688" y="3759200"/>
            <a:ext cx="1131887" cy="1033463"/>
          </a:xfrm>
          <a:custGeom>
            <a:avLst/>
            <a:gdLst>
              <a:gd name="T0" fmla="*/ 552450 w 713"/>
              <a:gd name="T1" fmla="*/ 0 h 651"/>
              <a:gd name="T2" fmla="*/ 0 w 713"/>
              <a:gd name="T3" fmla="*/ 522288 h 651"/>
              <a:gd name="T4" fmla="*/ 617537 w 713"/>
              <a:gd name="T5" fmla="*/ 1033463 h 651"/>
              <a:gd name="T6" fmla="*/ 1131887 w 713"/>
              <a:gd name="T7" fmla="*/ 449263 h 651"/>
              <a:gd name="T8" fmla="*/ 552450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2101" name="Freeform 3"/>
          <p:cNvSpPr>
            <a:spLocks/>
          </p:cNvSpPr>
          <p:nvPr/>
        </p:nvSpPr>
        <p:spPr bwMode="auto">
          <a:xfrm>
            <a:off x="3367088" y="2874963"/>
            <a:ext cx="2235200" cy="1914525"/>
          </a:xfrm>
          <a:custGeom>
            <a:avLst/>
            <a:gdLst>
              <a:gd name="T0" fmla="*/ 536575 w 1408"/>
              <a:gd name="T1" fmla="*/ 0 h 1206"/>
              <a:gd name="T2" fmla="*/ 0 w 1408"/>
              <a:gd name="T3" fmla="*/ 319087 h 1206"/>
              <a:gd name="T4" fmla="*/ 1698625 w 1408"/>
              <a:gd name="T5" fmla="*/ 1914525 h 1206"/>
              <a:gd name="T6" fmla="*/ 2235200 w 1408"/>
              <a:gd name="T7" fmla="*/ 1290637 h 1206"/>
              <a:gd name="T8" fmla="*/ 536575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2102" name="AutoShape 4"/>
          <p:cNvSpPr>
            <a:spLocks noChangeArrowheads="1"/>
          </p:cNvSpPr>
          <p:nvPr/>
        </p:nvSpPr>
        <p:spPr bwMode="auto">
          <a:xfrm>
            <a:off x="1209675" y="3678238"/>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32103" name="Rectangle 7"/>
          <p:cNvSpPr>
            <a:spLocks noGrp="1" noChangeArrowheads="1"/>
          </p:cNvSpPr>
          <p:nvPr>
            <p:ph type="title"/>
          </p:nvPr>
        </p:nvSpPr>
        <p:spPr/>
        <p:txBody>
          <a:bodyPr/>
          <a:lstStyle/>
          <a:p>
            <a:r>
              <a:rPr lang="en-US" smtClean="0"/>
              <a:t>Thread </a:t>
            </a:r>
            <a:r>
              <a:rPr lang="en-US" smtClean="0">
                <a:solidFill>
                  <a:schemeClr val="accent1"/>
                </a:solidFill>
              </a:rPr>
              <a:t>A</a:t>
            </a:r>
            <a:r>
              <a:rPr lang="en-US" smtClean="0"/>
              <a:t> loses if</a:t>
            </a:r>
          </a:p>
        </p:txBody>
      </p:sp>
      <p:grpSp>
        <p:nvGrpSpPr>
          <p:cNvPr id="132104" name="Group 8"/>
          <p:cNvGrpSpPr>
            <a:grpSpLocks/>
          </p:cNvGrpSpPr>
          <p:nvPr/>
        </p:nvGrpSpPr>
        <p:grpSpPr bwMode="auto">
          <a:xfrm>
            <a:off x="2525713" y="4497388"/>
            <a:ext cx="1676400" cy="1752600"/>
            <a:chOff x="3312" y="2640"/>
            <a:chExt cx="1056" cy="1104"/>
          </a:xfrm>
        </p:grpSpPr>
        <p:sp>
          <p:nvSpPr>
            <p:cNvPr id="132136" name="Freeform 9"/>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2137" name="Group 10"/>
            <p:cNvGrpSpPr>
              <a:grpSpLocks/>
            </p:cNvGrpSpPr>
            <p:nvPr/>
          </p:nvGrpSpPr>
          <p:grpSpPr bwMode="auto">
            <a:xfrm>
              <a:off x="3312" y="2928"/>
              <a:ext cx="837" cy="816"/>
              <a:chOff x="3312" y="2928"/>
              <a:chExt cx="837" cy="816"/>
            </a:xfrm>
          </p:grpSpPr>
          <p:sp>
            <p:nvSpPr>
              <p:cNvPr id="132139" name="Freeform 11"/>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40" name="Freeform 12"/>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41" name="Freeform 13"/>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2142" name="Freeform 14"/>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2143" name="Freeform 15"/>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2144" name="Freeform 16"/>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45" name="Freeform 17"/>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2138" name="Freeform 18"/>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2105" name="Group 19"/>
          <p:cNvGrpSpPr>
            <a:grpSpLocks/>
          </p:cNvGrpSpPr>
          <p:nvPr/>
        </p:nvGrpSpPr>
        <p:grpSpPr bwMode="auto">
          <a:xfrm>
            <a:off x="4757738" y="1919288"/>
            <a:ext cx="1851025" cy="1143000"/>
            <a:chOff x="3024" y="1680"/>
            <a:chExt cx="1166" cy="720"/>
          </a:xfrm>
        </p:grpSpPr>
        <p:sp>
          <p:nvSpPr>
            <p:cNvPr id="132127" name="Freeform 20"/>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8" name="Freeform 21"/>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29" name="Freeform 22"/>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30" name="Freeform 23"/>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2131" name="Freeform 24"/>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2132" name="Freeform 25"/>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2133" name="Freeform 26"/>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34" name="Freeform 27"/>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2135" name="Freeform 28"/>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2106" name="Freeform 29"/>
          <p:cNvSpPr>
            <a:spLocks/>
          </p:cNvSpPr>
          <p:nvPr/>
        </p:nvSpPr>
        <p:spPr bwMode="auto">
          <a:xfrm>
            <a:off x="3352800" y="3200400"/>
            <a:ext cx="1741488" cy="1647825"/>
          </a:xfrm>
          <a:custGeom>
            <a:avLst/>
            <a:gdLst>
              <a:gd name="T0" fmla="*/ 0 w 1097"/>
              <a:gd name="T1" fmla="*/ 0 h 1038"/>
              <a:gd name="T2" fmla="*/ 1741488 w 1097"/>
              <a:gd name="T3" fmla="*/ 1647825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2107"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2108"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2109" name="Freeform 32"/>
          <p:cNvSpPr>
            <a:spLocks/>
          </p:cNvSpPr>
          <p:nvPr/>
        </p:nvSpPr>
        <p:spPr bwMode="auto">
          <a:xfrm>
            <a:off x="5094288" y="4195763"/>
            <a:ext cx="522287" cy="652462"/>
          </a:xfrm>
          <a:custGeom>
            <a:avLst/>
            <a:gdLst>
              <a:gd name="T0" fmla="*/ 0 w 329"/>
              <a:gd name="T1" fmla="*/ 652462 h 411"/>
              <a:gd name="T2" fmla="*/ 52228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2110"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2111"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2112"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2113"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2114"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2115" name="Text Box 39"/>
          <p:cNvSpPr txBox="1">
            <a:spLocks noChangeArrowheads="1"/>
          </p:cNvSpPr>
          <p:nvPr/>
        </p:nvSpPr>
        <p:spPr bwMode="auto">
          <a:xfrm>
            <a:off x="5619750" y="1993900"/>
            <a:ext cx="481013" cy="579438"/>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A</a:t>
            </a:r>
          </a:p>
        </p:txBody>
      </p:sp>
      <p:sp>
        <p:nvSpPr>
          <p:cNvPr id="132116" name="Text Box 40"/>
          <p:cNvSpPr txBox="1">
            <a:spLocks noChangeArrowheads="1"/>
          </p:cNvSpPr>
          <p:nvPr/>
        </p:nvSpPr>
        <p:spPr bwMode="auto">
          <a:xfrm>
            <a:off x="2912853" y="5121275"/>
            <a:ext cx="481222" cy="584775"/>
          </a:xfrm>
          <a:prstGeom prst="rect">
            <a:avLst/>
          </a:prstGeom>
          <a:noFill/>
          <a:ln w="9525">
            <a:noFill/>
            <a:miter lim="800000"/>
            <a:headEnd/>
            <a:tailEnd/>
          </a:ln>
        </p:spPr>
        <p:txBody>
          <a:bodyPr wrap="none">
            <a:spAutoFit/>
          </a:bodyPr>
          <a:lstStyle/>
          <a:p>
            <a:pPr algn="r"/>
            <a:r>
              <a:rPr lang="en-US" sz="3200" b="1" dirty="0">
                <a:solidFill>
                  <a:schemeClr val="bg1"/>
                </a:solidFill>
                <a:latin typeface="Arial" pitchFamily="34" charset="0"/>
              </a:rPr>
              <a:t>B</a:t>
            </a:r>
          </a:p>
        </p:txBody>
      </p:sp>
      <p:grpSp>
        <p:nvGrpSpPr>
          <p:cNvPr id="5" name="Group 45"/>
          <p:cNvGrpSpPr>
            <a:grpSpLocks/>
          </p:cNvGrpSpPr>
          <p:nvPr/>
        </p:nvGrpSpPr>
        <p:grpSpPr bwMode="auto">
          <a:xfrm>
            <a:off x="3895725" y="3300413"/>
            <a:ext cx="1697038" cy="1509712"/>
            <a:chOff x="2445" y="2089"/>
            <a:chExt cx="1069" cy="951"/>
          </a:xfrm>
        </p:grpSpPr>
        <p:sp>
          <p:nvSpPr>
            <p:cNvPr id="132125" name="Freeform 46"/>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sp>
          <p:nvSpPr>
            <p:cNvPr id="132126" name="Freeform 47"/>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grpSp>
      <p:sp>
        <p:nvSpPr>
          <p:cNvPr id="567344" name="Text Box 48"/>
          <p:cNvSpPr txBox="1">
            <a:spLocks noChangeArrowheads="1"/>
          </p:cNvSpPr>
          <p:nvPr/>
        </p:nvSpPr>
        <p:spPr bwMode="auto">
          <a:xfrm>
            <a:off x="5956300" y="4770438"/>
            <a:ext cx="2911475" cy="1066800"/>
          </a:xfrm>
          <a:prstGeom prst="rect">
            <a:avLst/>
          </a:prstGeom>
          <a:noFill/>
          <a:ln w="9525" algn="ctr">
            <a:noFill/>
            <a:miter lim="800000"/>
            <a:headEnd/>
            <a:tailEnd/>
          </a:ln>
        </p:spPr>
        <p:txBody>
          <a:bodyPr>
            <a:spAutoFit/>
          </a:bodyPr>
          <a:lstStyle/>
          <a:p>
            <a:r>
              <a:rPr lang="en-US" sz="3200" b="1" dirty="0">
                <a:latin typeface="Arial" pitchFamily="34" charset="0"/>
              </a:rPr>
              <a:t>Thread B moved earlier</a:t>
            </a:r>
          </a:p>
        </p:txBody>
      </p:sp>
      <p:grpSp>
        <p:nvGrpSpPr>
          <p:cNvPr id="6" name="Group 50"/>
          <p:cNvGrpSpPr>
            <a:grpSpLocks/>
          </p:cNvGrpSpPr>
          <p:nvPr/>
        </p:nvGrpSpPr>
        <p:grpSpPr bwMode="auto">
          <a:xfrm>
            <a:off x="3379788" y="2898775"/>
            <a:ext cx="1655762" cy="1377950"/>
            <a:chOff x="2139" y="1838"/>
            <a:chExt cx="1043" cy="868"/>
          </a:xfrm>
        </p:grpSpPr>
        <p:sp>
          <p:nvSpPr>
            <p:cNvPr id="132123" name="Freeform 51"/>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2124" name="Freeform 52"/>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sp>
        <p:nvSpPr>
          <p:cNvPr id="132120"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567345" name="AutoShape 49"/>
          <p:cNvSpPr>
            <a:spLocks noChangeArrowheads="1"/>
          </p:cNvSpPr>
          <p:nvPr/>
        </p:nvSpPr>
        <p:spPr bwMode="auto">
          <a:xfrm>
            <a:off x="3976688" y="3306763"/>
            <a:ext cx="1052512" cy="1004887"/>
          </a:xfrm>
          <a:prstGeom prst="wedgeRoundRectCallout">
            <a:avLst>
              <a:gd name="adj1" fmla="val 148644"/>
              <a:gd name="adj2" fmla="val 101815"/>
              <a:gd name="adj3" fmla="val 16667"/>
            </a:avLst>
          </a:prstGeom>
          <a:noFill/>
          <a:ln w="38100" algn="ctr">
            <a:solidFill>
              <a:srgbClr val="FF0000"/>
            </a:solidFill>
            <a:miter lim="800000"/>
            <a:headEnd/>
            <a:tailEnd/>
          </a:ln>
        </p:spPr>
        <p:txBody>
          <a:bodyPr/>
          <a:lstStyle/>
          <a:p>
            <a:endParaRPr lang="en-US" sz="3200" b="1" dirty="0">
              <a:latin typeface="Arial" pitchFamily="34" charset="0"/>
            </a:endParaRPr>
          </a:p>
        </p:txBody>
      </p:sp>
      <p:sp>
        <p:nvSpPr>
          <p:cNvPr id="132122" name="AutoShape 55"/>
          <p:cNvSpPr>
            <a:spLocks noChangeArrowheads="1"/>
          </p:cNvSpPr>
          <p:nvPr/>
        </p:nvSpPr>
        <p:spPr bwMode="auto">
          <a:xfrm>
            <a:off x="3376613" y="1330325"/>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67345"/>
                                        </p:tgtEl>
                                        <p:attrNameLst>
                                          <p:attrName>style.visibility</p:attrName>
                                        </p:attrNameLst>
                                      </p:cBhvr>
                                      <p:to>
                                        <p:strVal val="visible"/>
                                      </p:to>
                                    </p:set>
                                    <p:animEffect transition="in" filter="blinds(horizontal)">
                                      <p:cBhvr>
                                        <p:cTn id="15" dur="500"/>
                                        <p:tgtEl>
                                          <p:spTgt spid="56734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7344"/>
                                        </p:tgtEl>
                                        <p:attrNameLst>
                                          <p:attrName>style.visibility</p:attrName>
                                        </p:attrNameLst>
                                      </p:cBhvr>
                                      <p:to>
                                        <p:strVal val="visible"/>
                                      </p:to>
                                    </p:set>
                                    <p:animEffect transition="in" filter="blinds(horizontal)">
                                      <p:cBhvr>
                                        <p:cTn id="18" dur="500"/>
                                        <p:tgtEl>
                                          <p:spTgt spid="567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44" grpId="0"/>
      <p:bldP spid="567345" grpId="0" animBg="1"/>
    </p:bld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3123" name="Slide Number Placeholder 4"/>
          <p:cNvSpPr>
            <a:spLocks noGrp="1"/>
          </p:cNvSpPr>
          <p:nvPr>
            <p:ph type="sldNum" sz="quarter" idx="10"/>
          </p:nvPr>
        </p:nvSpPr>
        <p:spPr>
          <a:noFill/>
        </p:spPr>
        <p:txBody>
          <a:bodyPr/>
          <a:lstStyle/>
          <a:p>
            <a:fld id="{DF841445-1672-4773-AB19-9D702033EE95}" type="slidenum">
              <a:rPr lang="x-none" smtClean="0">
                <a:cs typeface="Arial" pitchFamily="34" charset="0"/>
              </a:rPr>
              <a:pPr/>
              <a:t>128</a:t>
            </a:fld>
            <a:endParaRPr lang="en-US" smtClean="0">
              <a:cs typeface="Arial" pitchFamily="34" charset="0"/>
            </a:endParaRPr>
          </a:p>
        </p:txBody>
      </p:sp>
      <p:sp>
        <p:nvSpPr>
          <p:cNvPr id="133124"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3125" name="Rectangle 3"/>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class</a:t>
            </a:r>
            <a:r>
              <a:rPr lang="en-US" sz="2400" b="1" dirty="0">
                <a:latin typeface="Courier New" pitchFamily="49" charset="0"/>
              </a:rPr>
              <a:t> </a:t>
            </a:r>
            <a:r>
              <a:rPr lang="en-US" sz="2400" b="1" dirty="0" err="1">
                <a:latin typeface="Courier New" pitchFamily="49" charset="0"/>
              </a:rPr>
              <a:t>MultiConsensus</a:t>
            </a:r>
            <a:r>
              <a:rPr lang="en-US" sz="2400" b="1" dirty="0">
                <a:latin typeface="Courier New" pitchFamily="49" charset="0"/>
              </a:rPr>
              <a:t> </a:t>
            </a:r>
            <a:r>
              <a:rPr lang="en-US" sz="2400" b="1" dirty="0">
                <a:solidFill>
                  <a:schemeClr val="tx1"/>
                </a:solidFill>
                <a:latin typeface="Courier New" pitchFamily="49" charset="0"/>
              </a:rPr>
              <a:t>extends</a:t>
            </a:r>
            <a:r>
              <a:rPr lang="en-US" sz="2400" b="1" dirty="0">
                <a:latin typeface="Courier New" pitchFamily="49" charset="0"/>
              </a:rPr>
              <a:t> …{</a:t>
            </a:r>
          </a:p>
          <a:p>
            <a:pPr algn="l"/>
            <a:r>
              <a:rPr lang="en-US" sz="2400" b="1" dirty="0">
                <a:latin typeface="Courier New" pitchFamily="49" charset="0"/>
              </a:rPr>
              <a:t> Assign2 a = </a:t>
            </a:r>
            <a:r>
              <a:rPr lang="en-US" sz="2400" b="1" dirty="0">
                <a:solidFill>
                  <a:schemeClr val="tx1"/>
                </a:solidFill>
                <a:latin typeface="Courier New" pitchFamily="49" charset="0"/>
              </a:rPr>
              <a:t>new</a:t>
            </a:r>
            <a:r>
              <a:rPr lang="en-US" sz="2400" b="1" dirty="0">
                <a:latin typeface="Courier New" pitchFamily="49" charset="0"/>
              </a:rPr>
              <a:t> Assign2(3, EMPTY);</a:t>
            </a:r>
          </a:p>
          <a:p>
            <a:pPr algn="l"/>
            <a:r>
              <a:rPr lang="en-US" sz="2400" b="1" dirty="0">
                <a:latin typeface="Courier New" pitchFamily="49" charset="0"/>
              </a:rPr>
              <a:t> </a:t>
            </a:r>
            <a:r>
              <a:rPr lang="en-US" sz="2400" b="1" dirty="0">
                <a:solidFill>
                  <a:schemeClr val="tx1"/>
                </a:solidFill>
                <a:latin typeface="Courier New" pitchFamily="49" charset="0"/>
              </a:rPr>
              <a:t>public</a:t>
            </a:r>
            <a:r>
              <a:rPr lang="en-US" sz="2400" b="1" dirty="0">
                <a:latin typeface="Courier New" pitchFamily="49" charset="0"/>
              </a:rPr>
              <a:t> T decide(T value) {</a:t>
            </a:r>
          </a:p>
          <a:p>
            <a:pPr algn="l"/>
            <a:r>
              <a:rPr lang="en-US" sz="2400" b="1" dirty="0">
                <a:latin typeface="Courier New" pitchFamily="49" charset="0"/>
              </a:rPr>
              <a:t>  </a:t>
            </a:r>
            <a:r>
              <a:rPr lang="en-US" sz="2400" b="1" dirty="0" err="1">
                <a:latin typeface="Courier New" pitchFamily="49" charset="0"/>
              </a:rPr>
              <a:t>a.assign</a:t>
            </a:r>
            <a:r>
              <a:rPr lang="en-US" sz="2400" b="1" dirty="0">
                <a:latin typeface="Courier New" pitchFamily="49" charset="0"/>
              </a:rPr>
              <a:t>(</a:t>
            </a:r>
            <a:r>
              <a:rPr lang="en-US" sz="2400" b="1" dirty="0" err="1">
                <a:latin typeface="Courier New" pitchFamily="49" charset="0"/>
              </a:rPr>
              <a:t>i</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 i+1, </a:t>
            </a:r>
            <a:r>
              <a:rPr lang="en-US" sz="2400" b="1" dirty="0" err="1">
                <a:latin typeface="Courier New" pitchFamily="49" charset="0"/>
              </a:rPr>
              <a:t>i</a:t>
            </a:r>
            <a:r>
              <a:rPr lang="en-US" sz="2400" b="1" dirty="0">
                <a:latin typeface="Courier New" pitchFamily="49" charset="0"/>
              </a:rPr>
              <a:t>);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other = </a:t>
            </a:r>
            <a:r>
              <a:rPr lang="en-US" sz="2400" b="1" dirty="0" err="1">
                <a:latin typeface="Courier New" pitchFamily="49" charset="0"/>
              </a:rPr>
              <a:t>a.read</a:t>
            </a:r>
            <a:r>
              <a:rPr lang="en-US" sz="2400" b="1" dirty="0">
                <a:latin typeface="Courier New" pitchFamily="49" charset="0"/>
              </a:rPr>
              <a:t>((i+2) % 3);</a:t>
            </a:r>
          </a:p>
          <a:p>
            <a:pPr algn="l"/>
            <a:r>
              <a:rPr lang="en-US" sz="2400" b="1" dirty="0">
                <a:latin typeface="Courier New" pitchFamily="49" charset="0"/>
              </a:rPr>
              <a:t>  </a:t>
            </a:r>
            <a:r>
              <a:rPr lang="en-US" sz="2400" b="1" dirty="0">
                <a:solidFill>
                  <a:schemeClr val="tx1"/>
                </a:solidFill>
                <a:latin typeface="Courier New" pitchFamily="49" charset="0"/>
              </a:rPr>
              <a:t>if</a:t>
            </a:r>
            <a:r>
              <a:rPr lang="en-US" sz="2400" b="1" dirty="0">
                <a:latin typeface="Courier New" pitchFamily="49" charset="0"/>
              </a:rPr>
              <a:t> (other==EMPTY||other==</a:t>
            </a:r>
            <a:r>
              <a:rPr lang="en-US" sz="2400" b="1" dirty="0" err="1">
                <a:latin typeface="Courier New" pitchFamily="49" charset="0"/>
              </a:rPr>
              <a:t>a.read</a:t>
            </a:r>
            <a:r>
              <a:rPr lang="en-US" sz="2400" b="1" dirty="0">
                <a:latin typeface="Courier New" pitchFamily="49" charset="0"/>
              </a:rPr>
              <a:t>(1))</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proposed[</a:t>
            </a:r>
            <a:r>
              <a:rPr lang="en-US" sz="2400" b="1" dirty="0" err="1">
                <a:latin typeface="Courier New" pitchFamily="49" charset="0"/>
              </a:rPr>
              <a:t>i</a:t>
            </a:r>
            <a:r>
              <a:rPr lang="en-US" sz="2400" b="1" dirty="0">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else</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proposed[j];       </a:t>
            </a:r>
          </a:p>
          <a:p>
            <a:pPr algn="l"/>
            <a:r>
              <a:rPr lang="en-US" sz="2400" b="1" dirty="0">
                <a:latin typeface="Courier New" pitchFamily="49" charset="0"/>
              </a:rPr>
              <a:t>  }}</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4147" name="Slide Number Placeholder 4"/>
          <p:cNvSpPr>
            <a:spLocks noGrp="1"/>
          </p:cNvSpPr>
          <p:nvPr>
            <p:ph type="sldNum" sz="quarter" idx="10"/>
          </p:nvPr>
        </p:nvSpPr>
        <p:spPr>
          <a:noFill/>
        </p:spPr>
        <p:txBody>
          <a:bodyPr/>
          <a:lstStyle/>
          <a:p>
            <a:fld id="{7D33ADC4-49FD-4E86-ABEF-A7CEC42150CD}" type="slidenum">
              <a:rPr lang="x-none" smtClean="0">
                <a:cs typeface="Arial" pitchFamily="34" charset="0"/>
              </a:rPr>
              <a:pPr/>
              <a:t>129</a:t>
            </a:fld>
            <a:endParaRPr lang="en-US" smtClean="0">
              <a:cs typeface="Arial" pitchFamily="34" charset="0"/>
            </a:endParaRPr>
          </a:p>
        </p:txBody>
      </p:sp>
      <p:sp>
        <p:nvSpPr>
          <p:cNvPr id="134148" name="Rectangle 4"/>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4149" name="Rectangle 5"/>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class</a:t>
            </a:r>
            <a:r>
              <a:rPr lang="en-US" sz="2400" b="1" dirty="0">
                <a:latin typeface="Courier New" pitchFamily="49" charset="0"/>
              </a:rPr>
              <a:t> </a:t>
            </a:r>
            <a:r>
              <a:rPr lang="en-US" sz="2400" b="1" dirty="0" err="1">
                <a:latin typeface="Courier New" pitchFamily="49" charset="0"/>
              </a:rPr>
              <a:t>MultiConsensus</a:t>
            </a:r>
            <a:r>
              <a:rPr lang="en-US" sz="2400" b="1" dirty="0">
                <a:latin typeface="Courier New" pitchFamily="49" charset="0"/>
              </a:rPr>
              <a:t> </a:t>
            </a:r>
            <a:r>
              <a:rPr lang="en-US" sz="2400" b="1" dirty="0">
                <a:solidFill>
                  <a:schemeClr val="tx1"/>
                </a:solidFill>
                <a:latin typeface="Courier New" pitchFamily="49" charset="0"/>
              </a:rPr>
              <a:t>extends</a:t>
            </a:r>
            <a:r>
              <a:rPr lang="en-US" sz="2400" b="1" dirty="0">
                <a:latin typeface="Courier New" pitchFamily="49" charset="0"/>
              </a:rPr>
              <a:t> …{</a:t>
            </a:r>
          </a:p>
          <a:p>
            <a:pPr algn="l"/>
            <a:r>
              <a:rPr lang="en-US" sz="2400" b="1" dirty="0">
                <a:latin typeface="Courier New" pitchFamily="49" charset="0"/>
              </a:rPr>
              <a:t> Assign2 a = </a:t>
            </a:r>
            <a:r>
              <a:rPr lang="en-US" sz="2400" b="1" dirty="0">
                <a:solidFill>
                  <a:schemeClr val="tx1"/>
                </a:solidFill>
                <a:latin typeface="Courier New" pitchFamily="49" charset="0"/>
              </a:rPr>
              <a:t>new</a:t>
            </a:r>
            <a:r>
              <a:rPr lang="en-US" sz="2400" b="1" dirty="0">
                <a:latin typeface="Courier New" pitchFamily="49" charset="0"/>
              </a:rPr>
              <a:t> Assign2(3, EMPTY);</a:t>
            </a:r>
          </a:p>
          <a:p>
            <a:pPr algn="l"/>
            <a:r>
              <a:rPr lang="en-US" sz="2400" b="1" dirty="0">
                <a:latin typeface="Courier New" pitchFamily="49" charset="0"/>
              </a:rPr>
              <a:t> </a:t>
            </a:r>
            <a:r>
              <a:rPr lang="en-US" sz="2400" b="1" dirty="0">
                <a:solidFill>
                  <a:schemeClr val="tx1"/>
                </a:solidFill>
                <a:latin typeface="Courier New" pitchFamily="49" charset="0"/>
              </a:rPr>
              <a:t>public</a:t>
            </a:r>
            <a:r>
              <a:rPr lang="en-US" sz="2400" b="1" dirty="0">
                <a:latin typeface="Courier New" pitchFamily="49" charset="0"/>
              </a:rPr>
              <a:t> T decide(T value) {</a:t>
            </a:r>
          </a:p>
          <a:p>
            <a:pPr algn="l"/>
            <a:r>
              <a:rPr lang="en-US" sz="2400" b="1" dirty="0">
                <a:latin typeface="Courier New" pitchFamily="49" charset="0"/>
              </a:rPr>
              <a:t>  </a:t>
            </a:r>
            <a:r>
              <a:rPr lang="en-US" sz="2400" b="1" dirty="0" err="1">
                <a:latin typeface="Courier New" pitchFamily="49" charset="0"/>
              </a:rPr>
              <a:t>a.assign</a:t>
            </a:r>
            <a:r>
              <a:rPr lang="en-US" sz="2400" b="1" dirty="0">
                <a:latin typeface="Courier New" pitchFamily="49" charset="0"/>
              </a:rPr>
              <a:t>(</a:t>
            </a:r>
            <a:r>
              <a:rPr lang="en-US" sz="2400" b="1" dirty="0" err="1">
                <a:latin typeface="Courier New" pitchFamily="49" charset="0"/>
              </a:rPr>
              <a:t>i</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 i+1, </a:t>
            </a:r>
            <a:r>
              <a:rPr lang="en-US" sz="2400" b="1" dirty="0" err="1">
                <a:latin typeface="Courier New" pitchFamily="49" charset="0"/>
              </a:rPr>
              <a:t>i</a:t>
            </a:r>
            <a:r>
              <a:rPr lang="en-US" sz="2400" b="1" dirty="0">
                <a:latin typeface="Courier New" pitchFamily="49" charset="0"/>
              </a:rPr>
              <a:t>);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other = </a:t>
            </a:r>
            <a:r>
              <a:rPr lang="en-US" sz="2400" b="1" dirty="0" err="1">
                <a:latin typeface="Courier New" pitchFamily="49" charset="0"/>
              </a:rPr>
              <a:t>a.read</a:t>
            </a:r>
            <a:r>
              <a:rPr lang="en-US" sz="2400" b="1" dirty="0">
                <a:latin typeface="Courier New" pitchFamily="49" charset="0"/>
              </a:rPr>
              <a:t>((i+2) % 3);</a:t>
            </a:r>
          </a:p>
          <a:p>
            <a:pPr algn="l"/>
            <a:r>
              <a:rPr lang="en-US" sz="2400" b="1" dirty="0">
                <a:latin typeface="Courier New" pitchFamily="49" charset="0"/>
              </a:rPr>
              <a:t>  </a:t>
            </a:r>
            <a:r>
              <a:rPr lang="en-US" sz="2400" b="1" dirty="0">
                <a:solidFill>
                  <a:schemeClr val="tx1"/>
                </a:solidFill>
                <a:latin typeface="Courier New" pitchFamily="49" charset="0"/>
              </a:rPr>
              <a:t>if</a:t>
            </a:r>
            <a:r>
              <a:rPr lang="en-US" sz="2400" b="1" dirty="0">
                <a:latin typeface="Courier New" pitchFamily="49" charset="0"/>
              </a:rPr>
              <a:t> (other==EMPTY||other==</a:t>
            </a:r>
            <a:r>
              <a:rPr lang="en-US" sz="2400" b="1" dirty="0" err="1">
                <a:latin typeface="Courier New" pitchFamily="49" charset="0"/>
              </a:rPr>
              <a:t>a.read</a:t>
            </a:r>
            <a:r>
              <a:rPr lang="en-US" sz="2400" b="1" dirty="0">
                <a:latin typeface="Courier New" pitchFamily="49" charset="0"/>
              </a:rPr>
              <a:t>(1))</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proposed[</a:t>
            </a:r>
            <a:r>
              <a:rPr lang="en-US" sz="2400" b="1" dirty="0" err="1">
                <a:latin typeface="Courier New" pitchFamily="49" charset="0"/>
              </a:rPr>
              <a:t>i</a:t>
            </a:r>
            <a:r>
              <a:rPr lang="en-US" sz="2400" b="1" dirty="0">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else</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proposed[j];       </a:t>
            </a:r>
          </a:p>
          <a:p>
            <a:pPr algn="l"/>
            <a:r>
              <a:rPr lang="en-US" sz="2400" b="1" dirty="0">
                <a:latin typeface="Courier New" pitchFamily="49" charset="0"/>
              </a:rPr>
              <a:t>  }}</a:t>
            </a:r>
          </a:p>
        </p:txBody>
      </p:sp>
      <p:sp>
        <p:nvSpPr>
          <p:cNvPr id="134150" name="Text Box 8"/>
          <p:cNvSpPr txBox="1">
            <a:spLocks noChangeArrowheads="1"/>
          </p:cNvSpPr>
          <p:nvPr/>
        </p:nvSpPr>
        <p:spPr bwMode="auto">
          <a:xfrm>
            <a:off x="881003" y="5305583"/>
            <a:ext cx="7366120" cy="1077218"/>
          </a:xfrm>
          <a:prstGeom prst="rect">
            <a:avLst/>
          </a:prstGeom>
          <a:noFill/>
          <a:ln w="9525" algn="ctr">
            <a:noFill/>
            <a:miter lim="800000"/>
            <a:headEnd/>
            <a:tailEnd/>
          </a:ln>
        </p:spPr>
        <p:txBody>
          <a:bodyPr wrap="none">
            <a:spAutoFit/>
          </a:bodyPr>
          <a:lstStyle/>
          <a:p>
            <a:r>
              <a:rPr lang="en-US" sz="3200" b="1" dirty="0">
                <a:solidFill>
                  <a:srgbClr val="FF0000"/>
                </a:solidFill>
                <a:latin typeface="Arial" pitchFamily="34" charset="0"/>
              </a:rPr>
              <a:t>Extends </a:t>
            </a:r>
            <a:r>
              <a:rPr lang="en-US" sz="3200" b="1" dirty="0" err="1">
                <a:solidFill>
                  <a:srgbClr val="FF0000"/>
                </a:solidFill>
                <a:latin typeface="Arial" pitchFamily="34" charset="0"/>
              </a:rPr>
              <a:t>ConsensusProtocol</a:t>
            </a:r>
            <a:r>
              <a:rPr lang="en-US" sz="3200" b="1" dirty="0">
                <a:solidFill>
                  <a:srgbClr val="FF0000"/>
                </a:solidFill>
                <a:latin typeface="Arial" pitchFamily="34" charset="0"/>
              </a:rPr>
              <a:t> </a:t>
            </a:r>
          </a:p>
          <a:p>
            <a:r>
              <a:rPr lang="en-US" sz="3200" b="1" dirty="0">
                <a:solidFill>
                  <a:srgbClr val="FF0000"/>
                </a:solidFill>
                <a:latin typeface="Arial" pitchFamily="34" charset="0"/>
              </a:rPr>
              <a:t>Decide sets j=i-1 and proposes value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4339" name="Slide Number Placeholder 3"/>
          <p:cNvSpPr>
            <a:spLocks noGrp="1"/>
          </p:cNvSpPr>
          <p:nvPr>
            <p:ph type="sldNum" sz="quarter" idx="10"/>
          </p:nvPr>
        </p:nvSpPr>
        <p:spPr>
          <a:noFill/>
        </p:spPr>
        <p:txBody>
          <a:bodyPr/>
          <a:lstStyle/>
          <a:p>
            <a:fld id="{35393705-2678-4F6F-9DB0-671191AE09A1}" type="slidenum">
              <a:rPr lang="x-none" smtClean="0">
                <a:cs typeface="Arial" pitchFamily="34" charset="0"/>
              </a:rPr>
              <a:pPr/>
              <a:t>13</a:t>
            </a:fld>
            <a:endParaRPr lang="en-US" smtClean="0">
              <a:cs typeface="Arial" pitchFamily="34" charset="0"/>
            </a:endParaRPr>
          </a:p>
        </p:txBody>
      </p:sp>
      <p:sp>
        <p:nvSpPr>
          <p:cNvPr id="14340" name="Rectangle 4"/>
          <p:cNvSpPr>
            <a:spLocks noGrp="1" noChangeArrowheads="1"/>
          </p:cNvSpPr>
          <p:nvPr>
            <p:ph type="title"/>
          </p:nvPr>
        </p:nvSpPr>
        <p:spPr/>
        <p:txBody>
          <a:bodyPr/>
          <a:lstStyle/>
          <a:p>
            <a:r>
              <a:rPr lang="en-US" smtClean="0">
                <a:solidFill>
                  <a:schemeClr val="tx1"/>
                </a:solidFill>
              </a:rPr>
              <a:t>Machine Level Instruction Granularity</a:t>
            </a:r>
          </a:p>
        </p:txBody>
      </p:sp>
      <p:grpSp>
        <p:nvGrpSpPr>
          <p:cNvPr id="14341" name="Group 5"/>
          <p:cNvGrpSpPr>
            <a:grpSpLocks/>
          </p:cNvGrpSpPr>
          <p:nvPr/>
        </p:nvGrpSpPr>
        <p:grpSpPr bwMode="auto">
          <a:xfrm>
            <a:off x="1600200" y="3200400"/>
            <a:ext cx="1358900" cy="1282700"/>
            <a:chOff x="1008" y="2720"/>
            <a:chExt cx="856" cy="808"/>
          </a:xfrm>
        </p:grpSpPr>
        <p:sp>
          <p:nvSpPr>
            <p:cNvPr id="14422" name="Rectangle 6"/>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4423" name="Freeform 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4" name="Freeform 8"/>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5" name="Freeform 9"/>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6" name="Freeform 1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4427" name="Freeform 1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14428" name="Freeform 1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9" name="Freeform 13"/>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30" name="Freeform 14"/>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4342" name="Group 16"/>
          <p:cNvGrpSpPr>
            <a:grpSpLocks/>
          </p:cNvGrpSpPr>
          <p:nvPr/>
        </p:nvGrpSpPr>
        <p:grpSpPr bwMode="auto">
          <a:xfrm>
            <a:off x="6096000" y="3200400"/>
            <a:ext cx="1358900" cy="1282700"/>
            <a:chOff x="3840" y="2784"/>
            <a:chExt cx="856" cy="808"/>
          </a:xfrm>
        </p:grpSpPr>
        <p:sp>
          <p:nvSpPr>
            <p:cNvPr id="14413" name="Rectangle 17"/>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4414" name="Freeform 18"/>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5" name="Freeform 19"/>
            <p:cNvSpPr>
              <a:spLocks/>
            </p:cNvSpPr>
            <p:nvPr/>
          </p:nvSpPr>
          <p:spPr bwMode="auto">
            <a:xfrm>
              <a:off x="4504" y="306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6" name="Freeform 20"/>
            <p:cNvSpPr>
              <a:spLocks/>
            </p:cNvSpPr>
            <p:nvPr/>
          </p:nvSpPr>
          <p:spPr bwMode="auto">
            <a:xfrm>
              <a:off x="4377" y="286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7" name="Freeform 21"/>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4418" name="Freeform 22"/>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dirty="0">
                <a:latin typeface="Arial" pitchFamily="34" charset="0"/>
              </a:endParaRPr>
            </a:p>
          </p:txBody>
        </p:sp>
        <p:sp>
          <p:nvSpPr>
            <p:cNvPr id="14419" name="Freeform 23"/>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0" name="Freeform 24"/>
            <p:cNvSpPr>
              <a:spLocks/>
            </p:cNvSpPr>
            <p:nvPr/>
          </p:nvSpPr>
          <p:spPr bwMode="auto">
            <a:xfrm flipH="1">
              <a:off x="3912" y="3072"/>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21" name="Freeform 25"/>
            <p:cNvSpPr>
              <a:spLocks/>
            </p:cNvSpPr>
            <p:nvPr/>
          </p:nvSpPr>
          <p:spPr bwMode="auto">
            <a:xfrm flipH="1">
              <a:off x="3840" y="2904"/>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4343" name="AutoShape 27"/>
          <p:cNvSpPr>
            <a:spLocks noChangeArrowheads="1"/>
          </p:cNvSpPr>
          <p:nvPr/>
        </p:nvSpPr>
        <p:spPr bwMode="auto">
          <a:xfrm>
            <a:off x="1229032" y="2020888"/>
            <a:ext cx="3296931" cy="874712"/>
          </a:xfrm>
          <a:prstGeom prst="cloudCallout">
            <a:avLst>
              <a:gd name="adj1" fmla="val -18000"/>
              <a:gd name="adj2" fmla="val 70870"/>
            </a:avLst>
          </a:prstGeom>
          <a:noFill/>
          <a:ln w="38100">
            <a:solidFill>
              <a:srgbClr val="FF0000"/>
            </a:solidFill>
            <a:round/>
            <a:headEnd/>
            <a:tailEnd/>
          </a:ln>
        </p:spPr>
        <p:txBody>
          <a:bodyPr anchor="ctr"/>
          <a:lstStyle/>
          <a:p>
            <a:r>
              <a:rPr lang="en-US" sz="3600" dirty="0" smtClean="0">
                <a:solidFill>
                  <a:srgbClr val="FF0000"/>
                </a:solidFill>
                <a:latin typeface="Arial" pitchFamily="34" charset="0"/>
                <a:cs typeface="Arial" pitchFamily="34" charset="0"/>
              </a:rPr>
              <a:t>Amdahl’s</a:t>
            </a:r>
            <a:endParaRPr lang="en-US" sz="3600" dirty="0">
              <a:solidFill>
                <a:srgbClr val="FF0000"/>
              </a:solidFill>
              <a:latin typeface="Arial" pitchFamily="34" charset="0"/>
              <a:cs typeface="Arial" pitchFamily="34" charset="0"/>
            </a:endParaRPr>
          </a:p>
        </p:txBody>
      </p:sp>
      <p:sp>
        <p:nvSpPr>
          <p:cNvPr id="14344" name="AutoShape 45"/>
          <p:cNvSpPr>
            <a:spLocks noChangeArrowheads="1"/>
          </p:cNvSpPr>
          <p:nvPr/>
        </p:nvSpPr>
        <p:spPr bwMode="auto">
          <a:xfrm>
            <a:off x="4737100" y="2008188"/>
            <a:ext cx="3128963" cy="914400"/>
          </a:xfrm>
          <a:prstGeom prst="cloudCallout">
            <a:avLst>
              <a:gd name="adj1" fmla="val -58829"/>
              <a:gd name="adj2" fmla="val 77083"/>
            </a:avLst>
          </a:prstGeom>
          <a:noFill/>
          <a:ln w="38100">
            <a:solidFill>
              <a:srgbClr val="FF9900"/>
            </a:solidFill>
            <a:round/>
            <a:headEnd/>
            <a:tailEnd/>
          </a:ln>
        </p:spPr>
        <p:txBody>
          <a:bodyPr anchor="ctr"/>
          <a:lstStyle/>
          <a:p>
            <a:r>
              <a:rPr lang="en-US" sz="3600" dirty="0" smtClean="0">
                <a:solidFill>
                  <a:srgbClr val="FF9900"/>
                </a:solidFill>
                <a:latin typeface="Arial" pitchFamily="34" charset="0"/>
                <a:cs typeface="Arial" pitchFamily="34" charset="0"/>
              </a:rPr>
              <a:t>Law</a:t>
            </a:r>
            <a:endParaRPr lang="en-US" sz="3600" dirty="0">
              <a:solidFill>
                <a:srgbClr val="FF9900"/>
              </a:solidFill>
              <a:latin typeface="Arial" pitchFamily="34" charset="0"/>
              <a:cs typeface="Arial" pitchFamily="34" charset="0"/>
            </a:endParaRPr>
          </a:p>
        </p:txBody>
      </p:sp>
      <p:grpSp>
        <p:nvGrpSpPr>
          <p:cNvPr id="14345" name="Group 46"/>
          <p:cNvGrpSpPr>
            <a:grpSpLocks/>
          </p:cNvGrpSpPr>
          <p:nvPr/>
        </p:nvGrpSpPr>
        <p:grpSpPr bwMode="auto">
          <a:xfrm>
            <a:off x="3962400" y="3254375"/>
            <a:ext cx="1130300" cy="1173163"/>
            <a:chOff x="2496" y="2050"/>
            <a:chExt cx="712" cy="739"/>
          </a:xfrm>
        </p:grpSpPr>
        <p:sp>
          <p:nvSpPr>
            <p:cNvPr id="14403" name="Rectangle 47"/>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14404" name="Freeform 48"/>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grpSp>
          <p:nvGrpSpPr>
            <p:cNvPr id="14405" name="Group 49"/>
            <p:cNvGrpSpPr>
              <a:grpSpLocks/>
            </p:cNvGrpSpPr>
            <p:nvPr/>
          </p:nvGrpSpPr>
          <p:grpSpPr bwMode="auto">
            <a:xfrm>
              <a:off x="3072" y="2157"/>
              <a:ext cx="136" cy="632"/>
              <a:chOff x="3072" y="2832"/>
              <a:chExt cx="136" cy="632"/>
            </a:xfrm>
          </p:grpSpPr>
          <p:sp>
            <p:nvSpPr>
              <p:cNvPr id="14410" name="Freeform 5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1" name="Freeform 51"/>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12" name="Freeform 52"/>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4406" name="Group 53"/>
            <p:cNvGrpSpPr>
              <a:grpSpLocks/>
            </p:cNvGrpSpPr>
            <p:nvPr/>
          </p:nvGrpSpPr>
          <p:grpSpPr bwMode="auto">
            <a:xfrm flipH="1">
              <a:off x="2496" y="2157"/>
              <a:ext cx="136" cy="632"/>
              <a:chOff x="3072" y="2832"/>
              <a:chExt cx="136" cy="632"/>
            </a:xfrm>
          </p:grpSpPr>
          <p:sp>
            <p:nvSpPr>
              <p:cNvPr id="14407" name="Freeform 5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08" name="Freeform 55"/>
              <p:cNvSpPr>
                <a:spLocks/>
              </p:cNvSpPr>
              <p:nvPr/>
            </p:nvSpPr>
            <p:spPr bwMode="auto">
              <a:xfrm>
                <a:off x="3072" y="297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409" name="Freeform 56"/>
              <p:cNvSpPr>
                <a:spLocks/>
              </p:cNvSpPr>
              <p:nvPr/>
            </p:nvSpPr>
            <p:spPr bwMode="auto">
              <a:xfrm>
                <a:off x="3072" y="2832"/>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sp>
        <p:nvSpPr>
          <p:cNvPr id="14347" name="Freeform 64"/>
          <p:cNvSpPr>
            <a:spLocks/>
          </p:cNvSpPr>
          <p:nvPr/>
        </p:nvSpPr>
        <p:spPr bwMode="auto">
          <a:xfrm>
            <a:off x="5486400" y="4368800"/>
            <a:ext cx="860425" cy="523220"/>
          </a:xfrm>
          <a:custGeom>
            <a:avLst/>
            <a:gdLst>
              <a:gd name="T0" fmla="*/ 0 w 585"/>
              <a:gd name="T1" fmla="*/ 327025 h 292"/>
              <a:gd name="T2" fmla="*/ 847188 w 585"/>
              <a:gd name="T3" fmla="*/ 0 h 292"/>
              <a:gd name="T4" fmla="*/ 860425 w 585"/>
              <a:gd name="T5" fmla="*/ 76157 h 292"/>
              <a:gd name="T6" fmla="*/ 0 w 585"/>
              <a:gd name="T7" fmla="*/ 327025 h 292"/>
              <a:gd name="T8" fmla="*/ 0 60000 65536"/>
              <a:gd name="T9" fmla="*/ 0 60000 65536"/>
              <a:gd name="T10" fmla="*/ 0 60000 65536"/>
              <a:gd name="T11" fmla="*/ 0 60000 65536"/>
              <a:gd name="T12" fmla="*/ 0 w 585"/>
              <a:gd name="T13" fmla="*/ 0 h 292"/>
              <a:gd name="T14" fmla="*/ 585 w 585"/>
              <a:gd name="T15" fmla="*/ 292 h 292"/>
            </a:gdLst>
            <a:ahLst/>
            <a:cxnLst>
              <a:cxn ang="T8">
                <a:pos x="T0" y="T1"/>
              </a:cxn>
              <a:cxn ang="T9">
                <a:pos x="T2" y="T3"/>
              </a:cxn>
              <a:cxn ang="T10">
                <a:pos x="T4" y="T5"/>
              </a:cxn>
              <a:cxn ang="T11">
                <a:pos x="T6" y="T7"/>
              </a:cxn>
            </a:cxnLst>
            <a:rect l="T12" t="T13" r="T14" b="T15"/>
            <a:pathLst>
              <a:path w="585" h="292">
                <a:moveTo>
                  <a:pt x="0" y="292"/>
                </a:moveTo>
                <a:lnTo>
                  <a:pt x="576" y="0"/>
                </a:lnTo>
                <a:lnTo>
                  <a:pt x="585" y="68"/>
                </a:lnTo>
                <a:lnTo>
                  <a:pt x="0" y="292"/>
                </a:lnTo>
                <a:close/>
              </a:path>
            </a:pathLst>
          </a:custGeom>
          <a:solidFill>
            <a:schemeClr val="tx2"/>
          </a:solidFill>
          <a:ln w="9525">
            <a:noFill/>
            <a:round/>
            <a:headEnd/>
            <a:tailEnd/>
          </a:ln>
        </p:spPr>
        <p:txBody>
          <a:bodyPr>
            <a:spAutoFit/>
          </a:bodyPr>
          <a:lstStyle/>
          <a:p>
            <a:endParaRPr lang="en-US" dirty="0">
              <a:latin typeface="Arial" pitchFamily="34" charset="0"/>
            </a:endParaRPr>
          </a:p>
        </p:txBody>
      </p:sp>
      <p:sp>
        <p:nvSpPr>
          <p:cNvPr id="14400" name="Freeform 118"/>
          <p:cNvSpPr>
            <a:spLocks/>
          </p:cNvSpPr>
          <p:nvPr/>
        </p:nvSpPr>
        <p:spPr bwMode="auto">
          <a:xfrm flipH="1">
            <a:off x="5064125" y="4221163"/>
            <a:ext cx="204788" cy="523220"/>
          </a:xfrm>
          <a:custGeom>
            <a:avLst/>
            <a:gdLst>
              <a:gd name="T0" fmla="*/ 0 w 585"/>
              <a:gd name="T1" fmla="*/ 600075 h 292"/>
              <a:gd name="T2" fmla="*/ 201637 w 585"/>
              <a:gd name="T3" fmla="*/ 0 h 292"/>
              <a:gd name="T4" fmla="*/ 204788 w 585"/>
              <a:gd name="T5" fmla="*/ 139743 h 292"/>
              <a:gd name="T6" fmla="*/ 0 w 585"/>
              <a:gd name="T7" fmla="*/ 600075 h 292"/>
              <a:gd name="T8" fmla="*/ 0 60000 65536"/>
              <a:gd name="T9" fmla="*/ 0 60000 65536"/>
              <a:gd name="T10" fmla="*/ 0 60000 65536"/>
              <a:gd name="T11" fmla="*/ 0 60000 65536"/>
              <a:gd name="T12" fmla="*/ 0 w 585"/>
              <a:gd name="T13" fmla="*/ 0 h 292"/>
              <a:gd name="T14" fmla="*/ 585 w 585"/>
              <a:gd name="T15" fmla="*/ 292 h 292"/>
            </a:gdLst>
            <a:ahLst/>
            <a:cxnLst>
              <a:cxn ang="T8">
                <a:pos x="T0" y="T1"/>
              </a:cxn>
              <a:cxn ang="T9">
                <a:pos x="T2" y="T3"/>
              </a:cxn>
              <a:cxn ang="T10">
                <a:pos x="T4" y="T5"/>
              </a:cxn>
              <a:cxn ang="T11">
                <a:pos x="T6" y="T7"/>
              </a:cxn>
            </a:cxnLst>
            <a:rect l="T12" t="T13" r="T14" b="T15"/>
            <a:pathLst>
              <a:path w="585" h="292">
                <a:moveTo>
                  <a:pt x="0" y="292"/>
                </a:moveTo>
                <a:lnTo>
                  <a:pt x="576" y="0"/>
                </a:lnTo>
                <a:lnTo>
                  <a:pt x="585" y="68"/>
                </a:lnTo>
                <a:lnTo>
                  <a:pt x="0" y="292"/>
                </a:lnTo>
                <a:close/>
              </a:path>
            </a:pathLst>
          </a:custGeom>
          <a:solidFill>
            <a:schemeClr val="tx2"/>
          </a:solidFill>
          <a:ln w="9525">
            <a:noFill/>
            <a:round/>
            <a:headEnd/>
            <a:tailEnd/>
          </a:ln>
        </p:spPr>
        <p:txBody>
          <a:bodyPr>
            <a:spAutoFit/>
          </a:bodyPr>
          <a:lstStyle/>
          <a:p>
            <a:endParaRPr lang="en-US" dirty="0">
              <a:latin typeface="Arial" pitchFamily="34" charset="0"/>
            </a:endParaRPr>
          </a:p>
        </p:txBody>
      </p:sp>
      <p:sp>
        <p:nvSpPr>
          <p:cNvPr id="14401" name="Freeform 119"/>
          <p:cNvSpPr>
            <a:spLocks/>
          </p:cNvSpPr>
          <p:nvPr/>
        </p:nvSpPr>
        <p:spPr bwMode="auto">
          <a:xfrm flipH="1">
            <a:off x="2690813" y="4279900"/>
            <a:ext cx="2511425" cy="523220"/>
          </a:xfrm>
          <a:custGeom>
            <a:avLst/>
            <a:gdLst>
              <a:gd name="T0" fmla="*/ 0 w 585"/>
              <a:gd name="T1" fmla="*/ 708025 h 292"/>
              <a:gd name="T2" fmla="*/ 2472788 w 585"/>
              <a:gd name="T3" fmla="*/ 0 h 292"/>
              <a:gd name="T4" fmla="*/ 2511425 w 585"/>
              <a:gd name="T5" fmla="*/ 164883 h 292"/>
              <a:gd name="T6" fmla="*/ 0 w 585"/>
              <a:gd name="T7" fmla="*/ 708025 h 292"/>
              <a:gd name="T8" fmla="*/ 0 60000 65536"/>
              <a:gd name="T9" fmla="*/ 0 60000 65536"/>
              <a:gd name="T10" fmla="*/ 0 60000 65536"/>
              <a:gd name="T11" fmla="*/ 0 60000 65536"/>
              <a:gd name="T12" fmla="*/ 0 w 585"/>
              <a:gd name="T13" fmla="*/ 0 h 292"/>
              <a:gd name="T14" fmla="*/ 585 w 585"/>
              <a:gd name="T15" fmla="*/ 292 h 292"/>
            </a:gdLst>
            <a:ahLst/>
            <a:cxnLst>
              <a:cxn ang="T8">
                <a:pos x="T0" y="T1"/>
              </a:cxn>
              <a:cxn ang="T9">
                <a:pos x="T2" y="T3"/>
              </a:cxn>
              <a:cxn ang="T10">
                <a:pos x="T4" y="T5"/>
              </a:cxn>
              <a:cxn ang="T11">
                <a:pos x="T6" y="T7"/>
              </a:cxn>
            </a:cxnLst>
            <a:rect l="T12" t="T13" r="T14" b="T15"/>
            <a:pathLst>
              <a:path w="585" h="292">
                <a:moveTo>
                  <a:pt x="0" y="292"/>
                </a:moveTo>
                <a:lnTo>
                  <a:pt x="576" y="0"/>
                </a:lnTo>
                <a:lnTo>
                  <a:pt x="585" y="68"/>
                </a:lnTo>
                <a:lnTo>
                  <a:pt x="0" y="292"/>
                </a:lnTo>
                <a:close/>
              </a:path>
            </a:pathLst>
          </a:custGeom>
          <a:solidFill>
            <a:schemeClr val="tx2"/>
          </a:solidFill>
          <a:ln w="9525">
            <a:noFill/>
            <a:round/>
            <a:headEnd/>
            <a:tailEnd/>
          </a:ln>
        </p:spPr>
        <p:txBody>
          <a:bodyPr>
            <a:spAutoFit/>
          </a:bodyPr>
          <a:lstStyle/>
          <a:p>
            <a:endParaRPr lang="en-US" dirty="0">
              <a:latin typeface="Arial" pitchFamily="34" charset="0"/>
            </a:endParaRPr>
          </a:p>
        </p:txBody>
      </p:sp>
      <p:sp>
        <p:nvSpPr>
          <p:cNvPr id="95" name="Freeform 61"/>
          <p:cNvSpPr>
            <a:spLocks/>
          </p:cNvSpPr>
          <p:nvPr/>
        </p:nvSpPr>
        <p:spPr bwMode="auto">
          <a:xfrm>
            <a:off x="3657600" y="4995863"/>
            <a:ext cx="2157413" cy="985837"/>
          </a:xfrm>
          <a:custGeom>
            <a:avLst/>
            <a:gdLst>
              <a:gd name="T0" fmla="*/ 0 w 1419"/>
              <a:gd name="T1" fmla="*/ 530272 h 673"/>
              <a:gd name="T2" fmla="*/ 275188 w 1419"/>
              <a:gd name="T3" fmla="*/ 353026 h 673"/>
              <a:gd name="T4" fmla="*/ 548856 w 1419"/>
              <a:gd name="T5" fmla="*/ 177246 h 673"/>
              <a:gd name="T6" fmla="*/ 667445 w 1419"/>
              <a:gd name="T7" fmla="*/ 139160 h 673"/>
              <a:gd name="T8" fmla="*/ 732821 w 1419"/>
              <a:gd name="T9" fmla="*/ 26367 h 673"/>
              <a:gd name="T10" fmla="*/ 810360 w 1419"/>
              <a:gd name="T11" fmla="*/ 0 h 673"/>
              <a:gd name="T12" fmla="*/ 1111395 w 1419"/>
              <a:gd name="T13" fmla="*/ 38086 h 673"/>
              <a:gd name="T14" fmla="*/ 1503651 w 1419"/>
              <a:gd name="T15" fmla="*/ 76172 h 673"/>
              <a:gd name="T16" fmla="*/ 1895908 w 1419"/>
              <a:gd name="T17" fmla="*/ 265136 h 673"/>
              <a:gd name="T18" fmla="*/ 2000814 w 1419"/>
              <a:gd name="T19" fmla="*/ 391112 h 673"/>
              <a:gd name="T20" fmla="*/ 2104200 w 1419"/>
              <a:gd name="T21" fmla="*/ 467284 h 673"/>
              <a:gd name="T22" fmla="*/ 2157413 w 1419"/>
              <a:gd name="T23" fmla="*/ 566893 h 673"/>
              <a:gd name="T24" fmla="*/ 2000814 w 1419"/>
              <a:gd name="T25" fmla="*/ 706053 h 673"/>
              <a:gd name="T26" fmla="*/ 1870062 w 1419"/>
              <a:gd name="T27" fmla="*/ 780760 h 673"/>
              <a:gd name="T28" fmla="*/ 1620721 w 1419"/>
              <a:gd name="T29" fmla="*/ 881833 h 673"/>
              <a:gd name="T30" fmla="*/ 1216300 w 1419"/>
              <a:gd name="T31" fmla="*/ 958005 h 673"/>
              <a:gd name="T32" fmla="*/ 653761 w 1419"/>
              <a:gd name="T33" fmla="*/ 919919 h 673"/>
              <a:gd name="T34" fmla="*/ 471316 w 1419"/>
              <a:gd name="T35" fmla="*/ 832029 h 673"/>
              <a:gd name="T36" fmla="*/ 340564 w 1419"/>
              <a:gd name="T37" fmla="*/ 769041 h 673"/>
              <a:gd name="T38" fmla="*/ 314718 w 1419"/>
              <a:gd name="T39" fmla="*/ 730955 h 673"/>
              <a:gd name="T40" fmla="*/ 275188 w 1419"/>
              <a:gd name="T41" fmla="*/ 717771 h 673"/>
              <a:gd name="T42" fmla="*/ 249342 w 1419"/>
              <a:gd name="T43" fmla="*/ 643064 h 673"/>
              <a:gd name="T44" fmla="*/ 209812 w 1419"/>
              <a:gd name="T45" fmla="*/ 629881 h 673"/>
              <a:gd name="T46" fmla="*/ 53213 w 1419"/>
              <a:gd name="T47" fmla="*/ 541991 h 673"/>
              <a:gd name="T48" fmla="*/ 0 w 1419"/>
              <a:gd name="T49" fmla="*/ 530272 h 6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9"/>
              <a:gd name="T76" fmla="*/ 0 h 673"/>
              <a:gd name="T77" fmla="*/ 1419 w 1419"/>
              <a:gd name="T78" fmla="*/ 673 h 6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a:solidFill>
              <a:schemeClr val="tx1"/>
            </a:solidFill>
            <a:round/>
            <a:headEnd/>
            <a:tailEnd/>
          </a:ln>
        </p:spPr>
        <p:txBody>
          <a:bodyPr>
            <a:spAutoFit/>
          </a:bodyPr>
          <a:lstStyle/>
          <a:p>
            <a:endParaRPr lang="en-US"/>
          </a:p>
        </p:txBody>
      </p:sp>
      <p:sp>
        <p:nvSpPr>
          <p:cNvPr id="96" name="Freeform 66"/>
          <p:cNvSpPr>
            <a:spLocks/>
          </p:cNvSpPr>
          <p:nvPr/>
        </p:nvSpPr>
        <p:spPr bwMode="auto">
          <a:xfrm>
            <a:off x="5391150" y="540226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97" name="Freeform 67"/>
          <p:cNvSpPr>
            <a:spLocks/>
          </p:cNvSpPr>
          <p:nvPr/>
        </p:nvSpPr>
        <p:spPr bwMode="auto">
          <a:xfrm>
            <a:off x="5543550" y="55546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98" name="Freeform 68"/>
          <p:cNvSpPr>
            <a:spLocks/>
          </p:cNvSpPr>
          <p:nvPr/>
        </p:nvSpPr>
        <p:spPr bwMode="auto">
          <a:xfrm>
            <a:off x="5476875" y="543401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99" name="Freeform 69"/>
          <p:cNvSpPr>
            <a:spLocks/>
          </p:cNvSpPr>
          <p:nvPr/>
        </p:nvSpPr>
        <p:spPr bwMode="auto">
          <a:xfrm>
            <a:off x="5562600" y="53959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0" name="Freeform 70"/>
          <p:cNvSpPr>
            <a:spLocks/>
          </p:cNvSpPr>
          <p:nvPr/>
        </p:nvSpPr>
        <p:spPr bwMode="auto">
          <a:xfrm>
            <a:off x="5214938" y="555466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1" name="Freeform 71"/>
          <p:cNvSpPr>
            <a:spLocks/>
          </p:cNvSpPr>
          <p:nvPr/>
        </p:nvSpPr>
        <p:spPr bwMode="auto">
          <a:xfrm>
            <a:off x="5367338" y="57070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2" name="Freeform 72"/>
          <p:cNvSpPr>
            <a:spLocks/>
          </p:cNvSpPr>
          <p:nvPr/>
        </p:nvSpPr>
        <p:spPr bwMode="auto">
          <a:xfrm>
            <a:off x="5300663" y="558641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3" name="Freeform 73"/>
          <p:cNvSpPr>
            <a:spLocks/>
          </p:cNvSpPr>
          <p:nvPr/>
        </p:nvSpPr>
        <p:spPr bwMode="auto">
          <a:xfrm>
            <a:off x="5386388" y="55483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4" name="Freeform 74"/>
          <p:cNvSpPr>
            <a:spLocks/>
          </p:cNvSpPr>
          <p:nvPr/>
        </p:nvSpPr>
        <p:spPr bwMode="auto">
          <a:xfrm>
            <a:off x="4924425" y="5635625"/>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5" name="Freeform 75"/>
          <p:cNvSpPr>
            <a:spLocks/>
          </p:cNvSpPr>
          <p:nvPr/>
        </p:nvSpPr>
        <p:spPr bwMode="auto">
          <a:xfrm>
            <a:off x="5076825" y="578802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6" name="Freeform 76"/>
          <p:cNvSpPr>
            <a:spLocks/>
          </p:cNvSpPr>
          <p:nvPr/>
        </p:nvSpPr>
        <p:spPr bwMode="auto">
          <a:xfrm>
            <a:off x="5010150" y="5667375"/>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7" name="Freeform 77"/>
          <p:cNvSpPr>
            <a:spLocks/>
          </p:cNvSpPr>
          <p:nvPr/>
        </p:nvSpPr>
        <p:spPr bwMode="auto">
          <a:xfrm>
            <a:off x="5095875" y="562927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8" name="Freeform 78"/>
          <p:cNvSpPr>
            <a:spLocks/>
          </p:cNvSpPr>
          <p:nvPr/>
        </p:nvSpPr>
        <p:spPr bwMode="auto">
          <a:xfrm>
            <a:off x="5076825" y="5473700"/>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09" name="Freeform 79"/>
          <p:cNvSpPr>
            <a:spLocks/>
          </p:cNvSpPr>
          <p:nvPr/>
        </p:nvSpPr>
        <p:spPr bwMode="auto">
          <a:xfrm>
            <a:off x="5229225" y="562610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0" name="Freeform 80"/>
          <p:cNvSpPr>
            <a:spLocks/>
          </p:cNvSpPr>
          <p:nvPr/>
        </p:nvSpPr>
        <p:spPr bwMode="auto">
          <a:xfrm>
            <a:off x="5162550" y="5505450"/>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1" name="Freeform 81"/>
          <p:cNvSpPr>
            <a:spLocks/>
          </p:cNvSpPr>
          <p:nvPr/>
        </p:nvSpPr>
        <p:spPr bwMode="auto">
          <a:xfrm>
            <a:off x="5248275" y="546735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2" name="Freeform 82"/>
          <p:cNvSpPr>
            <a:spLocks/>
          </p:cNvSpPr>
          <p:nvPr/>
        </p:nvSpPr>
        <p:spPr bwMode="auto">
          <a:xfrm>
            <a:off x="5400675" y="5283200"/>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3" name="Freeform 83"/>
          <p:cNvSpPr>
            <a:spLocks/>
          </p:cNvSpPr>
          <p:nvPr/>
        </p:nvSpPr>
        <p:spPr bwMode="auto">
          <a:xfrm>
            <a:off x="5553075" y="543560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4" name="Freeform 84"/>
          <p:cNvSpPr>
            <a:spLocks/>
          </p:cNvSpPr>
          <p:nvPr/>
        </p:nvSpPr>
        <p:spPr bwMode="auto">
          <a:xfrm>
            <a:off x="5486400" y="5314950"/>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5" name="Freeform 85"/>
          <p:cNvSpPr>
            <a:spLocks/>
          </p:cNvSpPr>
          <p:nvPr/>
        </p:nvSpPr>
        <p:spPr bwMode="auto">
          <a:xfrm>
            <a:off x="5572125" y="527685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6" name="Freeform 86"/>
          <p:cNvSpPr>
            <a:spLocks/>
          </p:cNvSpPr>
          <p:nvPr/>
        </p:nvSpPr>
        <p:spPr bwMode="auto">
          <a:xfrm>
            <a:off x="4872038" y="555466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7" name="Freeform 87"/>
          <p:cNvSpPr>
            <a:spLocks/>
          </p:cNvSpPr>
          <p:nvPr/>
        </p:nvSpPr>
        <p:spPr bwMode="auto">
          <a:xfrm>
            <a:off x="5024438" y="57070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8" name="Freeform 88"/>
          <p:cNvSpPr>
            <a:spLocks/>
          </p:cNvSpPr>
          <p:nvPr/>
        </p:nvSpPr>
        <p:spPr bwMode="auto">
          <a:xfrm>
            <a:off x="4957763" y="558641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19" name="Freeform 89"/>
          <p:cNvSpPr>
            <a:spLocks/>
          </p:cNvSpPr>
          <p:nvPr/>
        </p:nvSpPr>
        <p:spPr bwMode="auto">
          <a:xfrm>
            <a:off x="5043488" y="55483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0" name="Freeform 90"/>
          <p:cNvSpPr>
            <a:spLocks/>
          </p:cNvSpPr>
          <p:nvPr/>
        </p:nvSpPr>
        <p:spPr bwMode="auto">
          <a:xfrm>
            <a:off x="4695825" y="570706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1" name="Freeform 91"/>
          <p:cNvSpPr>
            <a:spLocks/>
          </p:cNvSpPr>
          <p:nvPr/>
        </p:nvSpPr>
        <p:spPr bwMode="auto">
          <a:xfrm>
            <a:off x="4848225" y="58594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2" name="Freeform 92"/>
          <p:cNvSpPr>
            <a:spLocks/>
          </p:cNvSpPr>
          <p:nvPr/>
        </p:nvSpPr>
        <p:spPr bwMode="auto">
          <a:xfrm>
            <a:off x="4781550" y="573881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3" name="Freeform 93"/>
          <p:cNvSpPr>
            <a:spLocks/>
          </p:cNvSpPr>
          <p:nvPr/>
        </p:nvSpPr>
        <p:spPr bwMode="auto">
          <a:xfrm>
            <a:off x="4867275" y="57007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4" name="Freeform 94"/>
          <p:cNvSpPr>
            <a:spLocks/>
          </p:cNvSpPr>
          <p:nvPr/>
        </p:nvSpPr>
        <p:spPr bwMode="auto">
          <a:xfrm>
            <a:off x="4710113" y="577850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5" name="Freeform 95"/>
          <p:cNvSpPr>
            <a:spLocks/>
          </p:cNvSpPr>
          <p:nvPr/>
        </p:nvSpPr>
        <p:spPr bwMode="auto">
          <a:xfrm>
            <a:off x="4643438" y="5657850"/>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6" name="Freeform 96"/>
          <p:cNvSpPr>
            <a:spLocks/>
          </p:cNvSpPr>
          <p:nvPr/>
        </p:nvSpPr>
        <p:spPr bwMode="auto">
          <a:xfrm>
            <a:off x="4729163" y="561975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7" name="Freeform 97"/>
          <p:cNvSpPr>
            <a:spLocks/>
          </p:cNvSpPr>
          <p:nvPr/>
        </p:nvSpPr>
        <p:spPr bwMode="auto">
          <a:xfrm>
            <a:off x="4881563" y="5435600"/>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8" name="Freeform 98"/>
          <p:cNvSpPr>
            <a:spLocks/>
          </p:cNvSpPr>
          <p:nvPr/>
        </p:nvSpPr>
        <p:spPr bwMode="auto">
          <a:xfrm>
            <a:off x="5033963" y="558800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29" name="Freeform 99"/>
          <p:cNvSpPr>
            <a:spLocks/>
          </p:cNvSpPr>
          <p:nvPr/>
        </p:nvSpPr>
        <p:spPr bwMode="auto">
          <a:xfrm>
            <a:off x="4967288" y="5467350"/>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0" name="Freeform 100"/>
          <p:cNvSpPr>
            <a:spLocks/>
          </p:cNvSpPr>
          <p:nvPr/>
        </p:nvSpPr>
        <p:spPr bwMode="auto">
          <a:xfrm>
            <a:off x="5053013" y="5429250"/>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1" name="Freeform 101"/>
          <p:cNvSpPr>
            <a:spLocks/>
          </p:cNvSpPr>
          <p:nvPr/>
        </p:nvSpPr>
        <p:spPr bwMode="auto">
          <a:xfrm>
            <a:off x="5429250" y="5426075"/>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2" name="Freeform 102"/>
          <p:cNvSpPr>
            <a:spLocks/>
          </p:cNvSpPr>
          <p:nvPr/>
        </p:nvSpPr>
        <p:spPr bwMode="auto">
          <a:xfrm>
            <a:off x="5581650" y="557847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3" name="Freeform 103"/>
          <p:cNvSpPr>
            <a:spLocks/>
          </p:cNvSpPr>
          <p:nvPr/>
        </p:nvSpPr>
        <p:spPr bwMode="auto">
          <a:xfrm>
            <a:off x="5514975" y="5457825"/>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4" name="Freeform 104"/>
          <p:cNvSpPr>
            <a:spLocks/>
          </p:cNvSpPr>
          <p:nvPr/>
        </p:nvSpPr>
        <p:spPr bwMode="auto">
          <a:xfrm>
            <a:off x="5600700" y="541972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5" name="Freeform 105"/>
          <p:cNvSpPr>
            <a:spLocks/>
          </p:cNvSpPr>
          <p:nvPr/>
        </p:nvSpPr>
        <p:spPr bwMode="auto">
          <a:xfrm>
            <a:off x="5253038" y="5578475"/>
            <a:ext cx="50800" cy="109538"/>
          </a:xfrm>
          <a:custGeom>
            <a:avLst/>
            <a:gdLst>
              <a:gd name="T0" fmla="*/ 0 w 32"/>
              <a:gd name="T1" fmla="*/ 42130 h 26"/>
              <a:gd name="T2" fmla="*/ 41275 w 32"/>
              <a:gd name="T3" fmla="*/ 80047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6" name="Freeform 106"/>
          <p:cNvSpPr>
            <a:spLocks/>
          </p:cNvSpPr>
          <p:nvPr/>
        </p:nvSpPr>
        <p:spPr bwMode="auto">
          <a:xfrm>
            <a:off x="5405438" y="573087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7" name="Freeform 107"/>
          <p:cNvSpPr>
            <a:spLocks/>
          </p:cNvSpPr>
          <p:nvPr/>
        </p:nvSpPr>
        <p:spPr bwMode="auto">
          <a:xfrm>
            <a:off x="5338763" y="5610225"/>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8" name="Freeform 108"/>
          <p:cNvSpPr>
            <a:spLocks/>
          </p:cNvSpPr>
          <p:nvPr/>
        </p:nvSpPr>
        <p:spPr bwMode="auto">
          <a:xfrm>
            <a:off x="5424488" y="5572125"/>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39" name="Freeform 109"/>
          <p:cNvSpPr>
            <a:spLocks/>
          </p:cNvSpPr>
          <p:nvPr/>
        </p:nvSpPr>
        <p:spPr bwMode="auto">
          <a:xfrm>
            <a:off x="5267325" y="56499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0" name="Freeform 110"/>
          <p:cNvSpPr>
            <a:spLocks/>
          </p:cNvSpPr>
          <p:nvPr/>
        </p:nvSpPr>
        <p:spPr bwMode="auto">
          <a:xfrm>
            <a:off x="5200650" y="552926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1" name="Freeform 111"/>
          <p:cNvSpPr>
            <a:spLocks/>
          </p:cNvSpPr>
          <p:nvPr/>
        </p:nvSpPr>
        <p:spPr bwMode="auto">
          <a:xfrm>
            <a:off x="5286375" y="54911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2" name="Freeform 112"/>
          <p:cNvSpPr>
            <a:spLocks/>
          </p:cNvSpPr>
          <p:nvPr/>
        </p:nvSpPr>
        <p:spPr bwMode="auto">
          <a:xfrm>
            <a:off x="5438775" y="5307013"/>
            <a:ext cx="50800" cy="109537"/>
          </a:xfrm>
          <a:custGeom>
            <a:avLst/>
            <a:gdLst>
              <a:gd name="T0" fmla="*/ 0 w 32"/>
              <a:gd name="T1" fmla="*/ 42130 h 26"/>
              <a:gd name="T2" fmla="*/ 41275 w 32"/>
              <a:gd name="T3" fmla="*/ 80046 h 26"/>
              <a:gd name="T4" fmla="*/ 12700 w 32"/>
              <a:gd name="T5" fmla="*/ 4213 h 26"/>
              <a:gd name="T6" fmla="*/ 0 w 32"/>
              <a:gd name="T7" fmla="*/ 42130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3" name="Freeform 113"/>
          <p:cNvSpPr>
            <a:spLocks/>
          </p:cNvSpPr>
          <p:nvPr/>
        </p:nvSpPr>
        <p:spPr bwMode="auto">
          <a:xfrm>
            <a:off x="5591175" y="545941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4" name="Freeform 114"/>
          <p:cNvSpPr>
            <a:spLocks/>
          </p:cNvSpPr>
          <p:nvPr/>
        </p:nvSpPr>
        <p:spPr bwMode="auto">
          <a:xfrm>
            <a:off x="5524500" y="5338763"/>
            <a:ext cx="92075" cy="95250"/>
          </a:xfrm>
          <a:custGeom>
            <a:avLst/>
            <a:gdLst>
              <a:gd name="T0" fmla="*/ 0 w 32"/>
              <a:gd name="T1" fmla="*/ 36635 h 26"/>
              <a:gd name="T2" fmla="*/ 74811 w 32"/>
              <a:gd name="T3" fmla="*/ 69606 h 26"/>
              <a:gd name="T4" fmla="*/ 23019 w 32"/>
              <a:gd name="T5" fmla="*/ 3663 h 26"/>
              <a:gd name="T6" fmla="*/ 0 w 32"/>
              <a:gd name="T7" fmla="*/ 3663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5" name="Freeform 115"/>
          <p:cNvSpPr>
            <a:spLocks/>
          </p:cNvSpPr>
          <p:nvPr/>
        </p:nvSpPr>
        <p:spPr bwMode="auto">
          <a:xfrm>
            <a:off x="5610225" y="5300663"/>
            <a:ext cx="50800" cy="41275"/>
          </a:xfrm>
          <a:custGeom>
            <a:avLst/>
            <a:gdLst>
              <a:gd name="T0" fmla="*/ 0 w 32"/>
              <a:gd name="T1" fmla="*/ 15875 h 26"/>
              <a:gd name="T2" fmla="*/ 41275 w 32"/>
              <a:gd name="T3" fmla="*/ 30163 h 26"/>
              <a:gd name="T4" fmla="*/ 12700 w 32"/>
              <a:gd name="T5" fmla="*/ 1588 h 26"/>
              <a:gd name="T6" fmla="*/ 0 w 32"/>
              <a:gd name="T7" fmla="*/ 15875 h 26"/>
              <a:gd name="T8" fmla="*/ 0 60000 65536"/>
              <a:gd name="T9" fmla="*/ 0 60000 65536"/>
              <a:gd name="T10" fmla="*/ 0 60000 65536"/>
              <a:gd name="T11" fmla="*/ 0 60000 65536"/>
              <a:gd name="T12" fmla="*/ 0 w 32"/>
              <a:gd name="T13" fmla="*/ 0 h 26"/>
              <a:gd name="T14" fmla="*/ 32 w 32"/>
              <a:gd name="T15" fmla="*/ 26 h 26"/>
            </a:gdLst>
            <a:ahLst/>
            <a:cxnLst>
              <a:cxn ang="T8">
                <a:pos x="T0" y="T1"/>
              </a:cxn>
              <a:cxn ang="T9">
                <a:pos x="T2" y="T3"/>
              </a:cxn>
              <a:cxn ang="T10">
                <a:pos x="T4" y="T5"/>
              </a:cxn>
              <a:cxn ang="T11">
                <a:pos x="T6" y="T7"/>
              </a:cxn>
            </a:cxnLst>
            <a:rect l="T12" t="T13" r="T14" b="T15"/>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w="9525">
            <a:noFill/>
            <a:round/>
            <a:headEnd/>
            <a:tailEnd/>
          </a:ln>
        </p:spPr>
        <p:txBody>
          <a:bodyPr>
            <a:spAutoFit/>
          </a:bodyPr>
          <a:lstStyle/>
          <a:p>
            <a:endParaRPr lang="en-US"/>
          </a:p>
        </p:txBody>
      </p:sp>
      <p:sp>
        <p:nvSpPr>
          <p:cNvPr id="146" name="Freeform 116"/>
          <p:cNvSpPr>
            <a:spLocks/>
          </p:cNvSpPr>
          <p:nvPr/>
        </p:nvSpPr>
        <p:spPr bwMode="auto">
          <a:xfrm>
            <a:off x="5216525" y="4903788"/>
            <a:ext cx="109538" cy="98425"/>
          </a:xfrm>
          <a:custGeom>
            <a:avLst/>
            <a:gdLst>
              <a:gd name="T0" fmla="*/ 0 w 1419"/>
              <a:gd name="T1" fmla="*/ 52942 h 673"/>
              <a:gd name="T2" fmla="*/ 13972 w 1419"/>
              <a:gd name="T3" fmla="*/ 35246 h 673"/>
              <a:gd name="T4" fmla="*/ 27867 w 1419"/>
              <a:gd name="T5" fmla="*/ 17696 h 673"/>
              <a:gd name="T6" fmla="*/ 33888 w 1419"/>
              <a:gd name="T7" fmla="*/ 13894 h 673"/>
              <a:gd name="T8" fmla="*/ 37207 w 1419"/>
              <a:gd name="T9" fmla="*/ 2632 h 673"/>
              <a:gd name="T10" fmla="*/ 41144 w 1419"/>
              <a:gd name="T11" fmla="*/ 0 h 673"/>
              <a:gd name="T12" fmla="*/ 56429 w 1419"/>
              <a:gd name="T13" fmla="*/ 3802 h 673"/>
              <a:gd name="T14" fmla="*/ 76345 w 1419"/>
              <a:gd name="T15" fmla="*/ 7605 h 673"/>
              <a:gd name="T16" fmla="*/ 96261 w 1419"/>
              <a:gd name="T17" fmla="*/ 26471 h 673"/>
              <a:gd name="T18" fmla="*/ 101587 w 1419"/>
              <a:gd name="T19" fmla="*/ 39048 h 673"/>
              <a:gd name="T20" fmla="*/ 106836 w 1419"/>
              <a:gd name="T21" fmla="*/ 46653 h 673"/>
              <a:gd name="T22" fmla="*/ 109538 w 1419"/>
              <a:gd name="T23" fmla="*/ 56598 h 673"/>
              <a:gd name="T24" fmla="*/ 101587 w 1419"/>
              <a:gd name="T25" fmla="*/ 70492 h 673"/>
              <a:gd name="T26" fmla="*/ 94948 w 1419"/>
              <a:gd name="T27" fmla="*/ 77950 h 673"/>
              <a:gd name="T28" fmla="*/ 82289 w 1419"/>
              <a:gd name="T29" fmla="*/ 88041 h 673"/>
              <a:gd name="T30" fmla="*/ 61755 w 1419"/>
              <a:gd name="T31" fmla="*/ 95646 h 673"/>
              <a:gd name="T32" fmla="*/ 33193 w 1419"/>
              <a:gd name="T33" fmla="*/ 91844 h 673"/>
              <a:gd name="T34" fmla="*/ 23930 w 1419"/>
              <a:gd name="T35" fmla="*/ 83069 h 673"/>
              <a:gd name="T36" fmla="*/ 17291 w 1419"/>
              <a:gd name="T37" fmla="*/ 76780 h 673"/>
              <a:gd name="T38" fmla="*/ 15979 w 1419"/>
              <a:gd name="T39" fmla="*/ 72978 h 673"/>
              <a:gd name="T40" fmla="*/ 13972 w 1419"/>
              <a:gd name="T41" fmla="*/ 71662 h 673"/>
              <a:gd name="T42" fmla="*/ 12660 w 1419"/>
              <a:gd name="T43" fmla="*/ 64203 h 673"/>
              <a:gd name="T44" fmla="*/ 10653 w 1419"/>
              <a:gd name="T45" fmla="*/ 62887 h 673"/>
              <a:gd name="T46" fmla="*/ 2702 w 1419"/>
              <a:gd name="T47" fmla="*/ 54112 h 673"/>
              <a:gd name="T48" fmla="*/ 0 w 1419"/>
              <a:gd name="T49" fmla="*/ 52942 h 6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9"/>
              <a:gd name="T76" fmla="*/ 0 h 673"/>
              <a:gd name="T77" fmla="*/ 1419 w 1419"/>
              <a:gd name="T78" fmla="*/ 673 h 6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a:solidFill>
              <a:schemeClr val="tx1"/>
            </a:solidFill>
            <a:round/>
            <a:headEnd/>
            <a:tailEnd/>
          </a:ln>
        </p:spPr>
        <p:txBody>
          <a:bodyPr>
            <a:spAutoFit/>
          </a:bodyPr>
          <a:lstStyle/>
          <a:p>
            <a:endParaRPr lang="en-US"/>
          </a:p>
        </p:txBody>
      </p:sp>
      <p:sp>
        <p:nvSpPr>
          <p:cNvPr id="147" name="Freeform 117"/>
          <p:cNvSpPr>
            <a:spLocks/>
          </p:cNvSpPr>
          <p:nvPr/>
        </p:nvSpPr>
        <p:spPr bwMode="auto">
          <a:xfrm>
            <a:off x="5313363" y="4741863"/>
            <a:ext cx="111125" cy="112712"/>
          </a:xfrm>
          <a:custGeom>
            <a:avLst/>
            <a:gdLst>
              <a:gd name="T0" fmla="*/ 0 w 1419"/>
              <a:gd name="T1" fmla="*/ 60627 h 673"/>
              <a:gd name="T2" fmla="*/ 14175 w 1419"/>
              <a:gd name="T3" fmla="*/ 40362 h 673"/>
              <a:gd name="T4" fmla="*/ 28271 w 1419"/>
              <a:gd name="T5" fmla="*/ 20265 h 673"/>
              <a:gd name="T6" fmla="*/ 34379 w 1419"/>
              <a:gd name="T7" fmla="*/ 15910 h 673"/>
              <a:gd name="T8" fmla="*/ 37746 w 1419"/>
              <a:gd name="T9" fmla="*/ 3015 h 673"/>
              <a:gd name="T10" fmla="*/ 41740 w 1419"/>
              <a:gd name="T11" fmla="*/ 0 h 673"/>
              <a:gd name="T12" fmla="*/ 57246 w 1419"/>
              <a:gd name="T13" fmla="*/ 4354 h 673"/>
              <a:gd name="T14" fmla="*/ 77451 w 1419"/>
              <a:gd name="T15" fmla="*/ 8709 h 673"/>
              <a:gd name="T16" fmla="*/ 97655 w 1419"/>
              <a:gd name="T17" fmla="*/ 30313 h 673"/>
              <a:gd name="T18" fmla="*/ 103059 w 1419"/>
              <a:gd name="T19" fmla="*/ 44716 h 673"/>
              <a:gd name="T20" fmla="*/ 108384 w 1419"/>
              <a:gd name="T21" fmla="*/ 53425 h 673"/>
              <a:gd name="T22" fmla="*/ 111125 w 1419"/>
              <a:gd name="T23" fmla="*/ 64814 h 673"/>
              <a:gd name="T24" fmla="*/ 103059 w 1419"/>
              <a:gd name="T25" fmla="*/ 80724 h 673"/>
              <a:gd name="T26" fmla="*/ 96324 w 1419"/>
              <a:gd name="T27" fmla="*/ 89265 h 673"/>
              <a:gd name="T28" fmla="*/ 83481 w 1419"/>
              <a:gd name="T29" fmla="*/ 100821 h 673"/>
              <a:gd name="T30" fmla="*/ 62650 w 1419"/>
              <a:gd name="T31" fmla="*/ 109530 h 673"/>
              <a:gd name="T32" fmla="*/ 33674 w 1419"/>
              <a:gd name="T33" fmla="*/ 105176 h 673"/>
              <a:gd name="T34" fmla="*/ 24277 w 1419"/>
              <a:gd name="T35" fmla="*/ 95127 h 673"/>
              <a:gd name="T36" fmla="*/ 17542 w 1419"/>
              <a:gd name="T37" fmla="*/ 87925 h 673"/>
              <a:gd name="T38" fmla="*/ 16211 w 1419"/>
              <a:gd name="T39" fmla="*/ 83571 h 673"/>
              <a:gd name="T40" fmla="*/ 14175 w 1419"/>
              <a:gd name="T41" fmla="*/ 82064 h 673"/>
              <a:gd name="T42" fmla="*/ 12843 w 1419"/>
              <a:gd name="T43" fmla="*/ 73522 h 673"/>
              <a:gd name="T44" fmla="*/ 10807 w 1419"/>
              <a:gd name="T45" fmla="*/ 72015 h 673"/>
              <a:gd name="T46" fmla="*/ 2741 w 1419"/>
              <a:gd name="T47" fmla="*/ 61966 h 673"/>
              <a:gd name="T48" fmla="*/ 0 w 1419"/>
              <a:gd name="T49" fmla="*/ 60627 h 6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9"/>
              <a:gd name="T76" fmla="*/ 0 h 673"/>
              <a:gd name="T77" fmla="*/ 1419 w 1419"/>
              <a:gd name="T78" fmla="*/ 673 h 6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a:solidFill>
              <a:schemeClr val="tx1"/>
            </a:solidFill>
            <a:round/>
            <a:headEnd/>
            <a:tailEnd/>
          </a:ln>
        </p:spPr>
        <p:txBody>
          <a:bodyPr>
            <a:spAutoFit/>
          </a:bodyPr>
          <a:lstStyle/>
          <a:p>
            <a:endParaRPr lang="en-US"/>
          </a:p>
        </p:txBody>
      </p:sp>
      <p:sp>
        <p:nvSpPr>
          <p:cNvPr id="148" name="Freeform 120"/>
          <p:cNvSpPr>
            <a:spLocks/>
          </p:cNvSpPr>
          <p:nvPr/>
        </p:nvSpPr>
        <p:spPr bwMode="auto">
          <a:xfrm>
            <a:off x="5424488" y="4660900"/>
            <a:ext cx="84137" cy="100013"/>
          </a:xfrm>
          <a:custGeom>
            <a:avLst/>
            <a:gdLst>
              <a:gd name="T0" fmla="*/ 0 w 1419"/>
              <a:gd name="T1" fmla="*/ 53796 h 673"/>
              <a:gd name="T2" fmla="*/ 10732 w 1419"/>
              <a:gd name="T3" fmla="*/ 35814 h 673"/>
              <a:gd name="T4" fmla="*/ 21405 w 1419"/>
              <a:gd name="T5" fmla="*/ 17982 h 673"/>
              <a:gd name="T6" fmla="*/ 26030 w 1419"/>
              <a:gd name="T7" fmla="*/ 14118 h 673"/>
              <a:gd name="T8" fmla="*/ 28579 w 1419"/>
              <a:gd name="T9" fmla="*/ 2675 h 673"/>
              <a:gd name="T10" fmla="*/ 31603 w 1419"/>
              <a:gd name="T11" fmla="*/ 0 h 673"/>
              <a:gd name="T12" fmla="*/ 43343 w 1419"/>
              <a:gd name="T13" fmla="*/ 3864 h 673"/>
              <a:gd name="T14" fmla="*/ 58641 w 1419"/>
              <a:gd name="T15" fmla="*/ 7728 h 673"/>
              <a:gd name="T16" fmla="*/ 73939 w 1419"/>
              <a:gd name="T17" fmla="*/ 26898 h 673"/>
              <a:gd name="T18" fmla="*/ 78030 w 1419"/>
              <a:gd name="T19" fmla="*/ 39678 h 673"/>
              <a:gd name="T20" fmla="*/ 82062 w 1419"/>
              <a:gd name="T21" fmla="*/ 47406 h 673"/>
              <a:gd name="T22" fmla="*/ 84137 w 1419"/>
              <a:gd name="T23" fmla="*/ 57511 h 673"/>
              <a:gd name="T24" fmla="*/ 78030 w 1419"/>
              <a:gd name="T25" fmla="*/ 71629 h 673"/>
              <a:gd name="T26" fmla="*/ 72931 w 1419"/>
              <a:gd name="T27" fmla="*/ 79208 h 673"/>
              <a:gd name="T28" fmla="*/ 63207 w 1419"/>
              <a:gd name="T29" fmla="*/ 89462 h 673"/>
              <a:gd name="T30" fmla="*/ 47435 w 1419"/>
              <a:gd name="T31" fmla="*/ 97189 h 673"/>
              <a:gd name="T32" fmla="*/ 25496 w 1419"/>
              <a:gd name="T33" fmla="*/ 93326 h 673"/>
              <a:gd name="T34" fmla="*/ 18381 w 1419"/>
              <a:gd name="T35" fmla="*/ 84409 h 673"/>
              <a:gd name="T36" fmla="*/ 13282 w 1419"/>
              <a:gd name="T37" fmla="*/ 78019 h 673"/>
              <a:gd name="T38" fmla="*/ 12274 w 1419"/>
              <a:gd name="T39" fmla="*/ 74155 h 673"/>
              <a:gd name="T40" fmla="*/ 10732 w 1419"/>
              <a:gd name="T41" fmla="*/ 72818 h 673"/>
              <a:gd name="T42" fmla="*/ 9724 w 1419"/>
              <a:gd name="T43" fmla="*/ 65239 h 673"/>
              <a:gd name="T44" fmla="*/ 8182 w 1419"/>
              <a:gd name="T45" fmla="*/ 63901 h 673"/>
              <a:gd name="T46" fmla="*/ 2075 w 1419"/>
              <a:gd name="T47" fmla="*/ 54985 h 673"/>
              <a:gd name="T48" fmla="*/ 0 w 1419"/>
              <a:gd name="T49" fmla="*/ 53796 h 6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9"/>
              <a:gd name="T76" fmla="*/ 0 h 673"/>
              <a:gd name="T77" fmla="*/ 1419 w 1419"/>
              <a:gd name="T78" fmla="*/ 673 h 6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a:solidFill>
              <a:schemeClr val="tx1"/>
            </a:solidFill>
            <a:round/>
            <a:headEnd/>
            <a:tailEnd/>
          </a:ln>
        </p:spPr>
        <p:txBody>
          <a:bodyPr>
            <a:spAutoFit/>
          </a:bodyPr>
          <a:lstStyle/>
          <a:p>
            <a:endParaRPr lang="en-US"/>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5171" name="Slide Number Placeholder 4"/>
          <p:cNvSpPr>
            <a:spLocks noGrp="1"/>
          </p:cNvSpPr>
          <p:nvPr>
            <p:ph type="sldNum" sz="quarter" idx="10"/>
          </p:nvPr>
        </p:nvSpPr>
        <p:spPr>
          <a:noFill/>
        </p:spPr>
        <p:txBody>
          <a:bodyPr/>
          <a:lstStyle/>
          <a:p>
            <a:fld id="{B348D69F-283D-491F-97BA-463AF63AF049}" type="slidenum">
              <a:rPr lang="x-none" smtClean="0">
                <a:cs typeface="Arial" pitchFamily="34" charset="0"/>
              </a:rPr>
              <a:pPr/>
              <a:t>130</a:t>
            </a:fld>
            <a:endParaRPr lang="en-US" smtClean="0">
              <a:cs typeface="Arial" pitchFamily="34" charset="0"/>
            </a:endParaRPr>
          </a:p>
        </p:txBody>
      </p:sp>
      <p:sp>
        <p:nvSpPr>
          <p:cNvPr id="135172" name="Rectangle 4"/>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5173" name="Rectangle 5"/>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class </a:t>
            </a:r>
            <a:r>
              <a:rPr lang="en-US" sz="2400" b="1" dirty="0" err="1">
                <a:solidFill>
                  <a:schemeClr val="folHlink"/>
                </a:solidFill>
                <a:latin typeface="Courier New" pitchFamily="49" charset="0"/>
              </a:rPr>
              <a:t>MultiConsensus</a:t>
            </a:r>
            <a:r>
              <a:rPr lang="en-US" sz="2400" b="1" dirty="0">
                <a:solidFill>
                  <a:schemeClr val="folHlink"/>
                </a:solidFill>
                <a:latin typeface="Courier New" pitchFamily="49" charset="0"/>
              </a:rPr>
              <a:t> extends …{</a:t>
            </a:r>
          </a:p>
          <a:p>
            <a:pPr algn="l"/>
            <a:r>
              <a:rPr lang="en-US" sz="2400" b="1" dirty="0">
                <a:latin typeface="Courier New" pitchFamily="49" charset="0"/>
              </a:rPr>
              <a:t> Assign2 a = </a:t>
            </a:r>
            <a:r>
              <a:rPr lang="en-US" sz="2400" b="1" dirty="0">
                <a:solidFill>
                  <a:schemeClr val="tx1"/>
                </a:solidFill>
                <a:latin typeface="Courier New" pitchFamily="49" charset="0"/>
              </a:rPr>
              <a:t>new</a:t>
            </a:r>
            <a:r>
              <a:rPr lang="en-US" sz="2400" b="1" dirty="0">
                <a:latin typeface="Courier New" pitchFamily="49" charset="0"/>
              </a:rPr>
              <a:t> Assign2(3, EMPTY);</a:t>
            </a:r>
          </a:p>
          <a:p>
            <a:pPr algn="l"/>
            <a:r>
              <a:rPr lang="en-US" sz="2400" b="1" dirty="0">
                <a:latin typeface="Courier New" pitchFamily="49" charset="0"/>
              </a:rPr>
              <a:t> </a:t>
            </a:r>
            <a:r>
              <a:rPr lang="en-US" sz="2400" b="1" dirty="0">
                <a:solidFill>
                  <a:schemeClr val="folHlink"/>
                </a:solidFill>
                <a:latin typeface="Courier New" pitchFamily="49" charset="0"/>
              </a:rPr>
              <a:t>public T decide(T value)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a.assign</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i+1,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other = </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((i+2) % 3);</a:t>
            </a:r>
          </a:p>
          <a:p>
            <a:pPr algn="l"/>
            <a:r>
              <a:rPr lang="en-US" sz="2400" b="1" dirty="0">
                <a:solidFill>
                  <a:schemeClr val="folHlink"/>
                </a:solidFill>
                <a:latin typeface="Courier New" pitchFamily="49" charset="0"/>
              </a:rPr>
              <a:t>  if (other==EMPTY||other==</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(1))</a:t>
            </a:r>
          </a:p>
          <a:p>
            <a:pPr algn="l"/>
            <a:r>
              <a:rPr lang="en-US" sz="2400" b="1" dirty="0">
                <a:solidFill>
                  <a:schemeClr val="folHlink"/>
                </a:solidFill>
                <a:latin typeface="Courier New" pitchFamily="49" charset="0"/>
              </a:rPr>
              <a:t>   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  }}</a:t>
            </a:r>
          </a:p>
        </p:txBody>
      </p:sp>
      <p:sp>
        <p:nvSpPr>
          <p:cNvPr id="135174" name="AutoShape 8"/>
          <p:cNvSpPr>
            <a:spLocks noChangeArrowheads="1"/>
          </p:cNvSpPr>
          <p:nvPr/>
        </p:nvSpPr>
        <p:spPr bwMode="auto">
          <a:xfrm>
            <a:off x="995363" y="1822450"/>
            <a:ext cx="6257925" cy="485775"/>
          </a:xfrm>
          <a:prstGeom prst="wedgeRoundRectCallout">
            <a:avLst>
              <a:gd name="adj1" fmla="val 43102"/>
              <a:gd name="adj2" fmla="val 430718"/>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5175" name="Text Box 9"/>
          <p:cNvSpPr txBox="1">
            <a:spLocks noChangeArrowheads="1"/>
          </p:cNvSpPr>
          <p:nvPr/>
        </p:nvSpPr>
        <p:spPr bwMode="auto">
          <a:xfrm>
            <a:off x="5775325" y="4092575"/>
            <a:ext cx="2414588" cy="1200329"/>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Three slots initialized to EMPTY</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6195" name="Slide Number Placeholder 4"/>
          <p:cNvSpPr>
            <a:spLocks noGrp="1"/>
          </p:cNvSpPr>
          <p:nvPr>
            <p:ph type="sldNum" sz="quarter" idx="10"/>
          </p:nvPr>
        </p:nvSpPr>
        <p:spPr>
          <a:noFill/>
        </p:spPr>
        <p:txBody>
          <a:bodyPr/>
          <a:lstStyle/>
          <a:p>
            <a:fld id="{2300B298-7335-48FE-AD25-F547DC6AA065}" type="slidenum">
              <a:rPr lang="x-none" smtClean="0">
                <a:cs typeface="Arial" pitchFamily="34" charset="0"/>
              </a:rPr>
              <a:pPr/>
              <a:t>131</a:t>
            </a:fld>
            <a:endParaRPr lang="en-US" smtClean="0">
              <a:cs typeface="Arial" pitchFamily="34" charset="0"/>
            </a:endParaRPr>
          </a:p>
        </p:txBody>
      </p:sp>
      <p:sp>
        <p:nvSpPr>
          <p:cNvPr id="136196"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6197" name="Rectangle 3"/>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class </a:t>
            </a:r>
            <a:r>
              <a:rPr lang="en-US" sz="2400" b="1" dirty="0" err="1">
                <a:solidFill>
                  <a:schemeClr val="folHlink"/>
                </a:solidFill>
                <a:latin typeface="Courier New" pitchFamily="49" charset="0"/>
              </a:rPr>
              <a:t>MultiConsensus</a:t>
            </a:r>
            <a:r>
              <a:rPr lang="en-US" sz="2400" b="1" dirty="0">
                <a:solidFill>
                  <a:schemeClr val="folHlink"/>
                </a:solidFill>
                <a:latin typeface="Courier New" pitchFamily="49" charset="0"/>
              </a:rPr>
              <a:t> extends …{</a:t>
            </a:r>
          </a:p>
          <a:p>
            <a:pPr algn="l"/>
            <a:r>
              <a:rPr lang="en-US" sz="2400" b="1" dirty="0">
                <a:solidFill>
                  <a:schemeClr val="folHlink"/>
                </a:solidFill>
                <a:latin typeface="Courier New" pitchFamily="49" charset="0"/>
              </a:rPr>
              <a:t> Assign2 a = new Assign2(3, EMPTY);</a:t>
            </a:r>
          </a:p>
          <a:p>
            <a:pPr algn="l"/>
            <a:r>
              <a:rPr lang="en-US" sz="2400" b="1" dirty="0">
                <a:solidFill>
                  <a:schemeClr val="folHlink"/>
                </a:solidFill>
                <a:latin typeface="Courier New" pitchFamily="49" charset="0"/>
              </a:rPr>
              <a:t> public T decide(T value) {</a:t>
            </a:r>
          </a:p>
          <a:p>
            <a:pPr algn="l"/>
            <a:r>
              <a:rPr lang="en-US" sz="2400" b="1" dirty="0">
                <a:latin typeface="Courier New" pitchFamily="49" charset="0"/>
              </a:rPr>
              <a:t>  </a:t>
            </a:r>
            <a:r>
              <a:rPr lang="en-US" sz="2400" b="1" dirty="0" err="1">
                <a:latin typeface="Courier New" pitchFamily="49" charset="0"/>
              </a:rPr>
              <a:t>a.assign</a:t>
            </a:r>
            <a:r>
              <a:rPr lang="en-US" sz="2400" b="1" dirty="0">
                <a:latin typeface="Courier New" pitchFamily="49" charset="0"/>
              </a:rPr>
              <a:t>(</a:t>
            </a:r>
            <a:r>
              <a:rPr lang="en-US" sz="2400" b="1" dirty="0" err="1">
                <a:latin typeface="Courier New" pitchFamily="49" charset="0"/>
              </a:rPr>
              <a:t>i</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 i+1, </a:t>
            </a:r>
            <a:r>
              <a:rPr lang="en-US" sz="2400" b="1" dirty="0" err="1">
                <a:latin typeface="Courier New" pitchFamily="49" charset="0"/>
              </a:rPr>
              <a:t>i</a:t>
            </a:r>
            <a:r>
              <a:rPr lang="en-US" sz="2400" b="1" dirty="0">
                <a:latin typeface="Courier New" pitchFamily="49" charset="0"/>
              </a:rPr>
              <a:t>);</a:t>
            </a:r>
          </a:p>
          <a:p>
            <a:pPr algn="l"/>
            <a:r>
              <a:rPr lang="en-US" sz="2400" b="1" dirty="0">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other = </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((i+2) % 3);</a:t>
            </a:r>
          </a:p>
          <a:p>
            <a:pPr algn="l"/>
            <a:r>
              <a:rPr lang="en-US" sz="2400" b="1" dirty="0">
                <a:solidFill>
                  <a:schemeClr val="folHlink"/>
                </a:solidFill>
                <a:latin typeface="Courier New" pitchFamily="49" charset="0"/>
              </a:rPr>
              <a:t>  if (other==EMPTY||other==</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(1))</a:t>
            </a:r>
          </a:p>
          <a:p>
            <a:pPr algn="l"/>
            <a:r>
              <a:rPr lang="en-US" sz="2400" b="1" dirty="0">
                <a:solidFill>
                  <a:schemeClr val="folHlink"/>
                </a:solidFill>
                <a:latin typeface="Courier New" pitchFamily="49" charset="0"/>
              </a:rPr>
              <a:t>   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  }}</a:t>
            </a:r>
          </a:p>
        </p:txBody>
      </p:sp>
      <p:sp>
        <p:nvSpPr>
          <p:cNvPr id="136198" name="AutoShape 6"/>
          <p:cNvSpPr>
            <a:spLocks noChangeArrowheads="1"/>
          </p:cNvSpPr>
          <p:nvPr/>
        </p:nvSpPr>
        <p:spPr bwMode="auto">
          <a:xfrm>
            <a:off x="1009650" y="2598738"/>
            <a:ext cx="4687888" cy="485775"/>
          </a:xfrm>
          <a:prstGeom prst="wedgeRoundRectCallout">
            <a:avLst>
              <a:gd name="adj1" fmla="val 46343"/>
              <a:gd name="adj2" fmla="val 320917"/>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6199" name="Text Box 7"/>
          <p:cNvSpPr txBox="1">
            <a:spLocks noChangeArrowheads="1"/>
          </p:cNvSpPr>
          <p:nvPr/>
        </p:nvSpPr>
        <p:spPr bwMode="auto">
          <a:xfrm>
            <a:off x="4460240" y="4349750"/>
            <a:ext cx="3824923" cy="830997"/>
          </a:xfrm>
          <a:prstGeom prst="rect">
            <a:avLst/>
          </a:prstGeom>
          <a:noFill/>
          <a:ln w="9525">
            <a:noFill/>
            <a:miter lim="800000"/>
            <a:headEnd/>
            <a:tailEnd/>
          </a:ln>
        </p:spPr>
        <p:txBody>
          <a:bodyPr wrap="square">
            <a:spAutoFit/>
          </a:bodyPr>
          <a:lstStyle/>
          <a:p>
            <a:r>
              <a:rPr lang="en-US" sz="2400" b="1" dirty="0">
                <a:solidFill>
                  <a:srgbClr val="FF0000"/>
                </a:solidFill>
                <a:latin typeface="Arial" pitchFamily="34" charset="0"/>
              </a:rPr>
              <a:t>Assign </a:t>
            </a:r>
            <a:r>
              <a:rPr lang="en-US" sz="2400" b="1" dirty="0" smtClean="0">
                <a:solidFill>
                  <a:srgbClr val="FF0000"/>
                </a:solidFill>
                <a:latin typeface="Arial" pitchFamily="34" charset="0"/>
              </a:rPr>
              <a:t>ID </a:t>
            </a:r>
            <a:r>
              <a:rPr lang="en-US" sz="2400" b="1" dirty="0">
                <a:solidFill>
                  <a:srgbClr val="FF0000"/>
                </a:solidFill>
                <a:latin typeface="Arial" pitchFamily="34" charset="0"/>
              </a:rPr>
              <a:t>0 to entries 0,1 (or </a:t>
            </a:r>
            <a:r>
              <a:rPr lang="en-US" sz="2400" b="1" dirty="0" smtClean="0">
                <a:solidFill>
                  <a:srgbClr val="FF0000"/>
                </a:solidFill>
                <a:latin typeface="Arial" pitchFamily="34" charset="0"/>
              </a:rPr>
              <a:t>ID 1 </a:t>
            </a:r>
            <a:r>
              <a:rPr lang="en-US" sz="2400" b="1" dirty="0">
                <a:solidFill>
                  <a:srgbClr val="FF0000"/>
                </a:solidFill>
                <a:latin typeface="Arial" pitchFamily="34" charset="0"/>
              </a:rPr>
              <a:t>to entries 1,2)</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7219" name="Slide Number Placeholder 4"/>
          <p:cNvSpPr>
            <a:spLocks noGrp="1"/>
          </p:cNvSpPr>
          <p:nvPr>
            <p:ph type="sldNum" sz="quarter" idx="10"/>
          </p:nvPr>
        </p:nvSpPr>
        <p:spPr>
          <a:noFill/>
        </p:spPr>
        <p:txBody>
          <a:bodyPr/>
          <a:lstStyle/>
          <a:p>
            <a:fld id="{11D7C52D-5795-4F63-82E1-CB7C28957F76}" type="slidenum">
              <a:rPr lang="x-none" smtClean="0">
                <a:cs typeface="Arial" pitchFamily="34" charset="0"/>
              </a:rPr>
              <a:pPr/>
              <a:t>132</a:t>
            </a:fld>
            <a:endParaRPr lang="en-US" smtClean="0">
              <a:cs typeface="Arial" pitchFamily="34" charset="0"/>
            </a:endParaRPr>
          </a:p>
        </p:txBody>
      </p:sp>
      <p:sp>
        <p:nvSpPr>
          <p:cNvPr id="137220"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7221" name="Rectangle 3"/>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class </a:t>
            </a:r>
            <a:r>
              <a:rPr lang="en-US" sz="2400" b="1" dirty="0" err="1">
                <a:solidFill>
                  <a:schemeClr val="folHlink"/>
                </a:solidFill>
                <a:latin typeface="Courier New" pitchFamily="49" charset="0"/>
              </a:rPr>
              <a:t>MultiConsensus</a:t>
            </a:r>
            <a:r>
              <a:rPr lang="en-US" sz="2400" b="1" dirty="0">
                <a:solidFill>
                  <a:schemeClr val="folHlink"/>
                </a:solidFill>
                <a:latin typeface="Courier New" pitchFamily="49" charset="0"/>
              </a:rPr>
              <a:t> extends …{</a:t>
            </a:r>
          </a:p>
          <a:p>
            <a:pPr algn="l"/>
            <a:r>
              <a:rPr lang="en-US" sz="2400" b="1" dirty="0">
                <a:solidFill>
                  <a:schemeClr val="folHlink"/>
                </a:solidFill>
                <a:latin typeface="Courier New" pitchFamily="49" charset="0"/>
              </a:rPr>
              <a:t> Assign2 a = new Assign2(3, EMPTY);</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a.assign</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i+1,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other = </a:t>
            </a:r>
            <a:r>
              <a:rPr lang="en-US" sz="2400" b="1" dirty="0" err="1">
                <a:latin typeface="Courier New" pitchFamily="49" charset="0"/>
              </a:rPr>
              <a:t>a.read</a:t>
            </a:r>
            <a:r>
              <a:rPr lang="en-US" sz="2400" b="1" dirty="0">
                <a:latin typeface="Courier New" pitchFamily="49" charset="0"/>
              </a:rPr>
              <a:t>((i+2) % 3);</a:t>
            </a:r>
          </a:p>
          <a:p>
            <a:pPr algn="l"/>
            <a:r>
              <a:rPr lang="en-US" sz="2400" b="1" dirty="0">
                <a:latin typeface="Courier New" pitchFamily="49" charset="0"/>
              </a:rPr>
              <a:t>  </a:t>
            </a:r>
            <a:r>
              <a:rPr lang="en-US" sz="2400" b="1" dirty="0">
                <a:solidFill>
                  <a:schemeClr val="folHlink"/>
                </a:solidFill>
                <a:latin typeface="Courier New" pitchFamily="49" charset="0"/>
              </a:rPr>
              <a:t>if (other==EMPTY||other==</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(1))</a:t>
            </a:r>
          </a:p>
          <a:p>
            <a:pPr algn="l"/>
            <a:r>
              <a:rPr lang="en-US" sz="2400" b="1" dirty="0">
                <a:solidFill>
                  <a:schemeClr val="folHlink"/>
                </a:solidFill>
                <a:latin typeface="Courier New" pitchFamily="49" charset="0"/>
              </a:rPr>
              <a:t>   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  }}</a:t>
            </a:r>
          </a:p>
        </p:txBody>
      </p:sp>
      <p:sp>
        <p:nvSpPr>
          <p:cNvPr id="137222" name="AutoShape 44"/>
          <p:cNvSpPr>
            <a:spLocks noChangeArrowheads="1"/>
          </p:cNvSpPr>
          <p:nvPr/>
        </p:nvSpPr>
        <p:spPr bwMode="auto">
          <a:xfrm>
            <a:off x="1184275" y="2932113"/>
            <a:ext cx="5770563" cy="485775"/>
          </a:xfrm>
          <a:prstGeom prst="wedgeRoundRectCallout">
            <a:avLst>
              <a:gd name="adj1" fmla="val 44389"/>
              <a:gd name="adj2" fmla="val 27679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7223" name="Text Box 45"/>
          <p:cNvSpPr txBox="1">
            <a:spLocks noChangeArrowheads="1"/>
          </p:cNvSpPr>
          <p:nvPr/>
        </p:nvSpPr>
        <p:spPr bwMode="auto">
          <a:xfrm>
            <a:off x="4967288" y="4687888"/>
            <a:ext cx="3448050"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Read the register my thread didn’t assign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8243" name="Slide Number Placeholder 4"/>
          <p:cNvSpPr>
            <a:spLocks noGrp="1"/>
          </p:cNvSpPr>
          <p:nvPr>
            <p:ph type="sldNum" sz="quarter" idx="10"/>
          </p:nvPr>
        </p:nvSpPr>
        <p:spPr>
          <a:noFill/>
        </p:spPr>
        <p:txBody>
          <a:bodyPr/>
          <a:lstStyle/>
          <a:p>
            <a:fld id="{50A986E2-A6BE-488D-9302-B21C0500A84B}" type="slidenum">
              <a:rPr lang="x-none" smtClean="0">
                <a:cs typeface="Arial" pitchFamily="34" charset="0"/>
              </a:rPr>
              <a:pPr/>
              <a:t>133</a:t>
            </a:fld>
            <a:endParaRPr lang="en-US" smtClean="0">
              <a:cs typeface="Arial" pitchFamily="34" charset="0"/>
            </a:endParaRPr>
          </a:p>
        </p:txBody>
      </p:sp>
      <p:sp>
        <p:nvSpPr>
          <p:cNvPr id="138244" name="Rectangle 3"/>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class </a:t>
            </a:r>
            <a:r>
              <a:rPr lang="en-US" sz="2400" b="1" dirty="0" err="1">
                <a:solidFill>
                  <a:schemeClr val="folHlink"/>
                </a:solidFill>
                <a:latin typeface="Courier New" pitchFamily="49" charset="0"/>
              </a:rPr>
              <a:t>MultiConsensus</a:t>
            </a:r>
            <a:r>
              <a:rPr lang="en-US" sz="2400" b="1" dirty="0">
                <a:solidFill>
                  <a:schemeClr val="folHlink"/>
                </a:solidFill>
                <a:latin typeface="Courier New" pitchFamily="49" charset="0"/>
              </a:rPr>
              <a:t> extends …{</a:t>
            </a:r>
          </a:p>
          <a:p>
            <a:pPr algn="l"/>
            <a:r>
              <a:rPr lang="en-US" sz="2400" b="1" dirty="0">
                <a:solidFill>
                  <a:schemeClr val="folHlink"/>
                </a:solidFill>
                <a:latin typeface="Courier New" pitchFamily="49" charset="0"/>
              </a:rPr>
              <a:t> Assign2 a = new Assign2(3, EMPTY);</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a.assign</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i+1,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other = </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((i+2) % 3);</a:t>
            </a:r>
          </a:p>
          <a:p>
            <a:pPr algn="l"/>
            <a:r>
              <a:rPr lang="en-US" sz="2400" b="1" dirty="0">
                <a:latin typeface="Courier New" pitchFamily="49" charset="0"/>
              </a:rPr>
              <a:t>  </a:t>
            </a:r>
            <a:r>
              <a:rPr lang="en-US" sz="2400" b="1" dirty="0">
                <a:solidFill>
                  <a:schemeClr val="tx1"/>
                </a:solidFill>
                <a:latin typeface="Courier New" pitchFamily="49" charset="0"/>
              </a:rPr>
              <a:t>if</a:t>
            </a:r>
            <a:r>
              <a:rPr lang="en-US" sz="2400" b="1" dirty="0">
                <a:latin typeface="Courier New" pitchFamily="49" charset="0"/>
              </a:rPr>
              <a:t> (other==EMPTY</a:t>
            </a:r>
            <a:r>
              <a:rPr lang="en-US" sz="2400" b="1" dirty="0">
                <a:solidFill>
                  <a:schemeClr val="folHlink"/>
                </a:solidFill>
                <a:latin typeface="Courier New" pitchFamily="49" charset="0"/>
              </a:rPr>
              <a:t>||other==</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(1))</a:t>
            </a:r>
          </a:p>
          <a:p>
            <a:pPr algn="l"/>
            <a:r>
              <a:rPr lang="en-US" sz="2400" b="1" dirty="0">
                <a:solidFill>
                  <a:schemeClr val="folHlink"/>
                </a:solidFill>
                <a:latin typeface="Courier New" pitchFamily="49" charset="0"/>
              </a:rPr>
              <a:t>   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  }}</a:t>
            </a:r>
          </a:p>
        </p:txBody>
      </p:sp>
      <p:sp>
        <p:nvSpPr>
          <p:cNvPr id="138245" name="Rectangle 280"/>
          <p:cNvSpPr>
            <a:spLocks noChangeArrowheads="1"/>
          </p:cNvSpPr>
          <p:nvPr/>
        </p:nvSpPr>
        <p:spPr bwMode="auto">
          <a:xfrm>
            <a:off x="5424488" y="2368084"/>
            <a:ext cx="2835275" cy="523220"/>
          </a:xfrm>
          <a:prstGeom prst="rect">
            <a:avLst/>
          </a:prstGeom>
          <a:solidFill>
            <a:srgbClr val="FFFFCC">
              <a:alpha val="70195"/>
            </a:srgbClr>
          </a:solidFill>
          <a:ln w="9525" algn="ctr">
            <a:noFill/>
            <a:miter lim="800000"/>
            <a:headEnd/>
            <a:tailEnd/>
          </a:ln>
        </p:spPr>
        <p:txBody>
          <a:bodyPr anchor="ctr">
            <a:spAutoFit/>
          </a:bodyPr>
          <a:lstStyle/>
          <a:p>
            <a:endParaRPr lang="en-US" dirty="0">
              <a:latin typeface="Arial" pitchFamily="34" charset="0"/>
            </a:endParaRPr>
          </a:p>
        </p:txBody>
      </p:sp>
      <p:sp>
        <p:nvSpPr>
          <p:cNvPr id="138246"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8247" name="AutoShape 44"/>
          <p:cNvSpPr>
            <a:spLocks noChangeArrowheads="1"/>
          </p:cNvSpPr>
          <p:nvPr/>
        </p:nvSpPr>
        <p:spPr bwMode="auto">
          <a:xfrm>
            <a:off x="1778000" y="3297238"/>
            <a:ext cx="2479675" cy="485775"/>
          </a:xfrm>
          <a:prstGeom prst="wedgeRoundRectCallout">
            <a:avLst>
              <a:gd name="adj1" fmla="val 80537"/>
              <a:gd name="adj2" fmla="val 177449"/>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8248" name="Text Box 45"/>
          <p:cNvSpPr txBox="1">
            <a:spLocks noChangeArrowheads="1"/>
          </p:cNvSpPr>
          <p:nvPr/>
        </p:nvSpPr>
        <p:spPr bwMode="auto">
          <a:xfrm>
            <a:off x="5249863" y="4327525"/>
            <a:ext cx="3182937"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Other thread didn’t move, so I win</a:t>
            </a:r>
          </a:p>
        </p:txBody>
      </p:sp>
      <p:grpSp>
        <p:nvGrpSpPr>
          <p:cNvPr id="138249" name="Group 242"/>
          <p:cNvGrpSpPr>
            <a:grpSpLocks/>
          </p:cNvGrpSpPr>
          <p:nvPr/>
        </p:nvGrpSpPr>
        <p:grpSpPr bwMode="auto">
          <a:xfrm>
            <a:off x="5400675" y="1604963"/>
            <a:ext cx="2578100" cy="1957387"/>
            <a:chOff x="3479" y="2902"/>
            <a:chExt cx="1624" cy="1233"/>
          </a:xfrm>
        </p:grpSpPr>
        <p:sp>
          <p:nvSpPr>
            <p:cNvPr id="138250" name="Freeform 243"/>
            <p:cNvSpPr>
              <a:spLocks/>
            </p:cNvSpPr>
            <p:nvPr/>
          </p:nvSpPr>
          <p:spPr bwMode="auto">
            <a:xfrm>
              <a:off x="4251" y="3474"/>
              <a:ext cx="267" cy="244"/>
            </a:xfrm>
            <a:custGeom>
              <a:avLst/>
              <a:gdLst>
                <a:gd name="T0" fmla="*/ 130 w 713"/>
                <a:gd name="T1" fmla="*/ 0 h 651"/>
                <a:gd name="T2" fmla="*/ 0 w 713"/>
                <a:gd name="T3" fmla="*/ 123 h 651"/>
                <a:gd name="T4" fmla="*/ 146 w 713"/>
                <a:gd name="T5" fmla="*/ 244 h 651"/>
                <a:gd name="T6" fmla="*/ 267 w 713"/>
                <a:gd name="T7" fmla="*/ 106 h 651"/>
                <a:gd name="T8" fmla="*/ 130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8251" name="Freeform 244"/>
            <p:cNvSpPr>
              <a:spLocks/>
            </p:cNvSpPr>
            <p:nvPr/>
          </p:nvSpPr>
          <p:spPr bwMode="auto">
            <a:xfrm>
              <a:off x="3987" y="3266"/>
              <a:ext cx="527" cy="451"/>
            </a:xfrm>
            <a:custGeom>
              <a:avLst/>
              <a:gdLst>
                <a:gd name="T0" fmla="*/ 127 w 1408"/>
                <a:gd name="T1" fmla="*/ 0 h 1206"/>
                <a:gd name="T2" fmla="*/ 0 w 1408"/>
                <a:gd name="T3" fmla="*/ 75 h 1206"/>
                <a:gd name="T4" fmla="*/ 400 w 1408"/>
                <a:gd name="T5" fmla="*/ 451 h 1206"/>
                <a:gd name="T6" fmla="*/ 527 w 1408"/>
                <a:gd name="T7" fmla="*/ 304 h 1206"/>
                <a:gd name="T8" fmla="*/ 127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8252" name="AutoShape 245"/>
            <p:cNvSpPr>
              <a:spLocks noChangeArrowheads="1"/>
            </p:cNvSpPr>
            <p:nvPr/>
          </p:nvSpPr>
          <p:spPr bwMode="auto">
            <a:xfrm>
              <a:off x="3479" y="3455"/>
              <a:ext cx="1113" cy="680"/>
            </a:xfrm>
            <a:custGeom>
              <a:avLst/>
              <a:gdLst>
                <a:gd name="T0" fmla="*/ 29 w 21600"/>
                <a:gd name="T1" fmla="*/ 0 h 21600"/>
                <a:gd name="T2" fmla="*/ 8 w 21600"/>
                <a:gd name="T3" fmla="*/ 3 h 21600"/>
                <a:gd name="T4" fmla="*/ 0 w 21600"/>
                <a:gd name="T5" fmla="*/ 11 h 21600"/>
                <a:gd name="T6" fmla="*/ 8 w 21600"/>
                <a:gd name="T7" fmla="*/ 18 h 21600"/>
                <a:gd name="T8" fmla="*/ 29 w 21600"/>
                <a:gd name="T9" fmla="*/ 21 h 21600"/>
                <a:gd name="T10" fmla="*/ 49 w 21600"/>
                <a:gd name="T11" fmla="*/ 18 h 21600"/>
                <a:gd name="T12" fmla="*/ 57 w 21600"/>
                <a:gd name="T13" fmla="*/ 11 h 21600"/>
                <a:gd name="T14" fmla="*/ 49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76 h 21600"/>
                <a:gd name="T26" fmla="*/ 18437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38253" name="Freeform 246"/>
            <p:cNvSpPr>
              <a:spLocks/>
            </p:cNvSpPr>
            <p:nvPr/>
          </p:nvSpPr>
          <p:spPr bwMode="auto">
            <a:xfrm>
              <a:off x="4118" y="3375"/>
              <a:ext cx="266" cy="226"/>
            </a:xfrm>
            <a:custGeom>
              <a:avLst/>
              <a:gdLst>
                <a:gd name="T0" fmla="*/ 0 w 713"/>
                <a:gd name="T1" fmla="*/ 93 h 603"/>
                <a:gd name="T2" fmla="*/ 136 w 713"/>
                <a:gd name="T3" fmla="*/ 226 h 603"/>
                <a:gd name="T4" fmla="*/ 266 w 713"/>
                <a:gd name="T5" fmla="*/ 99 h 603"/>
                <a:gd name="T6" fmla="*/ 129 w 713"/>
                <a:gd name="T7" fmla="*/ 0 h 603"/>
                <a:gd name="T8" fmla="*/ 0 w 713"/>
                <a:gd name="T9" fmla="*/ 93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8254" name="Freeform 247"/>
            <p:cNvSpPr>
              <a:spLocks/>
            </p:cNvSpPr>
            <p:nvPr/>
          </p:nvSpPr>
          <p:spPr bwMode="auto">
            <a:xfrm>
              <a:off x="3994" y="3276"/>
              <a:ext cx="250" cy="198"/>
            </a:xfrm>
            <a:custGeom>
              <a:avLst/>
              <a:gdLst>
                <a:gd name="T0" fmla="*/ 120 w 668"/>
                <a:gd name="T1" fmla="*/ 0 h 530"/>
                <a:gd name="T2" fmla="*/ 0 w 668"/>
                <a:gd name="T3" fmla="*/ 68 h 530"/>
                <a:gd name="T4" fmla="*/ 120 w 668"/>
                <a:gd name="T5" fmla="*/ 198 h 530"/>
                <a:gd name="T6" fmla="*/ 250 w 668"/>
                <a:gd name="T7" fmla="*/ 102 h 530"/>
                <a:gd name="T8" fmla="*/ 1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nvGrpSpPr>
            <p:cNvPr id="138255" name="Group 248"/>
            <p:cNvGrpSpPr>
              <a:grpSpLocks/>
            </p:cNvGrpSpPr>
            <p:nvPr/>
          </p:nvGrpSpPr>
          <p:grpSpPr bwMode="auto">
            <a:xfrm>
              <a:off x="3789" y="3648"/>
              <a:ext cx="395" cy="413"/>
              <a:chOff x="3312" y="2640"/>
              <a:chExt cx="1056" cy="1104"/>
            </a:xfrm>
          </p:grpSpPr>
          <p:sp>
            <p:nvSpPr>
              <p:cNvPr id="138277" name="Freeform 249"/>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8278" name="Group 250"/>
              <p:cNvGrpSpPr>
                <a:grpSpLocks/>
              </p:cNvGrpSpPr>
              <p:nvPr/>
            </p:nvGrpSpPr>
            <p:grpSpPr bwMode="auto">
              <a:xfrm>
                <a:off x="3312" y="2928"/>
                <a:ext cx="837" cy="816"/>
                <a:chOff x="3312" y="2928"/>
                <a:chExt cx="837" cy="816"/>
              </a:xfrm>
            </p:grpSpPr>
            <p:sp>
              <p:nvSpPr>
                <p:cNvPr id="138280" name="Freeform 251"/>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81" name="Freeform 252"/>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82" name="Freeform 253"/>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8283" name="Freeform 254"/>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8284" name="Freeform 255"/>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8285" name="Freeform 256"/>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86" name="Freeform 257"/>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8279" name="Freeform 258"/>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8256" name="Group 259"/>
            <p:cNvGrpSpPr>
              <a:grpSpLocks/>
            </p:cNvGrpSpPr>
            <p:nvPr/>
          </p:nvGrpSpPr>
          <p:grpSpPr bwMode="auto">
            <a:xfrm>
              <a:off x="4315" y="3041"/>
              <a:ext cx="436" cy="269"/>
              <a:chOff x="3024" y="1680"/>
              <a:chExt cx="1166" cy="720"/>
            </a:xfrm>
          </p:grpSpPr>
          <p:sp>
            <p:nvSpPr>
              <p:cNvPr id="138268" name="Freeform 260"/>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69" name="Freeform 261"/>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70" name="Freeform 262"/>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71" name="Freeform 263"/>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8272" name="Freeform 264"/>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8273" name="Freeform 265"/>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8274" name="Freeform 266"/>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75" name="Freeform 267"/>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8276" name="Freeform 268"/>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8257" name="Freeform 269"/>
            <p:cNvSpPr>
              <a:spLocks/>
            </p:cNvSpPr>
            <p:nvPr/>
          </p:nvSpPr>
          <p:spPr bwMode="auto">
            <a:xfrm>
              <a:off x="3984" y="3343"/>
              <a:ext cx="410" cy="388"/>
            </a:xfrm>
            <a:custGeom>
              <a:avLst/>
              <a:gdLst>
                <a:gd name="T0" fmla="*/ 0 w 1097"/>
                <a:gd name="T1" fmla="*/ 0 h 1038"/>
                <a:gd name="T2" fmla="*/ 410 w 1097"/>
                <a:gd name="T3" fmla="*/ 388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8258" name="Line 270"/>
            <p:cNvSpPr>
              <a:spLocks noChangeShapeType="1"/>
            </p:cNvSpPr>
            <p:nvPr/>
          </p:nvSpPr>
          <p:spPr bwMode="auto">
            <a:xfrm>
              <a:off x="4118" y="3276"/>
              <a:ext cx="400" cy="304"/>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8259" name="Line 271"/>
            <p:cNvSpPr>
              <a:spLocks noChangeShapeType="1"/>
            </p:cNvSpPr>
            <p:nvPr/>
          </p:nvSpPr>
          <p:spPr bwMode="auto">
            <a:xfrm flipV="1">
              <a:off x="3991" y="3273"/>
              <a:ext cx="130" cy="75"/>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8260" name="Freeform 272"/>
            <p:cNvSpPr>
              <a:spLocks/>
            </p:cNvSpPr>
            <p:nvPr/>
          </p:nvSpPr>
          <p:spPr bwMode="auto">
            <a:xfrm>
              <a:off x="4394" y="3577"/>
              <a:ext cx="124" cy="154"/>
            </a:xfrm>
            <a:custGeom>
              <a:avLst/>
              <a:gdLst>
                <a:gd name="T0" fmla="*/ 0 w 329"/>
                <a:gd name="T1" fmla="*/ 154 h 411"/>
                <a:gd name="T2" fmla="*/ 124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8261" name="Line 273"/>
            <p:cNvSpPr>
              <a:spLocks noChangeShapeType="1"/>
            </p:cNvSpPr>
            <p:nvPr/>
          </p:nvSpPr>
          <p:spPr bwMode="auto">
            <a:xfrm flipV="1">
              <a:off x="4254" y="3478"/>
              <a:ext cx="134" cy="119"/>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8262" name="Line 274"/>
            <p:cNvSpPr>
              <a:spLocks noChangeShapeType="1"/>
            </p:cNvSpPr>
            <p:nvPr/>
          </p:nvSpPr>
          <p:spPr bwMode="auto">
            <a:xfrm flipV="1">
              <a:off x="4114" y="3378"/>
              <a:ext cx="133" cy="10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8263" name="Line 275"/>
            <p:cNvSpPr>
              <a:spLocks noChangeShapeType="1"/>
            </p:cNvSpPr>
            <p:nvPr/>
          </p:nvSpPr>
          <p:spPr bwMode="auto">
            <a:xfrm flipH="1">
              <a:off x="4131" y="3235"/>
              <a:ext cx="150" cy="116"/>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8264" name="Line 276"/>
            <p:cNvSpPr>
              <a:spLocks noChangeShapeType="1"/>
            </p:cNvSpPr>
            <p:nvPr/>
          </p:nvSpPr>
          <p:spPr bwMode="auto">
            <a:xfrm flipH="1">
              <a:off x="4229" y="3316"/>
              <a:ext cx="150" cy="116"/>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8265" name="Line 277"/>
            <p:cNvSpPr>
              <a:spLocks noChangeShapeType="1"/>
            </p:cNvSpPr>
            <p:nvPr/>
          </p:nvSpPr>
          <p:spPr bwMode="auto">
            <a:xfrm flipH="1">
              <a:off x="4128" y="3531"/>
              <a:ext cx="161" cy="95"/>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8266" name="Line 278"/>
            <p:cNvSpPr>
              <a:spLocks noChangeShapeType="1"/>
            </p:cNvSpPr>
            <p:nvPr/>
          </p:nvSpPr>
          <p:spPr bwMode="auto">
            <a:xfrm flipH="1">
              <a:off x="4206" y="3584"/>
              <a:ext cx="160" cy="9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8267" name="AutoShape 279"/>
            <p:cNvSpPr>
              <a:spLocks noChangeArrowheads="1"/>
            </p:cNvSpPr>
            <p:nvPr/>
          </p:nvSpPr>
          <p:spPr bwMode="auto">
            <a:xfrm>
              <a:off x="3990" y="2902"/>
              <a:ext cx="1113" cy="680"/>
            </a:xfrm>
            <a:custGeom>
              <a:avLst/>
              <a:gdLst>
                <a:gd name="T0" fmla="*/ 29 w 21600"/>
                <a:gd name="T1" fmla="*/ 0 h 21600"/>
                <a:gd name="T2" fmla="*/ 8 w 21600"/>
                <a:gd name="T3" fmla="*/ 3 h 21600"/>
                <a:gd name="T4" fmla="*/ 0 w 21600"/>
                <a:gd name="T5" fmla="*/ 11 h 21600"/>
                <a:gd name="T6" fmla="*/ 8 w 21600"/>
                <a:gd name="T7" fmla="*/ 18 h 21600"/>
                <a:gd name="T8" fmla="*/ 29 w 21600"/>
                <a:gd name="T9" fmla="*/ 21 h 21600"/>
                <a:gd name="T10" fmla="*/ 49 w 21600"/>
                <a:gd name="T11" fmla="*/ 18 h 21600"/>
                <a:gd name="T12" fmla="*/ 57 w 21600"/>
                <a:gd name="T13" fmla="*/ 11 h 21600"/>
                <a:gd name="T14" fmla="*/ 49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76 h 21600"/>
                <a:gd name="T26" fmla="*/ 18437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39267" name="Slide Number Placeholder 4"/>
          <p:cNvSpPr>
            <a:spLocks noGrp="1"/>
          </p:cNvSpPr>
          <p:nvPr>
            <p:ph type="sldNum" sz="quarter" idx="10"/>
          </p:nvPr>
        </p:nvSpPr>
        <p:spPr>
          <a:noFill/>
        </p:spPr>
        <p:txBody>
          <a:bodyPr/>
          <a:lstStyle/>
          <a:p>
            <a:fld id="{BD62B10E-A7A6-47F7-82F3-681F7A72E808}" type="slidenum">
              <a:rPr lang="x-none" smtClean="0">
                <a:cs typeface="Arial" pitchFamily="34" charset="0"/>
              </a:rPr>
              <a:pPr/>
              <a:t>134</a:t>
            </a:fld>
            <a:endParaRPr lang="en-US" smtClean="0">
              <a:cs typeface="Arial" pitchFamily="34" charset="0"/>
            </a:endParaRPr>
          </a:p>
        </p:txBody>
      </p:sp>
      <p:sp>
        <p:nvSpPr>
          <p:cNvPr id="139268" name="Rectangle 3"/>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class </a:t>
            </a:r>
            <a:r>
              <a:rPr lang="en-US" sz="2400" b="1" dirty="0" err="1">
                <a:solidFill>
                  <a:schemeClr val="folHlink"/>
                </a:solidFill>
                <a:latin typeface="Courier New" pitchFamily="49" charset="0"/>
              </a:rPr>
              <a:t>MultiConsensus</a:t>
            </a:r>
            <a:r>
              <a:rPr lang="en-US" sz="2400" b="1" dirty="0">
                <a:solidFill>
                  <a:schemeClr val="folHlink"/>
                </a:solidFill>
                <a:latin typeface="Courier New" pitchFamily="49" charset="0"/>
              </a:rPr>
              <a:t> extends …{</a:t>
            </a:r>
          </a:p>
          <a:p>
            <a:pPr algn="l"/>
            <a:r>
              <a:rPr lang="en-US" sz="2400" b="1" dirty="0">
                <a:solidFill>
                  <a:schemeClr val="folHlink"/>
                </a:solidFill>
                <a:latin typeface="Courier New" pitchFamily="49" charset="0"/>
              </a:rPr>
              <a:t> Assign2 a = new Assign2(3, EMPTY);</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a.assign</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i+1,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other = </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((i+2) % 3);</a:t>
            </a:r>
          </a:p>
          <a:p>
            <a:pPr algn="l"/>
            <a:r>
              <a:rPr lang="en-US" sz="2400" b="1" dirty="0">
                <a:solidFill>
                  <a:schemeClr val="folHlink"/>
                </a:solidFill>
                <a:latin typeface="Courier New" pitchFamily="49" charset="0"/>
              </a:rPr>
              <a:t>  if (other==EMPTY||</a:t>
            </a:r>
            <a:r>
              <a:rPr lang="en-US" sz="2400" b="1" dirty="0">
                <a:latin typeface="Courier New" pitchFamily="49" charset="0"/>
              </a:rPr>
              <a:t>other==</a:t>
            </a:r>
            <a:r>
              <a:rPr lang="en-US" sz="2400" b="1" dirty="0" err="1">
                <a:latin typeface="Courier New" pitchFamily="49" charset="0"/>
              </a:rPr>
              <a:t>a.read</a:t>
            </a:r>
            <a:r>
              <a:rPr lang="en-US" sz="2400" b="1" dirty="0">
                <a:latin typeface="Courier New" pitchFamily="49" charset="0"/>
              </a:rPr>
              <a:t>(1))</a:t>
            </a:r>
          </a:p>
          <a:p>
            <a:pPr algn="l"/>
            <a:r>
              <a:rPr lang="en-US" sz="2400" b="1" dirty="0">
                <a:latin typeface="Courier New" pitchFamily="49" charset="0"/>
              </a:rPr>
              <a:t>   </a:t>
            </a:r>
            <a:r>
              <a:rPr lang="en-US" sz="2400" b="1" dirty="0">
                <a:solidFill>
                  <a:schemeClr val="folHlink"/>
                </a:solidFill>
                <a:latin typeface="Courier New" pitchFamily="49" charset="0"/>
              </a:rPr>
              <a:t>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  }}</a:t>
            </a:r>
          </a:p>
        </p:txBody>
      </p:sp>
      <p:sp>
        <p:nvSpPr>
          <p:cNvPr id="139269" name="Rectangle 176"/>
          <p:cNvSpPr>
            <a:spLocks noChangeArrowheads="1"/>
          </p:cNvSpPr>
          <p:nvPr/>
        </p:nvSpPr>
        <p:spPr bwMode="auto">
          <a:xfrm>
            <a:off x="2468272" y="2519690"/>
            <a:ext cx="184731" cy="523220"/>
          </a:xfrm>
          <a:prstGeom prst="rect">
            <a:avLst/>
          </a:prstGeom>
          <a:solidFill>
            <a:srgbClr val="FFFFCC">
              <a:alpha val="56862"/>
            </a:srgbClr>
          </a:solidFill>
          <a:ln w="9525" algn="ctr">
            <a:noFill/>
            <a:miter lim="800000"/>
            <a:headEnd/>
            <a:tailEnd/>
          </a:ln>
        </p:spPr>
        <p:txBody>
          <a:bodyPr wrap="none" anchor="ctr">
            <a:spAutoFit/>
          </a:bodyPr>
          <a:lstStyle/>
          <a:p>
            <a:endParaRPr lang="en-US" dirty="0">
              <a:latin typeface="Arial" pitchFamily="34" charset="0"/>
            </a:endParaRPr>
          </a:p>
        </p:txBody>
      </p:sp>
      <p:sp>
        <p:nvSpPr>
          <p:cNvPr id="139270"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39271" name="AutoShape 6"/>
          <p:cNvSpPr>
            <a:spLocks noChangeArrowheads="1"/>
          </p:cNvSpPr>
          <p:nvPr/>
        </p:nvSpPr>
        <p:spPr bwMode="auto">
          <a:xfrm>
            <a:off x="4503738" y="3314700"/>
            <a:ext cx="3516312" cy="485775"/>
          </a:xfrm>
          <a:prstGeom prst="wedgeRoundRectCallout">
            <a:avLst>
              <a:gd name="adj1" fmla="val -10815"/>
              <a:gd name="adj2" fmla="val 117972"/>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39272" name="Text Box 7"/>
          <p:cNvSpPr txBox="1">
            <a:spLocks noChangeArrowheads="1"/>
          </p:cNvSpPr>
          <p:nvPr/>
        </p:nvSpPr>
        <p:spPr bwMode="auto">
          <a:xfrm>
            <a:off x="4614863" y="4083050"/>
            <a:ext cx="3487737"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Other thread moved later so I win</a:t>
            </a:r>
          </a:p>
        </p:txBody>
      </p:sp>
      <p:grpSp>
        <p:nvGrpSpPr>
          <p:cNvPr id="139273" name="Group 134"/>
          <p:cNvGrpSpPr>
            <a:grpSpLocks/>
          </p:cNvGrpSpPr>
          <p:nvPr/>
        </p:nvGrpSpPr>
        <p:grpSpPr bwMode="auto">
          <a:xfrm>
            <a:off x="1071563" y="1527175"/>
            <a:ext cx="3279775" cy="2490788"/>
            <a:chOff x="762" y="838"/>
            <a:chExt cx="4341" cy="3297"/>
          </a:xfrm>
        </p:grpSpPr>
        <p:sp>
          <p:nvSpPr>
            <p:cNvPr id="139274" name="AutoShape 135"/>
            <p:cNvSpPr>
              <a:spLocks noChangeArrowheads="1"/>
            </p:cNvSpPr>
            <p:nvPr/>
          </p:nvSpPr>
          <p:spPr bwMode="auto">
            <a:xfrm>
              <a:off x="762" y="2317"/>
              <a:ext cx="2976" cy="1818"/>
            </a:xfrm>
            <a:custGeom>
              <a:avLst/>
              <a:gdLst>
                <a:gd name="T0" fmla="*/ 205 w 21600"/>
                <a:gd name="T1" fmla="*/ 0 h 21600"/>
                <a:gd name="T2" fmla="*/ 60 w 21600"/>
                <a:gd name="T3" fmla="*/ 22 h 21600"/>
                <a:gd name="T4" fmla="*/ 0 w 21600"/>
                <a:gd name="T5" fmla="*/ 77 h 21600"/>
                <a:gd name="T6" fmla="*/ 60 w 21600"/>
                <a:gd name="T7" fmla="*/ 131 h 21600"/>
                <a:gd name="T8" fmla="*/ 205 w 21600"/>
                <a:gd name="T9" fmla="*/ 153 h 21600"/>
                <a:gd name="T10" fmla="*/ 350 w 21600"/>
                <a:gd name="T11" fmla="*/ 131 h 21600"/>
                <a:gd name="T12" fmla="*/ 410 w 21600"/>
                <a:gd name="T13" fmla="*/ 77 h 21600"/>
                <a:gd name="T14" fmla="*/ 350 w 21600"/>
                <a:gd name="T15" fmla="*/ 2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0 h 21600"/>
                <a:gd name="T26" fmla="*/ 1843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grpSp>
          <p:nvGrpSpPr>
            <p:cNvPr id="139275" name="Group 136"/>
            <p:cNvGrpSpPr>
              <a:grpSpLocks/>
            </p:cNvGrpSpPr>
            <p:nvPr/>
          </p:nvGrpSpPr>
          <p:grpSpPr bwMode="auto">
            <a:xfrm>
              <a:off x="1591" y="838"/>
              <a:ext cx="3512" cy="3099"/>
              <a:chOff x="1591" y="838"/>
              <a:chExt cx="3512" cy="3099"/>
            </a:xfrm>
          </p:grpSpPr>
          <p:sp>
            <p:nvSpPr>
              <p:cNvPr id="139276" name="Freeform 137"/>
              <p:cNvSpPr>
                <a:spLocks/>
              </p:cNvSpPr>
              <p:nvPr/>
            </p:nvSpPr>
            <p:spPr bwMode="auto">
              <a:xfrm>
                <a:off x="2825" y="2368"/>
                <a:ext cx="713" cy="651"/>
              </a:xfrm>
              <a:custGeom>
                <a:avLst/>
                <a:gdLst>
                  <a:gd name="T0" fmla="*/ 348 w 713"/>
                  <a:gd name="T1" fmla="*/ 0 h 651"/>
                  <a:gd name="T2" fmla="*/ 0 w 713"/>
                  <a:gd name="T3" fmla="*/ 329 h 651"/>
                  <a:gd name="T4" fmla="*/ 389 w 713"/>
                  <a:gd name="T5" fmla="*/ 651 h 651"/>
                  <a:gd name="T6" fmla="*/ 713 w 713"/>
                  <a:gd name="T7" fmla="*/ 283 h 651"/>
                  <a:gd name="T8" fmla="*/ 348 w 713"/>
                  <a:gd name="T9" fmla="*/ 0 h 651"/>
                  <a:gd name="T10" fmla="*/ 0 60000 65536"/>
                  <a:gd name="T11" fmla="*/ 0 60000 65536"/>
                  <a:gd name="T12" fmla="*/ 0 60000 65536"/>
                  <a:gd name="T13" fmla="*/ 0 60000 65536"/>
                  <a:gd name="T14" fmla="*/ 0 60000 65536"/>
                  <a:gd name="T15" fmla="*/ 0 w 713"/>
                  <a:gd name="T16" fmla="*/ 0 h 651"/>
                  <a:gd name="T17" fmla="*/ 713 w 713"/>
                  <a:gd name="T18" fmla="*/ 651 h 651"/>
                </a:gdLst>
                <a:ahLst/>
                <a:cxnLst>
                  <a:cxn ang="T10">
                    <a:pos x="T0" y="T1"/>
                  </a:cxn>
                  <a:cxn ang="T11">
                    <a:pos x="T2" y="T3"/>
                  </a:cxn>
                  <a:cxn ang="T12">
                    <a:pos x="T4" y="T5"/>
                  </a:cxn>
                  <a:cxn ang="T13">
                    <a:pos x="T6" y="T7"/>
                  </a:cxn>
                  <a:cxn ang="T14">
                    <a:pos x="T8" y="T9"/>
                  </a:cxn>
                </a:cxnLst>
                <a:rect l="T15" t="T16" r="T17" b="T18"/>
                <a:pathLst>
                  <a:path w="713" h="651">
                    <a:moveTo>
                      <a:pt x="348" y="0"/>
                    </a:moveTo>
                    <a:lnTo>
                      <a:pt x="0" y="329"/>
                    </a:lnTo>
                    <a:lnTo>
                      <a:pt x="389" y="651"/>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9277" name="Freeform 138"/>
              <p:cNvSpPr>
                <a:spLocks/>
              </p:cNvSpPr>
              <p:nvPr/>
            </p:nvSpPr>
            <p:spPr bwMode="auto">
              <a:xfrm>
                <a:off x="2121" y="1811"/>
                <a:ext cx="1408" cy="1206"/>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39278" name="Freeform 139"/>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39279" name="Freeform 140"/>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nvGrpSpPr>
              <p:cNvPr id="139280" name="Group 141"/>
              <p:cNvGrpSpPr>
                <a:grpSpLocks/>
              </p:cNvGrpSpPr>
              <p:nvPr/>
            </p:nvGrpSpPr>
            <p:grpSpPr bwMode="auto">
              <a:xfrm>
                <a:off x="1591" y="2833"/>
                <a:ext cx="1056" cy="1104"/>
                <a:chOff x="3312" y="2640"/>
                <a:chExt cx="1056" cy="1104"/>
              </a:xfrm>
            </p:grpSpPr>
            <p:sp>
              <p:nvSpPr>
                <p:cNvPr id="139305" name="Freeform 142"/>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39306" name="Group 143"/>
                <p:cNvGrpSpPr>
                  <a:grpSpLocks/>
                </p:cNvGrpSpPr>
                <p:nvPr/>
              </p:nvGrpSpPr>
              <p:grpSpPr bwMode="auto">
                <a:xfrm>
                  <a:off x="3312" y="2928"/>
                  <a:ext cx="837" cy="816"/>
                  <a:chOff x="3312" y="2928"/>
                  <a:chExt cx="837" cy="816"/>
                </a:xfrm>
              </p:grpSpPr>
              <p:sp>
                <p:nvSpPr>
                  <p:cNvPr id="139308" name="Freeform 144"/>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09" name="Freeform 145"/>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10" name="Freeform 146"/>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9311" name="Freeform 147"/>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9312" name="Freeform 148"/>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39313" name="Freeform 149"/>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14" name="Freeform 150"/>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9307" name="Freeform 151"/>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39281" name="Group 152"/>
              <p:cNvGrpSpPr>
                <a:grpSpLocks/>
              </p:cNvGrpSpPr>
              <p:nvPr/>
            </p:nvGrpSpPr>
            <p:grpSpPr bwMode="auto">
              <a:xfrm>
                <a:off x="2997" y="1209"/>
                <a:ext cx="1166" cy="720"/>
                <a:chOff x="3024" y="1680"/>
                <a:chExt cx="1166" cy="720"/>
              </a:xfrm>
            </p:grpSpPr>
            <p:sp>
              <p:nvSpPr>
                <p:cNvPr id="139296" name="Freeform 153"/>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297" name="Freeform 154"/>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298" name="Freeform 155"/>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299" name="Freeform 156"/>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9300" name="Freeform 157"/>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9301" name="Freeform 158"/>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39302" name="Freeform 159"/>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03" name="Freeform 160"/>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39304" name="Freeform 161"/>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39282" name="Freeform 162"/>
              <p:cNvSpPr>
                <a:spLocks/>
              </p:cNvSpPr>
              <p:nvPr/>
            </p:nvSpPr>
            <p:spPr bwMode="auto">
              <a:xfrm>
                <a:off x="2112" y="2016"/>
                <a:ext cx="1097" cy="1038"/>
              </a:xfrm>
              <a:custGeom>
                <a:avLst/>
                <a:gdLst>
                  <a:gd name="T0" fmla="*/ 0 w 1097"/>
                  <a:gd name="T1" fmla="*/ 0 h 1038"/>
                  <a:gd name="T2" fmla="*/ 1097 w 1097"/>
                  <a:gd name="T3" fmla="*/ 1038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9283" name="Line 163"/>
              <p:cNvSpPr>
                <a:spLocks noChangeShapeType="1"/>
              </p:cNvSpPr>
              <p:nvPr/>
            </p:nvSpPr>
            <p:spPr bwMode="auto">
              <a:xfrm>
                <a:off x="2469" y="1838"/>
                <a:ext cx="1069" cy="813"/>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9284" name="Line 164"/>
              <p:cNvSpPr>
                <a:spLocks noChangeShapeType="1"/>
              </p:cNvSpPr>
              <p:nvPr/>
            </p:nvSpPr>
            <p:spPr bwMode="auto">
              <a:xfrm flipV="1">
                <a:off x="2130" y="1829"/>
                <a:ext cx="348" cy="201"/>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9285" name="Freeform 165"/>
              <p:cNvSpPr>
                <a:spLocks/>
              </p:cNvSpPr>
              <p:nvPr/>
            </p:nvSpPr>
            <p:spPr bwMode="auto">
              <a:xfrm>
                <a:off x="3209" y="2643"/>
                <a:ext cx="329" cy="411"/>
              </a:xfrm>
              <a:custGeom>
                <a:avLst/>
                <a:gdLst>
                  <a:gd name="T0" fmla="*/ 0 w 329"/>
                  <a:gd name="T1" fmla="*/ 411 h 411"/>
                  <a:gd name="T2" fmla="*/ 329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39286" name="Line 166"/>
              <p:cNvSpPr>
                <a:spLocks noChangeShapeType="1"/>
              </p:cNvSpPr>
              <p:nvPr/>
            </p:nvSpPr>
            <p:spPr bwMode="auto">
              <a:xfrm flipV="1">
                <a:off x="2834" y="2377"/>
                <a:ext cx="357" cy="32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9287" name="Line 167"/>
              <p:cNvSpPr>
                <a:spLocks noChangeShapeType="1"/>
              </p:cNvSpPr>
              <p:nvPr/>
            </p:nvSpPr>
            <p:spPr bwMode="auto">
              <a:xfrm flipV="1">
                <a:off x="2459" y="2112"/>
                <a:ext cx="357" cy="265"/>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39288" name="Line 168"/>
              <p:cNvSpPr>
                <a:spLocks noChangeShapeType="1"/>
              </p:cNvSpPr>
              <p:nvPr/>
            </p:nvSpPr>
            <p:spPr bwMode="auto">
              <a:xfrm flipH="1">
                <a:off x="2505" y="1728"/>
                <a:ext cx="402" cy="311"/>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9289" name="Line 169"/>
              <p:cNvSpPr>
                <a:spLocks noChangeShapeType="1"/>
              </p:cNvSpPr>
              <p:nvPr/>
            </p:nvSpPr>
            <p:spPr bwMode="auto">
              <a:xfrm flipH="1">
                <a:off x="2766" y="1945"/>
                <a:ext cx="402" cy="311"/>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39290" name="Line 170"/>
              <p:cNvSpPr>
                <a:spLocks noChangeShapeType="1"/>
              </p:cNvSpPr>
              <p:nvPr/>
            </p:nvSpPr>
            <p:spPr bwMode="auto">
              <a:xfrm flipH="1">
                <a:off x="2498" y="2519"/>
                <a:ext cx="430" cy="25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9291" name="Line 171"/>
              <p:cNvSpPr>
                <a:spLocks noChangeShapeType="1"/>
              </p:cNvSpPr>
              <p:nvPr/>
            </p:nvSpPr>
            <p:spPr bwMode="auto">
              <a:xfrm flipH="1">
                <a:off x="2704" y="2662"/>
                <a:ext cx="430" cy="25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39292" name="AutoShape 172"/>
              <p:cNvSpPr>
                <a:spLocks noChangeArrowheads="1"/>
              </p:cNvSpPr>
              <p:nvPr/>
            </p:nvSpPr>
            <p:spPr bwMode="auto">
              <a:xfrm>
                <a:off x="2127" y="838"/>
                <a:ext cx="2976" cy="1818"/>
              </a:xfrm>
              <a:custGeom>
                <a:avLst/>
                <a:gdLst>
                  <a:gd name="T0" fmla="*/ 205 w 21600"/>
                  <a:gd name="T1" fmla="*/ 0 h 21600"/>
                  <a:gd name="T2" fmla="*/ 60 w 21600"/>
                  <a:gd name="T3" fmla="*/ 22 h 21600"/>
                  <a:gd name="T4" fmla="*/ 0 w 21600"/>
                  <a:gd name="T5" fmla="*/ 77 h 21600"/>
                  <a:gd name="T6" fmla="*/ 60 w 21600"/>
                  <a:gd name="T7" fmla="*/ 131 h 21600"/>
                  <a:gd name="T8" fmla="*/ 205 w 21600"/>
                  <a:gd name="T9" fmla="*/ 153 h 21600"/>
                  <a:gd name="T10" fmla="*/ 350 w 21600"/>
                  <a:gd name="T11" fmla="*/ 131 h 21600"/>
                  <a:gd name="T12" fmla="*/ 410 w 21600"/>
                  <a:gd name="T13" fmla="*/ 77 h 21600"/>
                  <a:gd name="T14" fmla="*/ 350 w 21600"/>
                  <a:gd name="T15" fmla="*/ 2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0 h 21600"/>
                  <a:gd name="T26" fmla="*/ 1843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grpSp>
            <p:nvGrpSpPr>
              <p:cNvPr id="139293" name="Group 173"/>
              <p:cNvGrpSpPr>
                <a:grpSpLocks/>
              </p:cNvGrpSpPr>
              <p:nvPr/>
            </p:nvGrpSpPr>
            <p:grpSpPr bwMode="auto">
              <a:xfrm>
                <a:off x="2445" y="2089"/>
                <a:ext cx="1069" cy="951"/>
                <a:chOff x="2445" y="2089"/>
                <a:chExt cx="1069" cy="951"/>
              </a:xfrm>
            </p:grpSpPr>
            <p:sp>
              <p:nvSpPr>
                <p:cNvPr id="139294" name="Freeform 174"/>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sp>
              <p:nvSpPr>
                <p:cNvPr id="139295" name="Freeform 175"/>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grpSp>
        </p:gr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40291" name="Slide Number Placeholder 4"/>
          <p:cNvSpPr>
            <a:spLocks noGrp="1"/>
          </p:cNvSpPr>
          <p:nvPr>
            <p:ph type="sldNum" sz="quarter" idx="10"/>
          </p:nvPr>
        </p:nvSpPr>
        <p:spPr>
          <a:noFill/>
        </p:spPr>
        <p:txBody>
          <a:bodyPr/>
          <a:lstStyle/>
          <a:p>
            <a:fld id="{9383E7C0-8801-4F04-A780-78DDA1365946}" type="slidenum">
              <a:rPr lang="x-none" smtClean="0">
                <a:cs typeface="Arial" pitchFamily="34" charset="0"/>
              </a:rPr>
              <a:pPr/>
              <a:t>135</a:t>
            </a:fld>
            <a:endParaRPr lang="en-US" smtClean="0">
              <a:cs typeface="Arial" pitchFamily="34" charset="0"/>
            </a:endParaRPr>
          </a:p>
        </p:txBody>
      </p:sp>
      <p:sp>
        <p:nvSpPr>
          <p:cNvPr id="140292" name="Rectangle 2"/>
          <p:cNvSpPr>
            <a:spLocks noGrp="1" noChangeArrowheads="1"/>
          </p:cNvSpPr>
          <p:nvPr>
            <p:ph type="title"/>
          </p:nvPr>
        </p:nvSpPr>
        <p:spPr>
          <a:xfrm>
            <a:off x="593725" y="269875"/>
            <a:ext cx="7772400" cy="1143000"/>
          </a:xfrm>
        </p:spPr>
        <p:txBody>
          <a:bodyPr/>
          <a:lstStyle/>
          <a:p>
            <a:r>
              <a:rPr lang="en-US" smtClean="0"/>
              <a:t>Multi-Consensus Code</a:t>
            </a:r>
          </a:p>
        </p:txBody>
      </p:sp>
      <p:sp>
        <p:nvSpPr>
          <p:cNvPr id="140293" name="Rectangle 3"/>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class </a:t>
            </a:r>
            <a:r>
              <a:rPr lang="en-US" sz="2400" b="1" dirty="0" err="1">
                <a:solidFill>
                  <a:schemeClr val="folHlink"/>
                </a:solidFill>
                <a:latin typeface="Courier New" pitchFamily="49" charset="0"/>
              </a:rPr>
              <a:t>MultiConsensus</a:t>
            </a:r>
            <a:r>
              <a:rPr lang="en-US" sz="2400" b="1" dirty="0">
                <a:solidFill>
                  <a:schemeClr val="folHlink"/>
                </a:solidFill>
                <a:latin typeface="Courier New" pitchFamily="49" charset="0"/>
              </a:rPr>
              <a:t> extends …{</a:t>
            </a:r>
          </a:p>
          <a:p>
            <a:pPr algn="l"/>
            <a:r>
              <a:rPr lang="en-US" sz="2400" b="1" dirty="0">
                <a:solidFill>
                  <a:schemeClr val="folHlink"/>
                </a:solidFill>
                <a:latin typeface="Courier New" pitchFamily="49" charset="0"/>
              </a:rPr>
              <a:t> Assign2 a = new Assign2(3, EMPTY);</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a.assign</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i+1,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other = </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((i+2) % 3);</a:t>
            </a:r>
          </a:p>
          <a:p>
            <a:pPr algn="l"/>
            <a:r>
              <a:rPr lang="en-US" sz="2400" b="1" dirty="0">
                <a:solidFill>
                  <a:schemeClr val="folHlink"/>
                </a:solidFill>
                <a:latin typeface="Courier New" pitchFamily="49" charset="0"/>
              </a:rPr>
              <a:t>  if (other==EMPTY||other==</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(1))</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proposed[</a:t>
            </a:r>
            <a:r>
              <a:rPr lang="en-US" sz="2400" b="1" dirty="0" err="1">
                <a:latin typeface="Courier New" pitchFamily="49" charset="0"/>
              </a:rPr>
              <a:t>i</a:t>
            </a:r>
            <a:r>
              <a:rPr lang="en-US" sz="2400" b="1" dirty="0">
                <a:latin typeface="Courier New" pitchFamily="49" charset="0"/>
              </a:rPr>
              <a:t>]; </a:t>
            </a:r>
          </a:p>
          <a:p>
            <a:pPr algn="l"/>
            <a:r>
              <a:rPr lang="en-US" sz="2400" b="1" dirty="0">
                <a:latin typeface="Courier New" pitchFamily="49" charset="0"/>
              </a:rPr>
              <a:t>  </a:t>
            </a:r>
            <a:r>
              <a:rPr lang="en-US" sz="2400" b="1" dirty="0">
                <a:solidFill>
                  <a:schemeClr val="folHlink"/>
                </a:solidFill>
                <a:latin typeface="Courier New" pitchFamily="49" charset="0"/>
              </a:rPr>
              <a:t>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  }}</a:t>
            </a:r>
          </a:p>
        </p:txBody>
      </p:sp>
      <p:sp>
        <p:nvSpPr>
          <p:cNvPr id="140294" name="AutoShape 6"/>
          <p:cNvSpPr>
            <a:spLocks noChangeArrowheads="1"/>
          </p:cNvSpPr>
          <p:nvPr/>
        </p:nvSpPr>
        <p:spPr bwMode="auto">
          <a:xfrm>
            <a:off x="1395413" y="3738563"/>
            <a:ext cx="3821112" cy="485775"/>
          </a:xfrm>
          <a:prstGeom prst="wedgeRoundRectCallout">
            <a:avLst>
              <a:gd name="adj1" fmla="val 61468"/>
              <a:gd name="adj2" fmla="val 162093"/>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40295" name="Text Box 7"/>
          <p:cNvSpPr txBox="1">
            <a:spLocks noChangeArrowheads="1"/>
          </p:cNvSpPr>
          <p:nvPr/>
        </p:nvSpPr>
        <p:spPr bwMode="auto">
          <a:xfrm>
            <a:off x="4732338" y="4767263"/>
            <a:ext cx="3487737" cy="457200"/>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OK, I win.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41315" name="Slide Number Placeholder 4"/>
          <p:cNvSpPr>
            <a:spLocks noGrp="1"/>
          </p:cNvSpPr>
          <p:nvPr>
            <p:ph type="sldNum" sz="quarter" idx="10"/>
          </p:nvPr>
        </p:nvSpPr>
        <p:spPr>
          <a:noFill/>
        </p:spPr>
        <p:txBody>
          <a:bodyPr/>
          <a:lstStyle/>
          <a:p>
            <a:fld id="{F8665806-D0D0-4FFE-A655-6151FA176322}" type="slidenum">
              <a:rPr lang="x-none" smtClean="0">
                <a:cs typeface="Arial" pitchFamily="34" charset="0"/>
              </a:rPr>
              <a:pPr/>
              <a:t>136</a:t>
            </a:fld>
            <a:endParaRPr lang="en-US" smtClean="0">
              <a:cs typeface="Arial" pitchFamily="34" charset="0"/>
            </a:endParaRPr>
          </a:p>
        </p:txBody>
      </p:sp>
      <p:sp>
        <p:nvSpPr>
          <p:cNvPr id="141316" name="Rectangle 3"/>
          <p:cNvSpPr>
            <a:spLocks noChangeArrowheads="1"/>
          </p:cNvSpPr>
          <p:nvPr/>
        </p:nvSpPr>
        <p:spPr bwMode="auto">
          <a:xfrm>
            <a:off x="814388" y="1481138"/>
            <a:ext cx="7437437"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class </a:t>
            </a:r>
            <a:r>
              <a:rPr lang="en-US" sz="2400" b="1" dirty="0" err="1">
                <a:solidFill>
                  <a:schemeClr val="folHlink"/>
                </a:solidFill>
                <a:latin typeface="Courier New" pitchFamily="49" charset="0"/>
              </a:rPr>
              <a:t>MultiConsensus</a:t>
            </a:r>
            <a:r>
              <a:rPr lang="en-US" sz="2400" b="1" dirty="0">
                <a:solidFill>
                  <a:schemeClr val="folHlink"/>
                </a:solidFill>
                <a:latin typeface="Courier New" pitchFamily="49" charset="0"/>
              </a:rPr>
              <a:t> extends …{</a:t>
            </a:r>
          </a:p>
          <a:p>
            <a:pPr algn="l"/>
            <a:r>
              <a:rPr lang="en-US" sz="2400" b="1" dirty="0">
                <a:solidFill>
                  <a:schemeClr val="folHlink"/>
                </a:solidFill>
                <a:latin typeface="Courier New" pitchFamily="49" charset="0"/>
              </a:rPr>
              <a:t> Assign2 a = new Assign2(3, EMPTY);</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a.assign</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i+1, </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other = </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((i+2) % 3);</a:t>
            </a:r>
          </a:p>
          <a:p>
            <a:pPr algn="l"/>
            <a:r>
              <a:rPr lang="en-US" sz="2400" b="1" dirty="0">
                <a:solidFill>
                  <a:schemeClr val="folHlink"/>
                </a:solidFill>
                <a:latin typeface="Courier New" pitchFamily="49" charset="0"/>
              </a:rPr>
              <a:t>  if (other==EMPTY||other==</a:t>
            </a:r>
            <a:r>
              <a:rPr lang="en-US" sz="2400" b="1" dirty="0" err="1">
                <a:solidFill>
                  <a:schemeClr val="folHlink"/>
                </a:solidFill>
                <a:latin typeface="Courier New" pitchFamily="49" charset="0"/>
              </a:rPr>
              <a:t>a.read</a:t>
            </a:r>
            <a:r>
              <a:rPr lang="en-US" sz="2400" b="1" dirty="0">
                <a:solidFill>
                  <a:schemeClr val="folHlink"/>
                </a:solidFill>
                <a:latin typeface="Courier New" pitchFamily="49" charset="0"/>
              </a:rPr>
              <a:t>(1))</a:t>
            </a:r>
          </a:p>
          <a:p>
            <a:pPr algn="l"/>
            <a:r>
              <a:rPr lang="en-US" sz="2400" b="1" dirty="0">
                <a:solidFill>
                  <a:schemeClr val="folHlink"/>
                </a:solidFill>
                <a:latin typeface="Courier New" pitchFamily="49" charset="0"/>
              </a:rPr>
              <a:t>   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else</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proposed[j];       </a:t>
            </a:r>
          </a:p>
          <a:p>
            <a:pPr algn="l"/>
            <a:r>
              <a:rPr lang="en-US" sz="2400" b="1" dirty="0">
                <a:latin typeface="Courier New" pitchFamily="49" charset="0"/>
              </a:rPr>
              <a:t>  </a:t>
            </a:r>
            <a:r>
              <a:rPr lang="en-US" sz="2400" b="1" dirty="0">
                <a:solidFill>
                  <a:schemeClr val="folHlink"/>
                </a:solidFill>
                <a:latin typeface="Courier New" pitchFamily="49" charset="0"/>
              </a:rPr>
              <a:t>}}</a:t>
            </a:r>
          </a:p>
        </p:txBody>
      </p:sp>
      <p:sp>
        <p:nvSpPr>
          <p:cNvPr id="141317" name="Rectangle 86"/>
          <p:cNvSpPr>
            <a:spLocks noChangeArrowheads="1"/>
          </p:cNvSpPr>
          <p:nvPr/>
        </p:nvSpPr>
        <p:spPr bwMode="auto">
          <a:xfrm>
            <a:off x="4716463" y="2538740"/>
            <a:ext cx="3519487" cy="523220"/>
          </a:xfrm>
          <a:prstGeom prst="rect">
            <a:avLst/>
          </a:prstGeom>
          <a:solidFill>
            <a:srgbClr val="FFFFCC">
              <a:alpha val="85097"/>
            </a:srgbClr>
          </a:solidFill>
          <a:ln w="9525" algn="ctr">
            <a:noFill/>
            <a:miter lim="800000"/>
            <a:headEnd/>
            <a:tailEnd/>
          </a:ln>
        </p:spPr>
        <p:txBody>
          <a:bodyPr anchor="ctr">
            <a:spAutoFit/>
          </a:bodyPr>
          <a:lstStyle/>
          <a:p>
            <a:endParaRPr lang="en-US" dirty="0">
              <a:latin typeface="Arial" pitchFamily="34" charset="0"/>
            </a:endParaRPr>
          </a:p>
        </p:txBody>
      </p:sp>
      <p:sp>
        <p:nvSpPr>
          <p:cNvPr id="141318" name="Rectangle 2"/>
          <p:cNvSpPr>
            <a:spLocks noGrp="1" noChangeArrowheads="1"/>
          </p:cNvSpPr>
          <p:nvPr>
            <p:ph type="title"/>
          </p:nvPr>
        </p:nvSpPr>
        <p:spPr>
          <a:xfrm>
            <a:off x="593725" y="269875"/>
            <a:ext cx="7772400" cy="1143000"/>
          </a:xfrm>
        </p:spPr>
        <p:txBody>
          <a:bodyPr/>
          <a:lstStyle/>
          <a:p>
            <a:r>
              <a:rPr lang="en-US" smtClean="0"/>
              <a:t>Multi-Consensus Code</a:t>
            </a:r>
          </a:p>
        </p:txBody>
      </p:sp>
      <p:grpSp>
        <p:nvGrpSpPr>
          <p:cNvPr id="141319" name="Group 6"/>
          <p:cNvGrpSpPr>
            <a:grpSpLocks/>
          </p:cNvGrpSpPr>
          <p:nvPr/>
        </p:nvGrpSpPr>
        <p:grpSpPr bwMode="auto">
          <a:xfrm>
            <a:off x="4802188" y="1482725"/>
            <a:ext cx="3348037" cy="2666100"/>
            <a:chOff x="762" y="782"/>
            <a:chExt cx="4413" cy="3515"/>
          </a:xfrm>
        </p:grpSpPr>
        <p:sp>
          <p:nvSpPr>
            <p:cNvPr id="141322" name="AutoShape 7"/>
            <p:cNvSpPr>
              <a:spLocks noChangeArrowheads="1"/>
            </p:cNvSpPr>
            <p:nvPr/>
          </p:nvSpPr>
          <p:spPr bwMode="auto">
            <a:xfrm>
              <a:off x="762" y="2317"/>
              <a:ext cx="2976" cy="1818"/>
            </a:xfrm>
            <a:custGeom>
              <a:avLst/>
              <a:gdLst>
                <a:gd name="T0" fmla="*/ 205 w 21600"/>
                <a:gd name="T1" fmla="*/ 0 h 21600"/>
                <a:gd name="T2" fmla="*/ 60 w 21600"/>
                <a:gd name="T3" fmla="*/ 22 h 21600"/>
                <a:gd name="T4" fmla="*/ 0 w 21600"/>
                <a:gd name="T5" fmla="*/ 77 h 21600"/>
                <a:gd name="T6" fmla="*/ 60 w 21600"/>
                <a:gd name="T7" fmla="*/ 131 h 21600"/>
                <a:gd name="T8" fmla="*/ 205 w 21600"/>
                <a:gd name="T9" fmla="*/ 153 h 21600"/>
                <a:gd name="T10" fmla="*/ 350 w 21600"/>
                <a:gd name="T11" fmla="*/ 131 h 21600"/>
                <a:gd name="T12" fmla="*/ 410 w 21600"/>
                <a:gd name="T13" fmla="*/ 77 h 21600"/>
                <a:gd name="T14" fmla="*/ 350 w 21600"/>
                <a:gd name="T15" fmla="*/ 2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0 h 21600"/>
                <a:gd name="T26" fmla="*/ 1843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141323" name="AutoShape 8"/>
            <p:cNvSpPr>
              <a:spLocks noChangeArrowheads="1"/>
            </p:cNvSpPr>
            <p:nvPr/>
          </p:nvSpPr>
          <p:spPr bwMode="auto">
            <a:xfrm>
              <a:off x="2199" y="782"/>
              <a:ext cx="2976" cy="1818"/>
            </a:xfrm>
            <a:custGeom>
              <a:avLst/>
              <a:gdLst>
                <a:gd name="T0" fmla="*/ 205 w 21600"/>
                <a:gd name="T1" fmla="*/ 0 h 21600"/>
                <a:gd name="T2" fmla="*/ 60 w 21600"/>
                <a:gd name="T3" fmla="*/ 22 h 21600"/>
                <a:gd name="T4" fmla="*/ 0 w 21600"/>
                <a:gd name="T5" fmla="*/ 77 h 21600"/>
                <a:gd name="T6" fmla="*/ 60 w 21600"/>
                <a:gd name="T7" fmla="*/ 131 h 21600"/>
                <a:gd name="T8" fmla="*/ 205 w 21600"/>
                <a:gd name="T9" fmla="*/ 153 h 21600"/>
                <a:gd name="T10" fmla="*/ 350 w 21600"/>
                <a:gd name="T11" fmla="*/ 131 h 21600"/>
                <a:gd name="T12" fmla="*/ 410 w 21600"/>
                <a:gd name="T13" fmla="*/ 77 h 21600"/>
                <a:gd name="T14" fmla="*/ 350 w 21600"/>
                <a:gd name="T15" fmla="*/ 22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0 h 21600"/>
                <a:gd name="T26" fmla="*/ 1843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
          <p:nvSpPr>
            <p:cNvPr id="141324" name="Freeform 9"/>
            <p:cNvSpPr>
              <a:spLocks/>
            </p:cNvSpPr>
            <p:nvPr/>
          </p:nvSpPr>
          <p:spPr bwMode="auto">
            <a:xfrm>
              <a:off x="2121" y="1829"/>
              <a:ext cx="1408" cy="1206"/>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 name="T10" fmla="*/ 0 60000 65536"/>
                <a:gd name="T11" fmla="*/ 0 60000 65536"/>
                <a:gd name="T12" fmla="*/ 0 60000 65536"/>
                <a:gd name="T13" fmla="*/ 0 60000 65536"/>
                <a:gd name="T14" fmla="*/ 0 60000 65536"/>
                <a:gd name="T15" fmla="*/ 0 w 1408"/>
                <a:gd name="T16" fmla="*/ 0 h 1206"/>
                <a:gd name="T17" fmla="*/ 1408 w 1408"/>
                <a:gd name="T18" fmla="*/ 1206 h 1206"/>
              </a:gdLst>
              <a:ahLst/>
              <a:cxnLst>
                <a:cxn ang="T10">
                  <a:pos x="T0" y="T1"/>
                </a:cxn>
                <a:cxn ang="T11">
                  <a:pos x="T2" y="T3"/>
                </a:cxn>
                <a:cxn ang="T12">
                  <a:pos x="T4" y="T5"/>
                </a:cxn>
                <a:cxn ang="T13">
                  <a:pos x="T6" y="T7"/>
                </a:cxn>
                <a:cxn ang="T14">
                  <a:pos x="T8" y="T9"/>
                </a:cxn>
              </a:cxnLst>
              <a:rect l="T15" t="T16" r="T17" b="T18"/>
              <a:pathLst>
                <a:path w="1408" h="1206">
                  <a:moveTo>
                    <a:pt x="338" y="0"/>
                  </a:moveTo>
                  <a:lnTo>
                    <a:pt x="0" y="201"/>
                  </a:lnTo>
                  <a:lnTo>
                    <a:pt x="1070" y="1206"/>
                  </a:lnTo>
                  <a:lnTo>
                    <a:pt x="1408" y="813"/>
                  </a:lnTo>
                  <a:lnTo>
                    <a:pt x="338" y="0"/>
                  </a:lnTo>
                  <a:close/>
                </a:path>
              </a:pathLst>
            </a:custGeom>
            <a:solidFill>
              <a:srgbClr val="DDDDDD"/>
            </a:solidFill>
            <a:ln w="9525">
              <a:solidFill>
                <a:schemeClr val="tx1"/>
              </a:solidFill>
              <a:round/>
              <a:headEnd/>
              <a:tailEnd/>
            </a:ln>
          </p:spPr>
          <p:txBody>
            <a:bodyPr wrap="none" anchor="ctr"/>
            <a:lstStyle/>
            <a:p>
              <a:endParaRPr lang="en-US" dirty="0">
                <a:latin typeface="Arial" pitchFamily="34" charset="0"/>
              </a:endParaRPr>
            </a:p>
          </p:txBody>
        </p:sp>
        <p:sp>
          <p:nvSpPr>
            <p:cNvPr id="141325" name="Freeform 10"/>
            <p:cNvSpPr>
              <a:spLocks/>
            </p:cNvSpPr>
            <p:nvPr/>
          </p:nvSpPr>
          <p:spPr bwMode="auto">
            <a:xfrm>
              <a:off x="2825" y="2368"/>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0066FF"/>
            </a:solidFill>
            <a:ln w="9525">
              <a:solidFill>
                <a:schemeClr val="tx1"/>
              </a:solidFill>
              <a:round/>
              <a:headEnd/>
              <a:tailEnd/>
            </a:ln>
          </p:spPr>
          <p:txBody>
            <a:bodyPr wrap="none" anchor="ctr"/>
            <a:lstStyle/>
            <a:p>
              <a:endParaRPr lang="en-US" dirty="0">
                <a:latin typeface="Arial" pitchFamily="34" charset="0"/>
              </a:endParaRPr>
            </a:p>
          </p:txBody>
        </p:sp>
        <p:sp>
          <p:nvSpPr>
            <p:cNvPr id="141326" name="Freeform 11"/>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sp>
          <p:nvSpPr>
            <p:cNvPr id="141327" name="Freeform 12"/>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chemeClr val="accent1"/>
            </a:solidFill>
            <a:ln w="9525">
              <a:solidFill>
                <a:schemeClr val="tx1"/>
              </a:solidFill>
              <a:round/>
              <a:headEnd/>
              <a:tailEnd/>
            </a:ln>
          </p:spPr>
          <p:txBody>
            <a:bodyPr wrap="none" anchor="ctr"/>
            <a:lstStyle/>
            <a:p>
              <a:endParaRPr lang="en-US" dirty="0">
                <a:latin typeface="Arial" pitchFamily="34" charset="0"/>
              </a:endParaRPr>
            </a:p>
          </p:txBody>
        </p:sp>
        <p:grpSp>
          <p:nvGrpSpPr>
            <p:cNvPr id="141328" name="Group 13"/>
            <p:cNvGrpSpPr>
              <a:grpSpLocks/>
            </p:cNvGrpSpPr>
            <p:nvPr/>
          </p:nvGrpSpPr>
          <p:grpSpPr bwMode="auto">
            <a:xfrm>
              <a:off x="1591" y="2833"/>
              <a:ext cx="1056" cy="1104"/>
              <a:chOff x="3312" y="2640"/>
              <a:chExt cx="1056" cy="1104"/>
            </a:xfrm>
          </p:grpSpPr>
          <p:sp>
            <p:nvSpPr>
              <p:cNvPr id="141350" name="Freeform 14"/>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141351" name="Group 15"/>
              <p:cNvGrpSpPr>
                <a:grpSpLocks/>
              </p:cNvGrpSpPr>
              <p:nvPr/>
            </p:nvGrpSpPr>
            <p:grpSpPr bwMode="auto">
              <a:xfrm>
                <a:off x="3312" y="2928"/>
                <a:ext cx="837" cy="816"/>
                <a:chOff x="3312" y="2928"/>
                <a:chExt cx="837" cy="816"/>
              </a:xfrm>
            </p:grpSpPr>
            <p:sp>
              <p:nvSpPr>
                <p:cNvPr id="141353" name="Freeform 16"/>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54" name="Freeform 17"/>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55" name="Freeform 18"/>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41356" name="Freeform 19"/>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41357" name="Freeform 20"/>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141358" name="Freeform 21"/>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59" name="Freeform 22"/>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41352" name="Freeform 23"/>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141329" name="Group 24"/>
            <p:cNvGrpSpPr>
              <a:grpSpLocks/>
            </p:cNvGrpSpPr>
            <p:nvPr/>
          </p:nvGrpSpPr>
          <p:grpSpPr bwMode="auto">
            <a:xfrm>
              <a:off x="2997" y="1209"/>
              <a:ext cx="1166" cy="720"/>
              <a:chOff x="3024" y="1680"/>
              <a:chExt cx="1166" cy="720"/>
            </a:xfrm>
          </p:grpSpPr>
          <p:sp>
            <p:nvSpPr>
              <p:cNvPr id="141341" name="Freeform 25"/>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2" name="Freeform 26"/>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3" name="Freeform 27"/>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4" name="Freeform 28"/>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41345" name="Freeform 29"/>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41346" name="Freeform 30"/>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141347" name="Freeform 31"/>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8" name="Freeform 32"/>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141349" name="Freeform 33"/>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141330" name="Freeform 34"/>
            <p:cNvSpPr>
              <a:spLocks/>
            </p:cNvSpPr>
            <p:nvPr/>
          </p:nvSpPr>
          <p:spPr bwMode="auto">
            <a:xfrm>
              <a:off x="2112" y="2016"/>
              <a:ext cx="1097" cy="1038"/>
            </a:xfrm>
            <a:custGeom>
              <a:avLst/>
              <a:gdLst>
                <a:gd name="T0" fmla="*/ 0 w 1097"/>
                <a:gd name="T1" fmla="*/ 0 h 1038"/>
                <a:gd name="T2" fmla="*/ 1097 w 1097"/>
                <a:gd name="T3" fmla="*/ 1038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41331" name="Line 35"/>
            <p:cNvSpPr>
              <a:spLocks noChangeShapeType="1"/>
            </p:cNvSpPr>
            <p:nvPr/>
          </p:nvSpPr>
          <p:spPr bwMode="auto">
            <a:xfrm>
              <a:off x="2469" y="1838"/>
              <a:ext cx="1069" cy="813"/>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41332" name="Line 36"/>
            <p:cNvSpPr>
              <a:spLocks noChangeShapeType="1"/>
            </p:cNvSpPr>
            <p:nvPr/>
          </p:nvSpPr>
          <p:spPr bwMode="auto">
            <a:xfrm flipV="1">
              <a:off x="2130" y="1829"/>
              <a:ext cx="348" cy="201"/>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41333" name="Freeform 37"/>
            <p:cNvSpPr>
              <a:spLocks/>
            </p:cNvSpPr>
            <p:nvPr/>
          </p:nvSpPr>
          <p:spPr bwMode="auto">
            <a:xfrm>
              <a:off x="3209" y="2643"/>
              <a:ext cx="329" cy="411"/>
            </a:xfrm>
            <a:custGeom>
              <a:avLst/>
              <a:gdLst>
                <a:gd name="T0" fmla="*/ 0 w 329"/>
                <a:gd name="T1" fmla="*/ 411 h 411"/>
                <a:gd name="T2" fmla="*/ 329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dirty="0">
                <a:latin typeface="Arial" pitchFamily="34" charset="0"/>
              </a:endParaRPr>
            </a:p>
          </p:txBody>
        </p:sp>
        <p:sp>
          <p:nvSpPr>
            <p:cNvPr id="141334" name="Line 38"/>
            <p:cNvSpPr>
              <a:spLocks noChangeShapeType="1"/>
            </p:cNvSpPr>
            <p:nvPr/>
          </p:nvSpPr>
          <p:spPr bwMode="auto">
            <a:xfrm flipV="1">
              <a:off x="2834" y="2377"/>
              <a:ext cx="357" cy="32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41335" name="Line 39"/>
            <p:cNvSpPr>
              <a:spLocks noChangeShapeType="1"/>
            </p:cNvSpPr>
            <p:nvPr/>
          </p:nvSpPr>
          <p:spPr bwMode="auto">
            <a:xfrm flipV="1">
              <a:off x="2459" y="2112"/>
              <a:ext cx="357" cy="265"/>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41336" name="Line 40"/>
            <p:cNvSpPr>
              <a:spLocks noChangeShapeType="1"/>
            </p:cNvSpPr>
            <p:nvPr/>
          </p:nvSpPr>
          <p:spPr bwMode="auto">
            <a:xfrm flipH="1">
              <a:off x="2505" y="1728"/>
              <a:ext cx="402" cy="311"/>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41337" name="Line 41"/>
            <p:cNvSpPr>
              <a:spLocks noChangeShapeType="1"/>
            </p:cNvSpPr>
            <p:nvPr/>
          </p:nvSpPr>
          <p:spPr bwMode="auto">
            <a:xfrm flipH="1">
              <a:off x="2766" y="1945"/>
              <a:ext cx="402" cy="311"/>
            </a:xfrm>
            <a:prstGeom prst="line">
              <a:avLst/>
            </a:prstGeom>
            <a:noFill/>
            <a:ln w="38100">
              <a:solidFill>
                <a:schemeClr val="accent1"/>
              </a:solidFill>
              <a:prstDash val="sysDot"/>
              <a:round/>
              <a:headEnd/>
              <a:tailEnd/>
            </a:ln>
          </p:spPr>
          <p:txBody>
            <a:bodyPr wrap="none" anchor="ctr"/>
            <a:lstStyle/>
            <a:p>
              <a:endParaRPr lang="en-US" dirty="0">
                <a:latin typeface="Arial" pitchFamily="34" charset="0"/>
              </a:endParaRPr>
            </a:p>
          </p:txBody>
        </p:sp>
        <p:sp>
          <p:nvSpPr>
            <p:cNvPr id="141338" name="Line 42"/>
            <p:cNvSpPr>
              <a:spLocks noChangeShapeType="1"/>
            </p:cNvSpPr>
            <p:nvPr/>
          </p:nvSpPr>
          <p:spPr bwMode="auto">
            <a:xfrm flipH="1">
              <a:off x="2498" y="2519"/>
              <a:ext cx="430" cy="25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41339" name="Line 43"/>
            <p:cNvSpPr>
              <a:spLocks noChangeShapeType="1"/>
            </p:cNvSpPr>
            <p:nvPr/>
          </p:nvSpPr>
          <p:spPr bwMode="auto">
            <a:xfrm flipH="1">
              <a:off x="2704" y="2662"/>
              <a:ext cx="430" cy="256"/>
            </a:xfrm>
            <a:prstGeom prst="line">
              <a:avLst/>
            </a:prstGeom>
            <a:noFill/>
            <a:ln w="38100">
              <a:solidFill>
                <a:srgbClr val="0066FF"/>
              </a:solidFill>
              <a:prstDash val="sysDot"/>
              <a:round/>
              <a:headEnd/>
              <a:tailEnd/>
            </a:ln>
          </p:spPr>
          <p:txBody>
            <a:bodyPr wrap="none" anchor="ctr"/>
            <a:lstStyle/>
            <a:p>
              <a:endParaRPr lang="en-US" dirty="0">
                <a:latin typeface="Arial" pitchFamily="34" charset="0"/>
              </a:endParaRPr>
            </a:p>
          </p:txBody>
        </p:sp>
        <p:sp>
          <p:nvSpPr>
            <p:cNvPr id="141340" name="Text Box 44"/>
            <p:cNvSpPr txBox="1">
              <a:spLocks noChangeArrowheads="1"/>
            </p:cNvSpPr>
            <p:nvPr/>
          </p:nvSpPr>
          <p:spPr bwMode="auto">
            <a:xfrm>
              <a:off x="769" y="3932"/>
              <a:ext cx="491" cy="365"/>
            </a:xfrm>
            <a:prstGeom prst="rect">
              <a:avLst/>
            </a:prstGeom>
            <a:noFill/>
            <a:ln w="9525">
              <a:noFill/>
              <a:miter lim="800000"/>
              <a:headEnd/>
              <a:tailEnd/>
            </a:ln>
          </p:spPr>
          <p:txBody>
            <a:bodyPr wrap="none">
              <a:spAutoFit/>
            </a:bodyPr>
            <a:lstStyle/>
            <a:p>
              <a:pPr algn="r"/>
              <a:r>
                <a:rPr lang="en-US" sz="1200" dirty="0">
                  <a:solidFill>
                    <a:schemeClr val="tx1"/>
                  </a:solidFill>
                  <a:latin typeface="Arial" pitchFamily="34" charset="0"/>
                </a:rPr>
                <a:t>(1)</a:t>
              </a:r>
            </a:p>
          </p:txBody>
        </p:sp>
      </p:grpSp>
      <p:sp>
        <p:nvSpPr>
          <p:cNvPr id="141320" name="AutoShape 84"/>
          <p:cNvSpPr>
            <a:spLocks noChangeArrowheads="1"/>
          </p:cNvSpPr>
          <p:nvPr/>
        </p:nvSpPr>
        <p:spPr bwMode="auto">
          <a:xfrm>
            <a:off x="1122363" y="4121150"/>
            <a:ext cx="3775075" cy="760413"/>
          </a:xfrm>
          <a:prstGeom prst="wedgeRoundRectCallout">
            <a:avLst>
              <a:gd name="adj1" fmla="val 57148"/>
              <a:gd name="adj2" fmla="val -4907"/>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41321" name="Text Box 85"/>
          <p:cNvSpPr txBox="1">
            <a:spLocks noChangeArrowheads="1"/>
          </p:cNvSpPr>
          <p:nvPr/>
        </p:nvSpPr>
        <p:spPr bwMode="auto">
          <a:xfrm>
            <a:off x="4732338" y="4418013"/>
            <a:ext cx="3487737" cy="830997"/>
          </a:xfrm>
          <a:prstGeom prst="rect">
            <a:avLst/>
          </a:prstGeom>
          <a:noFill/>
          <a:ln w="9525">
            <a:noFill/>
            <a:miter lim="800000"/>
            <a:headEnd/>
            <a:tailEnd/>
          </a:ln>
        </p:spPr>
        <p:txBody>
          <a:bodyPr>
            <a:spAutoFit/>
          </a:bodyPr>
          <a:lstStyle/>
          <a:p>
            <a:r>
              <a:rPr lang="en-US" sz="2400" b="1" dirty="0">
                <a:solidFill>
                  <a:srgbClr val="FF0000"/>
                </a:solidFill>
                <a:latin typeface="Arial" pitchFamily="34" charset="0"/>
              </a:rPr>
              <a:t>Other thread moved first, so I lose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9" name="Slide Number Placeholder 4"/>
          <p:cNvSpPr>
            <a:spLocks noGrp="1"/>
          </p:cNvSpPr>
          <p:nvPr>
            <p:ph type="sldNum" sz="quarter" idx="10"/>
          </p:nvPr>
        </p:nvSpPr>
        <p:spPr>
          <a:noFill/>
        </p:spPr>
        <p:txBody>
          <a:bodyPr/>
          <a:lstStyle/>
          <a:p>
            <a:fld id="{95D725FA-BA26-47BC-A71E-6DBC70306202}" type="slidenum">
              <a:rPr lang="x-none" smtClean="0">
                <a:cs typeface="Arial" pitchFamily="34" charset="0"/>
              </a:rPr>
              <a:pPr/>
              <a:t>137</a:t>
            </a:fld>
            <a:endParaRPr lang="en-US" smtClean="0">
              <a:cs typeface="Arial" pitchFamily="34" charset="0"/>
            </a:endParaRPr>
          </a:p>
        </p:txBody>
      </p:sp>
      <p:sp>
        <p:nvSpPr>
          <p:cNvPr id="142340" name="Rectangle 2"/>
          <p:cNvSpPr>
            <a:spLocks noGrp="1" noChangeArrowheads="1"/>
          </p:cNvSpPr>
          <p:nvPr>
            <p:ph type="title"/>
          </p:nvPr>
        </p:nvSpPr>
        <p:spPr/>
        <p:txBody>
          <a:bodyPr/>
          <a:lstStyle/>
          <a:p>
            <a:r>
              <a:rPr lang="en-US" smtClean="0"/>
              <a:t>Summary</a:t>
            </a:r>
          </a:p>
        </p:txBody>
      </p:sp>
      <p:sp>
        <p:nvSpPr>
          <p:cNvPr id="142341" name="Rectangle 3"/>
          <p:cNvSpPr>
            <a:spLocks noGrp="1" noChangeArrowheads="1"/>
          </p:cNvSpPr>
          <p:nvPr>
            <p:ph type="body" idx="1"/>
          </p:nvPr>
        </p:nvSpPr>
        <p:spPr/>
        <p:txBody>
          <a:bodyPr/>
          <a:lstStyle/>
          <a:p>
            <a:r>
              <a:rPr lang="en-US" smtClean="0"/>
              <a:t>If a thread can assign atomically to </a:t>
            </a:r>
            <a:r>
              <a:rPr lang="en-US" smtClean="0">
                <a:solidFill>
                  <a:schemeClr val="tx1"/>
                </a:solidFill>
              </a:rPr>
              <a:t>2</a:t>
            </a:r>
            <a:r>
              <a:rPr lang="en-US" smtClean="0"/>
              <a:t> out of </a:t>
            </a:r>
            <a:r>
              <a:rPr lang="en-US" smtClean="0">
                <a:solidFill>
                  <a:schemeClr val="tx1"/>
                </a:solidFill>
              </a:rPr>
              <a:t>3</a:t>
            </a:r>
            <a:r>
              <a:rPr lang="en-US" smtClean="0"/>
              <a:t> array locations</a:t>
            </a:r>
          </a:p>
          <a:p>
            <a:r>
              <a:rPr lang="en-US" smtClean="0"/>
              <a:t>Then we can solve </a:t>
            </a:r>
            <a:r>
              <a:rPr lang="en-US" smtClean="0">
                <a:solidFill>
                  <a:schemeClr val="tx1"/>
                </a:solidFill>
              </a:rPr>
              <a:t>2</a:t>
            </a:r>
            <a:r>
              <a:rPr lang="en-US" smtClean="0"/>
              <a:t>-consensus</a:t>
            </a:r>
          </a:p>
          <a:p>
            <a:r>
              <a:rPr lang="en-US" smtClean="0"/>
              <a:t>Therefore</a:t>
            </a:r>
          </a:p>
          <a:p>
            <a:pPr lvl="1"/>
            <a:r>
              <a:rPr lang="en-US" smtClean="0"/>
              <a:t>No wait-free multi-assignment</a:t>
            </a:r>
          </a:p>
          <a:p>
            <a:pPr lvl="1"/>
            <a:r>
              <a:rPr lang="en-US" smtClean="0"/>
              <a:t>From read/write registers</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3" name="Slide Number Placeholder 4"/>
          <p:cNvSpPr>
            <a:spLocks noGrp="1"/>
          </p:cNvSpPr>
          <p:nvPr>
            <p:ph type="sldNum" sz="quarter" idx="10"/>
          </p:nvPr>
        </p:nvSpPr>
        <p:spPr>
          <a:noFill/>
        </p:spPr>
        <p:txBody>
          <a:bodyPr/>
          <a:lstStyle/>
          <a:p>
            <a:fld id="{7B90D235-209C-482E-9AB8-06C22BD67804}" type="slidenum">
              <a:rPr lang="x-none" smtClean="0">
                <a:cs typeface="Arial" pitchFamily="34" charset="0"/>
              </a:rPr>
              <a:pPr/>
              <a:t>138</a:t>
            </a:fld>
            <a:endParaRPr lang="en-US" smtClean="0">
              <a:cs typeface="Arial" pitchFamily="34" charset="0"/>
            </a:endParaRPr>
          </a:p>
        </p:txBody>
      </p:sp>
      <p:sp>
        <p:nvSpPr>
          <p:cNvPr id="143364" name="Rectangle 2"/>
          <p:cNvSpPr>
            <a:spLocks noGrp="1" noChangeArrowheads="1"/>
          </p:cNvSpPr>
          <p:nvPr>
            <p:ph type="title"/>
          </p:nvPr>
        </p:nvSpPr>
        <p:spPr/>
        <p:txBody>
          <a:bodyPr/>
          <a:lstStyle/>
          <a:p>
            <a:r>
              <a:rPr lang="en-US" smtClean="0"/>
              <a:t>Read-Modify-Write Objects</a:t>
            </a:r>
          </a:p>
        </p:txBody>
      </p:sp>
      <p:sp>
        <p:nvSpPr>
          <p:cNvPr id="143365" name="Rectangle 3"/>
          <p:cNvSpPr>
            <a:spLocks noGrp="1" noChangeArrowheads="1"/>
          </p:cNvSpPr>
          <p:nvPr>
            <p:ph type="body" idx="1"/>
          </p:nvPr>
        </p:nvSpPr>
        <p:spPr/>
        <p:txBody>
          <a:bodyPr/>
          <a:lstStyle/>
          <a:p>
            <a:r>
              <a:rPr lang="en-US" dirty="0" smtClean="0"/>
              <a:t>Method call</a:t>
            </a:r>
            <a:endParaRPr lang="en-US" dirty="0" smtClean="0">
              <a:solidFill>
                <a:schemeClr val="tx1"/>
              </a:solidFill>
              <a:latin typeface="Courier New" pitchFamily="49" charset="0"/>
            </a:endParaRPr>
          </a:p>
          <a:p>
            <a:pPr lvl="1"/>
            <a:r>
              <a:rPr lang="en-US" dirty="0" smtClean="0"/>
              <a:t>Returns object’s prior value </a:t>
            </a:r>
            <a:r>
              <a:rPr lang="en-US" b="1" dirty="0" smtClean="0">
                <a:solidFill>
                  <a:schemeClr val="tx1"/>
                </a:solidFill>
              </a:rPr>
              <a:t>x</a:t>
            </a:r>
            <a:endParaRPr lang="en-US" b="1" dirty="0" smtClean="0">
              <a:solidFill>
                <a:schemeClr val="tx1"/>
              </a:solidFill>
              <a:latin typeface="Courier New" pitchFamily="49" charset="0"/>
            </a:endParaRPr>
          </a:p>
          <a:p>
            <a:pPr lvl="1"/>
            <a:r>
              <a:rPr lang="en-US" dirty="0" smtClean="0"/>
              <a:t>Replaces </a:t>
            </a:r>
            <a:r>
              <a:rPr lang="en-US" b="1" dirty="0" smtClean="0">
                <a:solidFill>
                  <a:schemeClr val="tx1"/>
                </a:solidFill>
              </a:rPr>
              <a:t>x</a:t>
            </a:r>
            <a:r>
              <a:rPr lang="en-US" dirty="0" smtClean="0"/>
              <a:t> with </a:t>
            </a:r>
            <a:r>
              <a:rPr lang="en-US" b="1" dirty="0" smtClean="0">
                <a:solidFill>
                  <a:schemeClr val="tx1"/>
                </a:solidFill>
                <a:latin typeface="Courier New" pitchFamily="49" charset="0"/>
                <a:cs typeface="Courier New" pitchFamily="49" charset="0"/>
              </a:rPr>
              <a:t>mumble</a:t>
            </a:r>
            <a:r>
              <a:rPr lang="en-US" b="1" dirty="0" smtClean="0">
                <a:solidFill>
                  <a:schemeClr val="tx1"/>
                </a:solidFill>
              </a:rPr>
              <a:t>(x)</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7" name="Slide Number Placeholder 4"/>
          <p:cNvSpPr>
            <a:spLocks noGrp="1"/>
          </p:cNvSpPr>
          <p:nvPr>
            <p:ph type="sldNum" sz="quarter" idx="10"/>
          </p:nvPr>
        </p:nvSpPr>
        <p:spPr>
          <a:noFill/>
        </p:spPr>
        <p:txBody>
          <a:bodyPr/>
          <a:lstStyle/>
          <a:p>
            <a:fld id="{8D15AE49-9CAE-4D19-ABB5-07A91BC64663}" type="slidenum">
              <a:rPr lang="x-none" smtClean="0">
                <a:cs typeface="Arial" pitchFamily="34" charset="0"/>
              </a:rPr>
              <a:pPr/>
              <a:t>139</a:t>
            </a:fld>
            <a:endParaRPr lang="en-US" smtClean="0">
              <a:cs typeface="Arial" pitchFamily="34" charset="0"/>
            </a:endParaRPr>
          </a:p>
        </p:txBody>
      </p:sp>
      <p:sp>
        <p:nvSpPr>
          <p:cNvPr id="144388" name="Rectangle 3"/>
          <p:cNvSpPr>
            <a:spLocks noChangeArrowheads="1"/>
          </p:cNvSpPr>
          <p:nvPr/>
        </p:nvSpPr>
        <p:spPr bwMode="auto">
          <a:xfrm>
            <a:off x="838200" y="1752600"/>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abstract class</a:t>
            </a:r>
            <a:r>
              <a:rPr lang="en-US" sz="2400" b="1" dirty="0">
                <a:latin typeface="Courier New" pitchFamily="49" charset="0"/>
              </a:rPr>
              <a:t> </a:t>
            </a:r>
            <a:r>
              <a:rPr lang="en-US" sz="2400" b="1" dirty="0" err="1">
                <a:latin typeface="Courier New" pitchFamily="49" charset="0"/>
              </a:rPr>
              <a:t>RMWRegister</a:t>
            </a:r>
            <a:r>
              <a:rPr lang="en-US" sz="2400" b="1" dirty="0">
                <a:latin typeface="Courier New" pitchFamily="49" charset="0"/>
              </a:rPr>
              <a:t> {</a:t>
            </a:r>
          </a:p>
          <a:p>
            <a:pPr algn="l"/>
            <a:r>
              <a:rPr lang="en-US" sz="2400" b="1" dirty="0">
                <a:solidFill>
                  <a:schemeClr val="tx1"/>
                </a:solidFill>
                <a:latin typeface="Courier New" pitchFamily="49" charset="0"/>
              </a:rPr>
              <a:t> private </a:t>
            </a:r>
            <a:r>
              <a:rPr lang="en-US" sz="2400" b="1" dirty="0" err="1">
                <a:solidFill>
                  <a:schemeClr val="tx1"/>
                </a:solidFill>
                <a:latin typeface="Courier New" pitchFamily="49" charset="0"/>
              </a:rPr>
              <a:t>int</a:t>
            </a:r>
            <a:r>
              <a:rPr lang="en-US" sz="2400" b="1" dirty="0">
                <a:latin typeface="Courier New" pitchFamily="49" charset="0"/>
              </a:rPr>
              <a:t> value;</a:t>
            </a:r>
          </a:p>
          <a:p>
            <a:pPr algn="l"/>
            <a:endParaRPr lang="en-US" sz="2400" b="1" dirty="0">
              <a:latin typeface="Courier New" pitchFamily="49" charset="0"/>
            </a:endParaRPr>
          </a:p>
          <a:p>
            <a:pPr algn="l"/>
            <a:r>
              <a:rPr lang="en-US" sz="2400" b="1" dirty="0">
                <a:latin typeface="Courier New" pitchFamily="49" charset="0"/>
              </a:rPr>
              <a:t> </a:t>
            </a:r>
            <a:r>
              <a:rPr lang="en-US" sz="2400" b="1" dirty="0">
                <a:solidFill>
                  <a:schemeClr val="tx1"/>
                </a:solidFill>
                <a:latin typeface="Courier New" pitchFamily="49" charset="0"/>
              </a:rPr>
              <a:t>public </a:t>
            </a:r>
            <a:r>
              <a:rPr lang="en-US" sz="2400" b="1" dirty="0" err="1">
                <a:solidFill>
                  <a:schemeClr val="tx1"/>
                </a:solidFill>
                <a:latin typeface="Courier New" pitchFamily="49" charset="0"/>
              </a:rPr>
              <a:t>int</a:t>
            </a:r>
            <a:r>
              <a:rPr lang="en-US" sz="2400" b="1" dirty="0">
                <a:solidFill>
                  <a:schemeClr val="tx1"/>
                </a:solidFill>
                <a:latin typeface="Courier New" pitchFamily="49" charset="0"/>
              </a:rPr>
              <a:t> synchronized </a:t>
            </a:r>
            <a:r>
              <a:rPr lang="en-US" sz="2400" b="1" dirty="0">
                <a:latin typeface="Courier New" pitchFamily="49" charset="0"/>
              </a:rPr>
              <a:t>  </a:t>
            </a:r>
          </a:p>
          <a:p>
            <a:pPr algn="l"/>
            <a:r>
              <a:rPr lang="en-US" sz="2400" b="1" dirty="0">
                <a:latin typeface="Courier New" pitchFamily="49" charset="0"/>
              </a:rPr>
              <a:t>  </a:t>
            </a:r>
            <a:r>
              <a:rPr lang="en-US" sz="2400" b="1" dirty="0" err="1">
                <a:latin typeface="Courier New" pitchFamily="49" charset="0"/>
              </a:rPr>
              <a:t>getAndMumble</a:t>
            </a:r>
            <a:r>
              <a:rPr lang="en-US" sz="2400" b="1" dirty="0">
                <a:latin typeface="Courier New" pitchFamily="49" charset="0"/>
              </a:rPr>
              <a:t>()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prior  = value;</a:t>
            </a:r>
          </a:p>
          <a:p>
            <a:pPr algn="l"/>
            <a:r>
              <a:rPr lang="en-US" sz="2400" b="1" dirty="0">
                <a:latin typeface="Courier New" pitchFamily="49" charset="0"/>
              </a:rPr>
              <a:t>    value = mumble(value);</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prior;</a:t>
            </a:r>
          </a:p>
          <a:p>
            <a:pPr algn="l"/>
            <a:r>
              <a:rPr lang="en-US" sz="2400" b="1" dirty="0">
                <a:latin typeface="Courier New" pitchFamily="49" charset="0"/>
              </a:rPr>
              <a:t>  }</a:t>
            </a:r>
          </a:p>
          <a:p>
            <a:pPr algn="l"/>
            <a:r>
              <a:rPr lang="en-US" sz="2400" b="1" dirty="0">
                <a:latin typeface="Courier New" pitchFamily="49" charset="0"/>
              </a:rPr>
              <a:t>}</a:t>
            </a:r>
          </a:p>
        </p:txBody>
      </p:sp>
      <p:sp>
        <p:nvSpPr>
          <p:cNvPr id="144389" name="Rectangle 5"/>
          <p:cNvSpPr>
            <a:spLocks noGrp="1" noChangeArrowheads="1"/>
          </p:cNvSpPr>
          <p:nvPr>
            <p:ph type="title"/>
          </p:nvPr>
        </p:nvSpPr>
        <p:spPr/>
        <p:txBody>
          <a:bodyPr/>
          <a:lstStyle/>
          <a:p>
            <a:r>
              <a:rPr lang="en-US" smtClean="0"/>
              <a:t>Read-Modify-Write</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5363" name="Slide Number Placeholder 4"/>
          <p:cNvSpPr>
            <a:spLocks noGrp="1"/>
          </p:cNvSpPr>
          <p:nvPr>
            <p:ph type="sldNum" sz="quarter" idx="10"/>
          </p:nvPr>
        </p:nvSpPr>
        <p:spPr>
          <a:noFill/>
        </p:spPr>
        <p:txBody>
          <a:bodyPr/>
          <a:lstStyle/>
          <a:p>
            <a:fld id="{DFBF97B9-A339-474B-9895-148E7844E230}" type="slidenum">
              <a:rPr lang="x-none" smtClean="0">
                <a:cs typeface="Arial" pitchFamily="34" charset="0"/>
              </a:rPr>
              <a:pPr/>
              <a:t>14</a:t>
            </a:fld>
            <a:endParaRPr lang="en-US" smtClean="0">
              <a:cs typeface="Arial" pitchFamily="34" charset="0"/>
            </a:endParaRPr>
          </a:p>
        </p:txBody>
      </p:sp>
      <p:sp>
        <p:nvSpPr>
          <p:cNvPr id="15364" name="Rectangle 4"/>
          <p:cNvSpPr>
            <a:spLocks noGrp="1" noChangeArrowheads="1"/>
          </p:cNvSpPr>
          <p:nvPr>
            <p:ph type="title"/>
          </p:nvPr>
        </p:nvSpPr>
        <p:spPr/>
        <p:txBody>
          <a:bodyPr/>
          <a:lstStyle/>
          <a:p>
            <a:r>
              <a:rPr lang="en-US" smtClean="0"/>
              <a:t>Basic Questions</a:t>
            </a:r>
          </a:p>
        </p:txBody>
      </p:sp>
      <p:sp>
        <p:nvSpPr>
          <p:cNvPr id="15365" name="Rectangle 5"/>
          <p:cNvSpPr>
            <a:spLocks noGrp="1" noChangeArrowheads="1"/>
          </p:cNvSpPr>
          <p:nvPr>
            <p:ph type="body" idx="1"/>
          </p:nvPr>
        </p:nvSpPr>
        <p:spPr>
          <a:xfrm>
            <a:off x="479425" y="1936750"/>
            <a:ext cx="7978775" cy="4159250"/>
          </a:xfrm>
        </p:spPr>
        <p:txBody>
          <a:bodyPr/>
          <a:lstStyle/>
          <a:p>
            <a:r>
              <a:rPr lang="en-US" smtClean="0">
                <a:solidFill>
                  <a:schemeClr val="tx1"/>
                </a:solidFill>
              </a:rPr>
              <a:t>Wait-Free</a:t>
            </a:r>
            <a:r>
              <a:rPr lang="en-US" smtClean="0"/>
              <a:t> synchronization might be a good idea in principle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45411" name="Slide Number Placeholder 4"/>
          <p:cNvSpPr>
            <a:spLocks noGrp="1"/>
          </p:cNvSpPr>
          <p:nvPr>
            <p:ph type="sldNum" sz="quarter" idx="10"/>
          </p:nvPr>
        </p:nvSpPr>
        <p:spPr>
          <a:noFill/>
        </p:spPr>
        <p:txBody>
          <a:bodyPr/>
          <a:lstStyle/>
          <a:p>
            <a:fld id="{8FA3642A-DDF1-4E1D-BDEC-EDA2CD3FAC22}" type="slidenum">
              <a:rPr lang="x-none" smtClean="0">
                <a:cs typeface="Arial" pitchFamily="34" charset="0"/>
              </a:rPr>
              <a:pPr/>
              <a:t>140</a:t>
            </a:fld>
            <a:endParaRPr lang="en-US" smtClean="0">
              <a:cs typeface="Arial" pitchFamily="34" charset="0"/>
            </a:endParaRPr>
          </a:p>
        </p:txBody>
      </p:sp>
      <p:sp>
        <p:nvSpPr>
          <p:cNvPr id="145412" name="Rectangle 3"/>
          <p:cNvSpPr>
            <a:spLocks noChangeArrowheads="1"/>
          </p:cNvSpPr>
          <p:nvPr/>
        </p:nvSpPr>
        <p:spPr bwMode="auto">
          <a:xfrm>
            <a:off x="838200" y="1752600"/>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synchronized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getAndMumble</a:t>
            </a:r>
            <a:r>
              <a:rPr lang="en-US" sz="2400" b="1" dirty="0">
                <a:solidFill>
                  <a:schemeClr val="folHlink"/>
                </a:solidFill>
                <a:latin typeface="Courier New" pitchFamily="49" charset="0"/>
              </a:rPr>
              <a:t>()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prior  = value;</a:t>
            </a:r>
          </a:p>
          <a:p>
            <a:pPr algn="l"/>
            <a:r>
              <a:rPr lang="en-US" sz="2400" b="1" dirty="0">
                <a:solidFill>
                  <a:schemeClr val="folHlink"/>
                </a:solidFill>
                <a:latin typeface="Courier New" pitchFamily="49" charset="0"/>
              </a:rPr>
              <a:t>    value = mumble(value);</a:t>
            </a:r>
          </a:p>
          <a:p>
            <a:pPr algn="l"/>
            <a:r>
              <a:rPr lang="en-US" sz="2400" b="1" dirty="0">
                <a:solidFill>
                  <a:schemeClr val="folHlink"/>
                </a:solidFill>
                <a:latin typeface="Courier New" pitchFamily="49" charset="0"/>
              </a:rPr>
              <a:t>    return prior;</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a:t>
            </a:r>
          </a:p>
        </p:txBody>
      </p:sp>
      <p:sp>
        <p:nvSpPr>
          <p:cNvPr id="145413" name="Rectangle 4"/>
          <p:cNvSpPr>
            <a:spLocks noGrp="1" noChangeArrowheads="1"/>
          </p:cNvSpPr>
          <p:nvPr>
            <p:ph type="title"/>
          </p:nvPr>
        </p:nvSpPr>
        <p:spPr/>
        <p:txBody>
          <a:bodyPr/>
          <a:lstStyle/>
          <a:p>
            <a:r>
              <a:rPr lang="en-US" smtClean="0"/>
              <a:t>Read-Modify-Write</a:t>
            </a:r>
          </a:p>
        </p:txBody>
      </p:sp>
      <p:sp>
        <p:nvSpPr>
          <p:cNvPr id="145414" name="AutoShape 6"/>
          <p:cNvSpPr>
            <a:spLocks noChangeArrowheads="1"/>
          </p:cNvSpPr>
          <p:nvPr/>
        </p:nvSpPr>
        <p:spPr bwMode="auto">
          <a:xfrm>
            <a:off x="1606550" y="3614738"/>
            <a:ext cx="3636963" cy="411162"/>
          </a:xfrm>
          <a:prstGeom prst="wedgeRoundRectCallout">
            <a:avLst>
              <a:gd name="adj1" fmla="val 57069"/>
              <a:gd name="adj2" fmla="val 286292"/>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45415" name="Text Box 7"/>
          <p:cNvSpPr txBox="1">
            <a:spLocks noChangeArrowheads="1"/>
          </p:cNvSpPr>
          <p:nvPr/>
        </p:nvSpPr>
        <p:spPr bwMode="auto">
          <a:xfrm>
            <a:off x="3746500" y="4967288"/>
            <a:ext cx="4516438" cy="519112"/>
          </a:xfrm>
          <a:prstGeom prst="rect">
            <a:avLst/>
          </a:prstGeom>
          <a:solidFill>
            <a:srgbClr val="FFFFCC"/>
          </a:solidFill>
          <a:ln w="9525">
            <a:noFill/>
            <a:miter lim="800000"/>
            <a:headEnd/>
            <a:tailEnd/>
          </a:ln>
        </p:spPr>
        <p:txBody>
          <a:bodyPr>
            <a:spAutoFit/>
          </a:bodyPr>
          <a:lstStyle/>
          <a:p>
            <a:r>
              <a:rPr lang="en-US" b="1" dirty="0">
                <a:solidFill>
                  <a:srgbClr val="FF0000"/>
                </a:solidFill>
                <a:latin typeface="Arial" pitchFamily="34" charset="0"/>
                <a:cs typeface="Arial" pitchFamily="34" charset="0"/>
              </a:rPr>
              <a:t>Return prior value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46435" name="Slide Number Placeholder 4"/>
          <p:cNvSpPr>
            <a:spLocks noGrp="1"/>
          </p:cNvSpPr>
          <p:nvPr>
            <p:ph type="sldNum" sz="quarter" idx="10"/>
          </p:nvPr>
        </p:nvSpPr>
        <p:spPr>
          <a:noFill/>
        </p:spPr>
        <p:txBody>
          <a:bodyPr/>
          <a:lstStyle/>
          <a:p>
            <a:fld id="{A668DB8C-7853-4DDB-9133-A79A4F560550}" type="slidenum">
              <a:rPr lang="x-none" smtClean="0">
                <a:cs typeface="Arial" pitchFamily="34" charset="0"/>
              </a:rPr>
              <a:pPr/>
              <a:t>141</a:t>
            </a:fld>
            <a:endParaRPr lang="en-US" smtClean="0">
              <a:cs typeface="Arial" pitchFamily="34" charset="0"/>
            </a:endParaRPr>
          </a:p>
        </p:txBody>
      </p:sp>
      <p:sp>
        <p:nvSpPr>
          <p:cNvPr id="146436" name="Rectangle 3"/>
          <p:cNvSpPr>
            <a:spLocks noChangeArrowheads="1"/>
          </p:cNvSpPr>
          <p:nvPr/>
        </p:nvSpPr>
        <p:spPr bwMode="auto">
          <a:xfrm>
            <a:off x="838200" y="1752600"/>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synchronized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getAndMumble</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prior = value;</a:t>
            </a:r>
          </a:p>
          <a:p>
            <a:pPr algn="l"/>
            <a:r>
              <a:rPr lang="en-US" sz="2400" b="1" dirty="0">
                <a:latin typeface="Courier New" pitchFamily="49" charset="0"/>
              </a:rPr>
              <a:t>    value = mumble(value);</a:t>
            </a:r>
          </a:p>
          <a:p>
            <a:pPr algn="l"/>
            <a:r>
              <a:rPr lang="en-US" sz="2400" b="1" dirty="0">
                <a:latin typeface="Courier New" pitchFamily="49" charset="0"/>
              </a:rPr>
              <a:t>    </a:t>
            </a:r>
            <a:r>
              <a:rPr lang="en-US" sz="2400" b="1" dirty="0">
                <a:solidFill>
                  <a:schemeClr val="folHlink"/>
                </a:solidFill>
                <a:latin typeface="Courier New" pitchFamily="49" charset="0"/>
              </a:rPr>
              <a:t>return prior;</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a:t>
            </a:r>
          </a:p>
        </p:txBody>
      </p:sp>
      <p:sp>
        <p:nvSpPr>
          <p:cNvPr id="146437" name="Rectangle 4"/>
          <p:cNvSpPr>
            <a:spLocks noGrp="1" noChangeArrowheads="1"/>
          </p:cNvSpPr>
          <p:nvPr>
            <p:ph type="title"/>
          </p:nvPr>
        </p:nvSpPr>
        <p:spPr/>
        <p:txBody>
          <a:bodyPr/>
          <a:lstStyle/>
          <a:p>
            <a:r>
              <a:rPr lang="en-US" smtClean="0"/>
              <a:t>Read-Modify-Write</a:t>
            </a:r>
          </a:p>
        </p:txBody>
      </p:sp>
      <p:sp>
        <p:nvSpPr>
          <p:cNvPr id="146438" name="AutoShape 6"/>
          <p:cNvSpPr>
            <a:spLocks noChangeArrowheads="1"/>
          </p:cNvSpPr>
          <p:nvPr/>
        </p:nvSpPr>
        <p:spPr bwMode="auto">
          <a:xfrm>
            <a:off x="1620838" y="4008438"/>
            <a:ext cx="4200525" cy="366712"/>
          </a:xfrm>
          <a:prstGeom prst="wedgeRoundRectCallout">
            <a:avLst>
              <a:gd name="adj1" fmla="val 39681"/>
              <a:gd name="adj2" fmla="val 221431"/>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46439" name="Text Box 7"/>
          <p:cNvSpPr txBox="1">
            <a:spLocks noChangeArrowheads="1"/>
          </p:cNvSpPr>
          <p:nvPr/>
        </p:nvSpPr>
        <p:spPr bwMode="auto">
          <a:xfrm>
            <a:off x="1960563" y="4867275"/>
            <a:ext cx="6345237"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Apply function to current value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9" name="Slide Number Placeholder 4"/>
          <p:cNvSpPr>
            <a:spLocks noGrp="1"/>
          </p:cNvSpPr>
          <p:nvPr>
            <p:ph type="sldNum" sz="quarter" idx="10"/>
          </p:nvPr>
        </p:nvSpPr>
        <p:spPr>
          <a:noFill/>
        </p:spPr>
        <p:txBody>
          <a:bodyPr/>
          <a:lstStyle/>
          <a:p>
            <a:fld id="{FAB14A97-26F8-43AC-AED2-2B439E396600}" type="slidenum">
              <a:rPr lang="x-none" smtClean="0">
                <a:cs typeface="Arial" pitchFamily="34" charset="0"/>
              </a:rPr>
              <a:pPr/>
              <a:t>142</a:t>
            </a:fld>
            <a:endParaRPr lang="en-US" smtClean="0">
              <a:cs typeface="Arial" pitchFamily="34" charset="0"/>
            </a:endParaRPr>
          </a:p>
        </p:txBody>
      </p:sp>
      <p:sp>
        <p:nvSpPr>
          <p:cNvPr id="147460" name="Rectangle 2"/>
          <p:cNvSpPr>
            <a:spLocks noGrp="1" noChangeArrowheads="1"/>
          </p:cNvSpPr>
          <p:nvPr>
            <p:ph type="title"/>
          </p:nvPr>
        </p:nvSpPr>
        <p:spPr/>
        <p:txBody>
          <a:bodyPr/>
          <a:lstStyle/>
          <a:p>
            <a:r>
              <a:rPr lang="en-US" smtClean="0"/>
              <a:t>RMW Everywhere!</a:t>
            </a:r>
          </a:p>
        </p:txBody>
      </p:sp>
      <p:sp>
        <p:nvSpPr>
          <p:cNvPr id="147461" name="Rectangle 3"/>
          <p:cNvSpPr>
            <a:spLocks noGrp="1" noChangeArrowheads="1"/>
          </p:cNvSpPr>
          <p:nvPr>
            <p:ph type="body" idx="1"/>
          </p:nvPr>
        </p:nvSpPr>
        <p:spPr/>
        <p:txBody>
          <a:bodyPr/>
          <a:lstStyle/>
          <a:p>
            <a:r>
              <a:rPr lang="en-US" smtClean="0"/>
              <a:t>Most synchronization instructions</a:t>
            </a:r>
          </a:p>
          <a:p>
            <a:pPr lvl="1"/>
            <a:r>
              <a:rPr lang="en-US" smtClean="0"/>
              <a:t>are RMW methods</a:t>
            </a:r>
          </a:p>
          <a:p>
            <a:r>
              <a:rPr lang="en-US" smtClean="0"/>
              <a:t>The rest</a:t>
            </a:r>
          </a:p>
          <a:p>
            <a:pPr lvl="1"/>
            <a:r>
              <a:rPr lang="en-US" smtClean="0"/>
              <a:t>Can be trivially transformed into RMW methods</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3" name="Slide Number Placeholder 4"/>
          <p:cNvSpPr>
            <a:spLocks noGrp="1"/>
          </p:cNvSpPr>
          <p:nvPr>
            <p:ph type="sldNum" sz="quarter" idx="10"/>
          </p:nvPr>
        </p:nvSpPr>
        <p:spPr>
          <a:noFill/>
        </p:spPr>
        <p:txBody>
          <a:bodyPr/>
          <a:lstStyle/>
          <a:p>
            <a:fld id="{1B9DE161-1028-4128-AE5D-B8DCC186455E}" type="slidenum">
              <a:rPr lang="x-none" smtClean="0">
                <a:cs typeface="Arial" pitchFamily="34" charset="0"/>
              </a:rPr>
              <a:pPr/>
              <a:t>143</a:t>
            </a:fld>
            <a:endParaRPr lang="en-US" smtClean="0">
              <a:cs typeface="Arial" pitchFamily="34" charset="0"/>
            </a:endParaRPr>
          </a:p>
        </p:txBody>
      </p:sp>
      <p:sp>
        <p:nvSpPr>
          <p:cNvPr id="148484" name="Rectangle 3"/>
          <p:cNvSpPr>
            <a:spLocks noChangeArrowheads="1"/>
          </p:cNvSpPr>
          <p:nvPr/>
        </p:nvSpPr>
        <p:spPr bwMode="auto">
          <a:xfrm>
            <a:off x="838200" y="1752600"/>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abstract class</a:t>
            </a:r>
            <a:r>
              <a:rPr lang="en-US" sz="2400" b="1" dirty="0">
                <a:latin typeface="Courier New" pitchFamily="49" charset="0"/>
              </a:rPr>
              <a:t> </a:t>
            </a:r>
            <a:r>
              <a:rPr lang="en-US" sz="2400" b="1" dirty="0" err="1">
                <a:latin typeface="Courier New" pitchFamily="49" charset="0"/>
              </a:rPr>
              <a:t>RMWRegister</a:t>
            </a:r>
            <a:r>
              <a:rPr lang="en-US" sz="2400" b="1" dirty="0">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private </a:t>
            </a:r>
            <a:r>
              <a:rPr lang="en-US" sz="2400" b="1" dirty="0" err="1">
                <a:solidFill>
                  <a:schemeClr val="tx1"/>
                </a:solidFill>
                <a:latin typeface="Courier New" pitchFamily="49" charset="0"/>
              </a:rPr>
              <a:t>int</a:t>
            </a:r>
            <a:r>
              <a:rPr lang="en-US" sz="2400" b="1" dirty="0">
                <a:latin typeface="Courier New" pitchFamily="49" charset="0"/>
              </a:rPr>
              <a:t> value;</a:t>
            </a:r>
          </a:p>
          <a:p>
            <a:pPr algn="l"/>
            <a:endParaRPr lang="en-US" sz="2400" b="1" dirty="0">
              <a:latin typeface="Courier New" pitchFamily="49" charset="0"/>
            </a:endParaRPr>
          </a:p>
          <a:p>
            <a:pPr algn="l"/>
            <a:r>
              <a:rPr lang="en-US" sz="2400" b="1" dirty="0">
                <a:latin typeface="Courier New" pitchFamily="49" charset="0"/>
              </a:rPr>
              <a:t>  </a:t>
            </a:r>
            <a:r>
              <a:rPr lang="en-US" sz="2400" b="1" dirty="0">
                <a:solidFill>
                  <a:schemeClr val="tx1"/>
                </a:solidFill>
                <a:latin typeface="Courier New" pitchFamily="49" charset="0"/>
              </a:rPr>
              <a:t>public </a:t>
            </a:r>
            <a:r>
              <a:rPr lang="en-US" sz="2400" b="1" dirty="0" err="1">
                <a:solidFill>
                  <a:schemeClr val="tx1"/>
                </a:solidFill>
                <a:latin typeface="Courier New" pitchFamily="49" charset="0"/>
              </a:rPr>
              <a:t>int</a:t>
            </a:r>
            <a:r>
              <a:rPr lang="en-US" sz="2400" b="1" dirty="0">
                <a:solidFill>
                  <a:schemeClr val="tx1"/>
                </a:solidFill>
                <a:latin typeface="Courier New" pitchFamily="49" charset="0"/>
              </a:rPr>
              <a:t> synchronized</a:t>
            </a:r>
            <a:r>
              <a:rPr lang="en-US" sz="2400" b="1" dirty="0">
                <a:latin typeface="Courier New" pitchFamily="49" charset="0"/>
              </a:rPr>
              <a:t> read()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prior  = </a:t>
            </a:r>
            <a:r>
              <a:rPr lang="en-US" sz="2400" b="1" dirty="0" smtClean="0">
                <a:latin typeface="Courier New" pitchFamily="49" charset="0"/>
              </a:rPr>
              <a:t>value</a:t>
            </a:r>
            <a:r>
              <a:rPr lang="en-US" sz="2400" b="1" dirty="0">
                <a:latin typeface="Courier New" pitchFamily="49" charset="0"/>
              </a:rPr>
              <a:t>;</a:t>
            </a:r>
          </a:p>
          <a:p>
            <a:pPr algn="l"/>
            <a:r>
              <a:rPr lang="en-US" sz="2400" b="1" dirty="0" smtClean="0">
                <a:latin typeface="Courier New" pitchFamily="49" charset="0"/>
              </a:rPr>
              <a:t>    value </a:t>
            </a:r>
            <a:r>
              <a:rPr lang="en-US" sz="2400" b="1" dirty="0">
                <a:latin typeface="Courier New" pitchFamily="49" charset="0"/>
              </a:rPr>
              <a:t>= </a:t>
            </a:r>
            <a:r>
              <a:rPr lang="en-US" sz="2400" b="1" dirty="0" smtClean="0">
                <a:latin typeface="Courier New" pitchFamily="49" charset="0"/>
              </a:rPr>
              <a:t>value</a:t>
            </a:r>
            <a:r>
              <a:rPr lang="en-US" sz="2400" b="1" dirty="0">
                <a:latin typeface="Courier New" pitchFamily="49" charset="0"/>
              </a:rPr>
              <a:t>;</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prior;</a:t>
            </a:r>
          </a:p>
          <a:p>
            <a:pPr algn="l"/>
            <a:r>
              <a:rPr lang="en-US" sz="2400" b="1" dirty="0">
                <a:latin typeface="Courier New" pitchFamily="49" charset="0"/>
              </a:rPr>
              <a:t>  }</a:t>
            </a:r>
          </a:p>
          <a:p>
            <a:pPr algn="l"/>
            <a:endParaRPr lang="en-US" sz="2400" b="1" dirty="0">
              <a:latin typeface="Courier New" pitchFamily="49" charset="0"/>
            </a:endParaRPr>
          </a:p>
          <a:p>
            <a:pPr algn="l"/>
            <a:r>
              <a:rPr lang="en-US" sz="2400" b="1" dirty="0">
                <a:latin typeface="Courier New" pitchFamily="49" charset="0"/>
              </a:rPr>
              <a:t>}</a:t>
            </a:r>
          </a:p>
        </p:txBody>
      </p:sp>
      <p:sp>
        <p:nvSpPr>
          <p:cNvPr id="148485" name="Rectangle 4"/>
          <p:cNvSpPr>
            <a:spLocks noGrp="1" noChangeArrowheads="1"/>
          </p:cNvSpPr>
          <p:nvPr>
            <p:ph type="title"/>
          </p:nvPr>
        </p:nvSpPr>
        <p:spPr/>
        <p:txBody>
          <a:bodyPr/>
          <a:lstStyle/>
          <a:p>
            <a:r>
              <a:rPr lang="en-US" smtClean="0"/>
              <a:t>Example: Read</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49507" name="Slide Number Placeholder 4"/>
          <p:cNvSpPr>
            <a:spLocks noGrp="1"/>
          </p:cNvSpPr>
          <p:nvPr>
            <p:ph type="sldNum" sz="quarter" idx="10"/>
          </p:nvPr>
        </p:nvSpPr>
        <p:spPr>
          <a:noFill/>
        </p:spPr>
        <p:txBody>
          <a:bodyPr/>
          <a:lstStyle/>
          <a:p>
            <a:fld id="{2A6F00CB-80C6-492C-98A9-0E3C66148921}" type="slidenum">
              <a:rPr lang="x-none" smtClean="0">
                <a:cs typeface="Arial" pitchFamily="34" charset="0"/>
              </a:rPr>
              <a:pPr/>
              <a:t>144</a:t>
            </a:fld>
            <a:endParaRPr lang="en-US" smtClean="0">
              <a:cs typeface="Arial" pitchFamily="34" charset="0"/>
            </a:endParaRPr>
          </a:p>
        </p:txBody>
      </p:sp>
      <p:sp>
        <p:nvSpPr>
          <p:cNvPr id="149508" name="Rectangle 3"/>
          <p:cNvSpPr>
            <a:spLocks noChangeArrowheads="1"/>
          </p:cNvSpPr>
          <p:nvPr/>
        </p:nvSpPr>
        <p:spPr bwMode="auto">
          <a:xfrm>
            <a:off x="838200" y="1752600"/>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RMW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synchronized read()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prior  = </a:t>
            </a:r>
            <a:r>
              <a:rPr lang="en-US" sz="2400" b="1" dirty="0" err="1">
                <a:solidFill>
                  <a:schemeClr val="folHlink"/>
                </a:solidFill>
                <a:latin typeface="Courier New" pitchFamily="49" charset="0"/>
              </a:rPr>
              <a:t>this.value</a:t>
            </a:r>
            <a:r>
              <a:rPr lang="en-US" sz="2400" b="1" dirty="0">
                <a:solidFill>
                  <a:schemeClr val="folHlink"/>
                </a:solidFill>
                <a:latin typeface="Courier New" pitchFamily="49" charset="0"/>
              </a:rPr>
              <a:t>;</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a:t>
            </a:r>
            <a:r>
              <a:rPr lang="en-US" sz="2400" b="1" dirty="0" smtClean="0">
                <a:latin typeface="Courier New" pitchFamily="49" charset="0"/>
              </a:rPr>
              <a:t>value</a:t>
            </a:r>
            <a:r>
              <a:rPr lang="en-US" sz="2400" b="1" dirty="0">
                <a:latin typeface="Courier New" pitchFamily="49" charset="0"/>
              </a:rPr>
              <a:t>;</a:t>
            </a:r>
          </a:p>
          <a:p>
            <a:pPr algn="l"/>
            <a:r>
              <a:rPr lang="en-US" sz="2400" b="1" dirty="0">
                <a:latin typeface="Courier New" pitchFamily="49" charset="0"/>
              </a:rPr>
              <a:t>    </a:t>
            </a:r>
            <a:r>
              <a:rPr lang="en-US" sz="2400" b="1" dirty="0">
                <a:solidFill>
                  <a:schemeClr val="folHlink"/>
                </a:solidFill>
                <a:latin typeface="Courier New" pitchFamily="49" charset="0"/>
              </a:rPr>
              <a:t>return prior;</a:t>
            </a:r>
          </a:p>
          <a:p>
            <a:pPr algn="l"/>
            <a:r>
              <a:rPr lang="en-US" sz="2400" b="1" dirty="0">
                <a:solidFill>
                  <a:schemeClr val="folHlink"/>
                </a:solidFill>
                <a:latin typeface="Courier New" pitchFamily="49" charset="0"/>
              </a:rPr>
              <a:t>  }</a:t>
            </a:r>
          </a:p>
          <a:p>
            <a:pPr algn="l"/>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a:t>
            </a:r>
          </a:p>
        </p:txBody>
      </p:sp>
      <p:sp>
        <p:nvSpPr>
          <p:cNvPr id="149509" name="Rectangle 4"/>
          <p:cNvSpPr>
            <a:spLocks noGrp="1" noChangeArrowheads="1"/>
          </p:cNvSpPr>
          <p:nvPr>
            <p:ph type="title"/>
          </p:nvPr>
        </p:nvSpPr>
        <p:spPr/>
        <p:txBody>
          <a:bodyPr/>
          <a:lstStyle/>
          <a:p>
            <a:r>
              <a:rPr lang="en-US" smtClean="0"/>
              <a:t>Example: Read</a:t>
            </a:r>
          </a:p>
        </p:txBody>
      </p:sp>
      <p:sp>
        <p:nvSpPr>
          <p:cNvPr id="149510" name="AutoShape 6"/>
          <p:cNvSpPr>
            <a:spLocks noChangeArrowheads="1"/>
          </p:cNvSpPr>
          <p:nvPr/>
        </p:nvSpPr>
        <p:spPr bwMode="auto">
          <a:xfrm>
            <a:off x="1590675" y="3636963"/>
            <a:ext cx="2849245" cy="366712"/>
          </a:xfrm>
          <a:prstGeom prst="wedgeRoundRectCallout">
            <a:avLst>
              <a:gd name="adj1" fmla="val 34014"/>
              <a:gd name="adj2" fmla="val 183333"/>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49511" name="Text Box 7"/>
          <p:cNvSpPr txBox="1">
            <a:spLocks noChangeArrowheads="1"/>
          </p:cNvSpPr>
          <p:nvPr/>
        </p:nvSpPr>
        <p:spPr bwMode="auto">
          <a:xfrm>
            <a:off x="3069273" y="4419600"/>
            <a:ext cx="3708400" cy="1077218"/>
          </a:xfrm>
          <a:prstGeom prst="rect">
            <a:avLst/>
          </a:prstGeom>
          <a:noFill/>
          <a:ln w="9525">
            <a:noFill/>
            <a:miter lim="800000"/>
            <a:headEnd/>
            <a:tailEnd/>
          </a:ln>
        </p:spPr>
        <p:txBody>
          <a:bodyPr>
            <a:spAutoFit/>
          </a:bodyPr>
          <a:lstStyle/>
          <a:p>
            <a:r>
              <a:rPr lang="en-US" sz="3200" b="1" dirty="0" smtClean="0">
                <a:solidFill>
                  <a:srgbClr val="FF0000"/>
                </a:solidFill>
                <a:latin typeface="Arial" pitchFamily="34" charset="0"/>
                <a:cs typeface="Arial" pitchFamily="34" charset="0"/>
              </a:rPr>
              <a:t>apply </a:t>
            </a:r>
            <a:r>
              <a:rPr lang="en-US" sz="3200" b="1" dirty="0">
                <a:solidFill>
                  <a:schemeClr val="tx1"/>
                </a:solidFill>
                <a:latin typeface="Arial" pitchFamily="34" charset="0"/>
                <a:cs typeface="Arial" pitchFamily="34" charset="0"/>
              </a:rPr>
              <a:t>f</a:t>
            </a:r>
            <a:r>
              <a:rPr lang="en-US" sz="3200" b="1" dirty="0" smtClean="0">
                <a:solidFill>
                  <a:schemeClr val="tx1"/>
                </a:solidFill>
                <a:latin typeface="Arial" pitchFamily="34" charset="0"/>
                <a:cs typeface="Arial" pitchFamily="34" charset="0"/>
              </a:rPr>
              <a:t>(x)=x</a:t>
            </a:r>
            <a:r>
              <a:rPr lang="en-US" sz="3200" b="1" dirty="0" smtClean="0">
                <a:solidFill>
                  <a:srgbClr val="FF0000"/>
                </a:solidFill>
                <a:latin typeface="Arial" pitchFamily="34" charset="0"/>
                <a:cs typeface="Arial" pitchFamily="34" charset="0"/>
              </a:rPr>
              <a:t>, </a:t>
            </a:r>
            <a:r>
              <a:rPr lang="en-US" sz="3200" b="1" dirty="0">
                <a:solidFill>
                  <a:srgbClr val="FF0000"/>
                </a:solidFill>
                <a:latin typeface="Arial" pitchFamily="34" charset="0"/>
                <a:cs typeface="Arial" pitchFamily="34" charset="0"/>
              </a:rPr>
              <a:t>the identity function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1" name="Slide Number Placeholder 4"/>
          <p:cNvSpPr>
            <a:spLocks noGrp="1"/>
          </p:cNvSpPr>
          <p:nvPr>
            <p:ph type="sldNum" sz="quarter" idx="10"/>
          </p:nvPr>
        </p:nvSpPr>
        <p:spPr>
          <a:noFill/>
        </p:spPr>
        <p:txBody>
          <a:bodyPr/>
          <a:lstStyle/>
          <a:p>
            <a:fld id="{E62A8F97-8A4C-4DB0-B5F9-F815766FB4F6}" type="slidenum">
              <a:rPr lang="x-none" smtClean="0">
                <a:cs typeface="Arial" pitchFamily="34" charset="0"/>
              </a:rPr>
              <a:pPr/>
              <a:t>145</a:t>
            </a:fld>
            <a:endParaRPr lang="en-US" smtClean="0">
              <a:cs typeface="Arial" pitchFamily="34" charset="0"/>
            </a:endParaRPr>
          </a:p>
        </p:txBody>
      </p:sp>
      <p:sp>
        <p:nvSpPr>
          <p:cNvPr id="150532"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abstract class</a:t>
            </a:r>
            <a:r>
              <a:rPr lang="en-US" sz="2400" b="1" dirty="0">
                <a:latin typeface="Courier New" pitchFamily="49" charset="0"/>
              </a:rPr>
              <a:t> </a:t>
            </a:r>
            <a:r>
              <a:rPr lang="en-US" sz="2400" b="1" dirty="0" err="1">
                <a:latin typeface="Courier New" pitchFamily="49" charset="0"/>
              </a:rPr>
              <a:t>RMWRegister</a:t>
            </a:r>
            <a:r>
              <a:rPr lang="en-US" sz="2400" b="1" dirty="0">
                <a:latin typeface="Courier New" pitchFamily="49" charset="0"/>
              </a:rPr>
              <a:t> {</a:t>
            </a:r>
          </a:p>
          <a:p>
            <a:pPr algn="l"/>
            <a:r>
              <a:rPr lang="en-US" sz="2400" b="1" dirty="0">
                <a:solidFill>
                  <a:schemeClr val="tx1"/>
                </a:solidFill>
                <a:latin typeface="Courier New" pitchFamily="49" charset="0"/>
              </a:rPr>
              <a:t> private </a:t>
            </a:r>
            <a:r>
              <a:rPr lang="en-US" sz="2400" b="1" dirty="0" err="1">
                <a:solidFill>
                  <a:schemeClr val="tx1"/>
                </a:solidFill>
                <a:latin typeface="Courier New" pitchFamily="49" charset="0"/>
              </a:rPr>
              <a:t>int</a:t>
            </a:r>
            <a:r>
              <a:rPr lang="en-US" sz="2400" b="1" dirty="0">
                <a:latin typeface="Courier New" pitchFamily="49" charset="0"/>
              </a:rPr>
              <a:t> value;</a:t>
            </a:r>
          </a:p>
          <a:p>
            <a:pPr algn="l"/>
            <a:endParaRPr lang="en-US" sz="2400" b="1" dirty="0">
              <a:latin typeface="Courier New" pitchFamily="49" charset="0"/>
            </a:endParaRPr>
          </a:p>
          <a:p>
            <a:pPr algn="l"/>
            <a:r>
              <a:rPr lang="en-US" sz="2400" b="1" dirty="0">
                <a:latin typeface="Courier New" pitchFamily="49" charset="0"/>
              </a:rPr>
              <a:t> </a:t>
            </a:r>
            <a:r>
              <a:rPr lang="en-US" sz="2400" b="1" dirty="0">
                <a:solidFill>
                  <a:schemeClr val="tx1"/>
                </a:solidFill>
                <a:latin typeface="Courier New" pitchFamily="49" charset="0"/>
              </a:rPr>
              <a:t>public </a:t>
            </a:r>
            <a:r>
              <a:rPr lang="en-US" sz="2400" b="1" dirty="0" err="1">
                <a:solidFill>
                  <a:schemeClr val="tx1"/>
                </a:solidFill>
                <a:latin typeface="Courier New" pitchFamily="49" charset="0"/>
              </a:rPr>
              <a:t>int</a:t>
            </a:r>
            <a:r>
              <a:rPr lang="en-US" sz="2400" b="1" dirty="0">
                <a:solidFill>
                  <a:schemeClr val="tx1"/>
                </a:solidFill>
                <a:latin typeface="Courier New" pitchFamily="49" charset="0"/>
              </a:rPr>
              <a:t> synchronized</a:t>
            </a:r>
            <a:endParaRPr lang="en-US" sz="2400" b="1" dirty="0">
              <a:latin typeface="Courier New" pitchFamily="49" charset="0"/>
            </a:endParaRPr>
          </a:p>
          <a:p>
            <a:pPr algn="l"/>
            <a:r>
              <a:rPr lang="en-US" sz="2400" b="1" dirty="0">
                <a:latin typeface="Courier New" pitchFamily="49" charset="0"/>
              </a:rPr>
              <a:t>   </a:t>
            </a:r>
            <a:r>
              <a:rPr lang="en-US" sz="2400" b="1" dirty="0" err="1">
                <a:latin typeface="Courier New" pitchFamily="49" charset="0"/>
              </a:rPr>
              <a:t>getAndSet</a:t>
            </a:r>
            <a:r>
              <a:rPr lang="en-US" sz="2400" b="1" dirty="0">
                <a:latin typeface="Courier New" pitchFamily="49" charset="0"/>
              </a:rPr>
              <a:t>(</a:t>
            </a:r>
            <a:r>
              <a:rPr lang="en-US" sz="2400" b="1" dirty="0" err="1">
                <a:solidFill>
                  <a:schemeClr val="tx1"/>
                </a:solidFill>
                <a:latin typeface="Courier New" pitchFamily="49" charset="0"/>
              </a:rPr>
              <a:t>int</a:t>
            </a:r>
            <a:r>
              <a:rPr lang="en-US" sz="2400" b="1" dirty="0">
                <a:latin typeface="Courier New" pitchFamily="49" charset="0"/>
              </a:rPr>
              <a:t> v)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prior  = </a:t>
            </a:r>
            <a:r>
              <a:rPr lang="en-US" sz="2400" b="1" dirty="0" smtClean="0">
                <a:latin typeface="Courier New" pitchFamily="49" charset="0"/>
              </a:rPr>
              <a:t>value</a:t>
            </a:r>
            <a:r>
              <a:rPr lang="en-US" sz="2400" b="1" dirty="0">
                <a:latin typeface="Courier New" pitchFamily="49" charset="0"/>
              </a:rPr>
              <a:t>;</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v;</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prior;</a:t>
            </a:r>
          </a:p>
          <a:p>
            <a:pPr algn="l"/>
            <a:r>
              <a:rPr lang="en-US" sz="2400" b="1" dirty="0">
                <a:latin typeface="Courier New" pitchFamily="49" charset="0"/>
              </a:rPr>
              <a:t> }</a:t>
            </a:r>
          </a:p>
          <a:p>
            <a:pPr algn="l"/>
            <a:r>
              <a:rPr lang="en-US" sz="2400" b="1" dirty="0">
                <a:latin typeface="Courier New" pitchFamily="49" charset="0"/>
              </a:rPr>
              <a:t> …</a:t>
            </a:r>
          </a:p>
          <a:p>
            <a:pPr algn="l"/>
            <a:r>
              <a:rPr lang="en-US" sz="2400" b="1" dirty="0">
                <a:latin typeface="Courier New" pitchFamily="49" charset="0"/>
              </a:rPr>
              <a:t>}</a:t>
            </a:r>
          </a:p>
        </p:txBody>
      </p:sp>
      <p:sp>
        <p:nvSpPr>
          <p:cNvPr id="150533" name="Rectangle 4"/>
          <p:cNvSpPr>
            <a:spLocks noGrp="1" noChangeArrowheads="1"/>
          </p:cNvSpPr>
          <p:nvPr>
            <p:ph type="title"/>
          </p:nvPr>
        </p:nvSpPr>
        <p:spPr/>
        <p:txBody>
          <a:bodyPr/>
          <a:lstStyle/>
          <a:p>
            <a:r>
              <a:rPr lang="en-US" smtClean="0"/>
              <a:t>Example: getAndSet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51555" name="Slide Number Placeholder 4"/>
          <p:cNvSpPr>
            <a:spLocks noGrp="1"/>
          </p:cNvSpPr>
          <p:nvPr>
            <p:ph type="sldNum" sz="quarter" idx="10"/>
          </p:nvPr>
        </p:nvSpPr>
        <p:spPr>
          <a:noFill/>
        </p:spPr>
        <p:txBody>
          <a:bodyPr/>
          <a:lstStyle/>
          <a:p>
            <a:fld id="{B152E181-E3AD-4253-85DA-93D86CE9C496}" type="slidenum">
              <a:rPr lang="x-none" smtClean="0">
                <a:cs typeface="Arial" pitchFamily="34" charset="0"/>
              </a:rPr>
              <a:pPr/>
              <a:t>146</a:t>
            </a:fld>
            <a:endParaRPr lang="en-US" dirty="0" smtClean="0">
              <a:cs typeface="Arial" pitchFamily="34" charset="0"/>
            </a:endParaRPr>
          </a:p>
        </p:txBody>
      </p:sp>
      <p:sp>
        <p:nvSpPr>
          <p:cNvPr id="151556"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synchronized</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getAndSet</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prior  = </a:t>
            </a:r>
            <a:r>
              <a:rPr lang="en-US" sz="2400" b="1" dirty="0" smtClean="0">
                <a:solidFill>
                  <a:schemeClr val="folHlink"/>
                </a:solidFill>
                <a:latin typeface="Courier New" pitchFamily="49" charset="0"/>
              </a:rPr>
              <a:t>value</a:t>
            </a:r>
            <a:r>
              <a:rPr lang="en-US" sz="2400" b="1" dirty="0">
                <a:solidFill>
                  <a:schemeClr val="folHlink"/>
                </a:solidFill>
                <a:latin typeface="Courier New" pitchFamily="49" charset="0"/>
              </a:rPr>
              <a:t>;</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v;</a:t>
            </a:r>
          </a:p>
          <a:p>
            <a:pPr algn="l"/>
            <a:r>
              <a:rPr lang="en-US" sz="2400" b="1" dirty="0">
                <a:latin typeface="Courier New" pitchFamily="49" charset="0"/>
              </a:rPr>
              <a:t>  </a:t>
            </a:r>
            <a:r>
              <a:rPr lang="en-US" sz="2400" b="1" dirty="0">
                <a:solidFill>
                  <a:schemeClr val="folHlink"/>
                </a:solidFill>
                <a:latin typeface="Courier New" pitchFamily="49" charset="0"/>
              </a:rPr>
              <a:t>return prior;</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a:t>
            </a:r>
          </a:p>
        </p:txBody>
      </p:sp>
      <p:sp>
        <p:nvSpPr>
          <p:cNvPr id="151557" name="Rectangle 4"/>
          <p:cNvSpPr>
            <a:spLocks noGrp="1" noChangeArrowheads="1"/>
          </p:cNvSpPr>
          <p:nvPr>
            <p:ph type="title"/>
          </p:nvPr>
        </p:nvSpPr>
        <p:spPr/>
        <p:txBody>
          <a:bodyPr/>
          <a:lstStyle/>
          <a:p>
            <a:r>
              <a:rPr lang="en-US" smtClean="0"/>
              <a:t>Example: getAndSet (swap)</a:t>
            </a:r>
          </a:p>
        </p:txBody>
      </p:sp>
      <p:sp>
        <p:nvSpPr>
          <p:cNvPr id="151558" name="AutoShape 6"/>
          <p:cNvSpPr>
            <a:spLocks noChangeArrowheads="1"/>
          </p:cNvSpPr>
          <p:nvPr/>
        </p:nvSpPr>
        <p:spPr bwMode="auto">
          <a:xfrm>
            <a:off x="1178561" y="3982721"/>
            <a:ext cx="2133600" cy="432118"/>
          </a:xfrm>
          <a:prstGeom prst="wedgeRoundRectCallout">
            <a:avLst>
              <a:gd name="adj1" fmla="val 52968"/>
              <a:gd name="adj2" fmla="val 233551"/>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51559" name="Text Box 7"/>
          <p:cNvSpPr txBox="1">
            <a:spLocks noChangeArrowheads="1"/>
          </p:cNvSpPr>
          <p:nvPr/>
        </p:nvSpPr>
        <p:spPr bwMode="auto">
          <a:xfrm>
            <a:off x="1833563" y="5196523"/>
            <a:ext cx="5141912" cy="519112"/>
          </a:xfrm>
          <a:prstGeom prst="rect">
            <a:avLst/>
          </a:prstGeom>
          <a:noFill/>
          <a:ln w="9525">
            <a:noFill/>
            <a:miter lim="800000"/>
            <a:headEnd/>
            <a:tailEnd/>
          </a:ln>
        </p:spPr>
        <p:txBody>
          <a:bodyPr>
            <a:spAutoFit/>
          </a:bodyPr>
          <a:lstStyle/>
          <a:p>
            <a:r>
              <a:rPr lang="en-US" b="1" dirty="0" smtClean="0">
                <a:solidFill>
                  <a:srgbClr val="FF0000"/>
                </a:solidFill>
                <a:latin typeface="Arial" pitchFamily="34" charset="0"/>
                <a:cs typeface="Arial" pitchFamily="34" charset="0"/>
              </a:rPr>
              <a:t>f(x)</a:t>
            </a:r>
            <a:r>
              <a:rPr lang="en-US" b="1" dirty="0">
                <a:solidFill>
                  <a:srgbClr val="FF0000"/>
                </a:solidFill>
                <a:latin typeface="Arial" pitchFamily="34" charset="0"/>
                <a:cs typeface="Arial" pitchFamily="34" charset="0"/>
              </a:rPr>
              <a:t>=v is </a:t>
            </a:r>
            <a:r>
              <a:rPr lang="en-US" b="1" dirty="0" smtClean="0">
                <a:solidFill>
                  <a:srgbClr val="FF0000"/>
                </a:solidFill>
                <a:latin typeface="Arial" pitchFamily="34" charset="0"/>
                <a:cs typeface="Arial" pitchFamily="34" charset="0"/>
              </a:rPr>
              <a:t>constant</a:t>
            </a:r>
            <a:endParaRPr lang="en-US" b="1" dirty="0">
              <a:solidFill>
                <a:srgbClr val="FF0000"/>
              </a:solidFill>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9" name="Slide Number Placeholder 4"/>
          <p:cNvSpPr>
            <a:spLocks noGrp="1"/>
          </p:cNvSpPr>
          <p:nvPr>
            <p:ph type="sldNum" sz="quarter" idx="10"/>
          </p:nvPr>
        </p:nvSpPr>
        <p:spPr>
          <a:noFill/>
        </p:spPr>
        <p:txBody>
          <a:bodyPr/>
          <a:lstStyle/>
          <a:p>
            <a:fld id="{9D850F9E-12D8-43A8-900A-0D735308CE8A}" type="slidenum">
              <a:rPr lang="x-none" smtClean="0">
                <a:cs typeface="Arial" pitchFamily="34" charset="0"/>
              </a:rPr>
              <a:pPr/>
              <a:t>147</a:t>
            </a:fld>
            <a:endParaRPr lang="en-US" smtClean="0">
              <a:cs typeface="Arial" pitchFamily="34" charset="0"/>
            </a:endParaRPr>
          </a:p>
        </p:txBody>
      </p:sp>
      <p:sp>
        <p:nvSpPr>
          <p:cNvPr id="152580"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abstract class</a:t>
            </a:r>
            <a:r>
              <a:rPr lang="en-US" sz="2400" b="1" dirty="0">
                <a:latin typeface="Courier New" pitchFamily="49" charset="0"/>
              </a:rPr>
              <a:t> </a:t>
            </a:r>
            <a:r>
              <a:rPr lang="en-US" sz="2400" b="1" dirty="0" err="1">
                <a:latin typeface="Courier New" pitchFamily="49" charset="0"/>
              </a:rPr>
              <a:t>RMWRegister</a:t>
            </a:r>
            <a:r>
              <a:rPr lang="en-US" sz="2400" b="1" dirty="0">
                <a:latin typeface="Courier New" pitchFamily="49" charset="0"/>
              </a:rPr>
              <a:t> {</a:t>
            </a:r>
          </a:p>
          <a:p>
            <a:pPr algn="l"/>
            <a:r>
              <a:rPr lang="en-US" sz="2400" b="1" dirty="0">
                <a:solidFill>
                  <a:schemeClr val="tx1"/>
                </a:solidFill>
                <a:latin typeface="Courier New" pitchFamily="49" charset="0"/>
              </a:rPr>
              <a:t> private </a:t>
            </a:r>
            <a:r>
              <a:rPr lang="en-US" sz="2400" b="1" dirty="0" err="1">
                <a:solidFill>
                  <a:schemeClr val="tx1"/>
                </a:solidFill>
                <a:latin typeface="Courier New" pitchFamily="49" charset="0"/>
              </a:rPr>
              <a:t>int</a:t>
            </a:r>
            <a:r>
              <a:rPr lang="en-US" sz="2400" b="1" dirty="0">
                <a:latin typeface="Courier New" pitchFamily="49" charset="0"/>
              </a:rPr>
              <a:t> value;</a:t>
            </a:r>
          </a:p>
          <a:p>
            <a:pPr algn="l"/>
            <a:endParaRPr lang="en-US" sz="2400" b="1" dirty="0">
              <a:latin typeface="Courier New" pitchFamily="49" charset="0"/>
            </a:endParaRPr>
          </a:p>
          <a:p>
            <a:pPr algn="l"/>
            <a:r>
              <a:rPr lang="en-US" sz="2400" b="1" dirty="0">
                <a:latin typeface="Courier New" pitchFamily="49" charset="0"/>
              </a:rPr>
              <a:t> </a:t>
            </a:r>
            <a:r>
              <a:rPr lang="en-US" sz="2400" b="1" dirty="0">
                <a:solidFill>
                  <a:schemeClr val="tx1"/>
                </a:solidFill>
                <a:latin typeface="Courier New" pitchFamily="49" charset="0"/>
              </a:rPr>
              <a:t>public </a:t>
            </a:r>
            <a:r>
              <a:rPr lang="en-US" sz="2400" b="1" dirty="0" err="1">
                <a:solidFill>
                  <a:schemeClr val="tx1"/>
                </a:solidFill>
                <a:latin typeface="Courier New" pitchFamily="49" charset="0"/>
              </a:rPr>
              <a:t>int</a:t>
            </a:r>
            <a:r>
              <a:rPr lang="en-US" sz="2400" b="1" dirty="0">
                <a:solidFill>
                  <a:schemeClr val="tx1"/>
                </a:solidFill>
                <a:latin typeface="Courier New" pitchFamily="49" charset="0"/>
              </a:rPr>
              <a:t> synchronized</a:t>
            </a:r>
            <a:endParaRPr lang="en-US" sz="2400" b="1" dirty="0">
              <a:latin typeface="Courier New" pitchFamily="49" charset="0"/>
            </a:endParaRPr>
          </a:p>
          <a:p>
            <a:pPr algn="l"/>
            <a:r>
              <a:rPr lang="en-US" sz="2400" b="1" dirty="0">
                <a:latin typeface="Courier New" pitchFamily="49" charset="0"/>
              </a:rPr>
              <a:t>   </a:t>
            </a:r>
            <a:r>
              <a:rPr lang="en-US" sz="2400" b="1" dirty="0" err="1">
                <a:latin typeface="Courier New" pitchFamily="49" charset="0"/>
              </a:rPr>
              <a:t>getAndIncrement</a:t>
            </a:r>
            <a:r>
              <a:rPr lang="en-US" sz="2400" b="1" dirty="0">
                <a:latin typeface="Courier New" pitchFamily="49" charset="0"/>
              </a:rPr>
              <a:t>()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prior  = </a:t>
            </a:r>
            <a:r>
              <a:rPr lang="en-US" sz="2400" b="1" dirty="0" smtClean="0">
                <a:latin typeface="Courier New" pitchFamily="49" charset="0"/>
              </a:rPr>
              <a:t>value</a:t>
            </a:r>
            <a:r>
              <a:rPr lang="en-US" sz="2400" b="1" dirty="0">
                <a:latin typeface="Courier New" pitchFamily="49" charset="0"/>
              </a:rPr>
              <a:t>;</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+ 1;</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prior;</a:t>
            </a:r>
          </a:p>
          <a:p>
            <a:pPr algn="l"/>
            <a:r>
              <a:rPr lang="en-US" sz="2400" b="1" dirty="0">
                <a:latin typeface="Courier New" pitchFamily="49" charset="0"/>
              </a:rPr>
              <a:t> }</a:t>
            </a:r>
          </a:p>
          <a:p>
            <a:pPr algn="l"/>
            <a:r>
              <a:rPr lang="en-US" sz="2400" b="1" dirty="0">
                <a:latin typeface="Courier New" pitchFamily="49" charset="0"/>
              </a:rPr>
              <a:t> …</a:t>
            </a:r>
          </a:p>
          <a:p>
            <a:pPr algn="l"/>
            <a:r>
              <a:rPr lang="en-US" sz="2400" b="1" dirty="0">
                <a:latin typeface="Courier New" pitchFamily="49" charset="0"/>
              </a:rPr>
              <a:t>}</a:t>
            </a:r>
          </a:p>
        </p:txBody>
      </p:sp>
      <p:sp>
        <p:nvSpPr>
          <p:cNvPr id="152581" name="Rectangle 4"/>
          <p:cNvSpPr>
            <a:spLocks noGrp="1" noChangeArrowheads="1"/>
          </p:cNvSpPr>
          <p:nvPr>
            <p:ph type="title"/>
          </p:nvPr>
        </p:nvSpPr>
        <p:spPr/>
        <p:txBody>
          <a:bodyPr/>
          <a:lstStyle/>
          <a:p>
            <a:r>
              <a:rPr lang="en-US" smtClean="0"/>
              <a:t>getAndIncrement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3603" name="Slide Number Placeholder 4"/>
          <p:cNvSpPr>
            <a:spLocks noGrp="1"/>
          </p:cNvSpPr>
          <p:nvPr>
            <p:ph type="sldNum" sz="quarter" idx="10"/>
          </p:nvPr>
        </p:nvSpPr>
        <p:spPr>
          <a:noFill/>
        </p:spPr>
        <p:txBody>
          <a:bodyPr/>
          <a:lstStyle/>
          <a:p>
            <a:fld id="{D94857B1-19A5-4620-9AEF-D686D492E10C}" type="slidenum">
              <a:rPr lang="x-none" smtClean="0">
                <a:cs typeface="Arial" pitchFamily="34" charset="0"/>
              </a:rPr>
              <a:pPr/>
              <a:t>148</a:t>
            </a:fld>
            <a:endParaRPr lang="en-US" smtClean="0">
              <a:cs typeface="Arial" pitchFamily="34" charset="0"/>
            </a:endParaRPr>
          </a:p>
        </p:txBody>
      </p:sp>
      <p:sp>
        <p:nvSpPr>
          <p:cNvPr id="153604"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synchronized</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getAndIncrement</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prior  = </a:t>
            </a:r>
            <a:r>
              <a:rPr lang="en-US" sz="2400" b="1" dirty="0" smtClean="0">
                <a:solidFill>
                  <a:schemeClr val="folHlink"/>
                </a:solidFill>
                <a:latin typeface="Courier New" pitchFamily="49" charset="0"/>
              </a:rPr>
              <a:t>value</a:t>
            </a:r>
            <a:r>
              <a:rPr lang="en-US" sz="2400" b="1" dirty="0">
                <a:solidFill>
                  <a:schemeClr val="folHlink"/>
                </a:solidFill>
                <a:latin typeface="Courier New" pitchFamily="49" charset="0"/>
              </a:rPr>
              <a:t>;</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+ 1;</a:t>
            </a:r>
          </a:p>
          <a:p>
            <a:pPr algn="l"/>
            <a:r>
              <a:rPr lang="en-US" sz="2400" b="1" dirty="0">
                <a:latin typeface="Courier New" pitchFamily="49" charset="0"/>
              </a:rPr>
              <a:t>  </a:t>
            </a:r>
            <a:r>
              <a:rPr lang="en-US" sz="2400" b="1" dirty="0">
                <a:solidFill>
                  <a:schemeClr val="folHlink"/>
                </a:solidFill>
                <a:latin typeface="Courier New" pitchFamily="49" charset="0"/>
              </a:rPr>
              <a:t>return prior;</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a:t>
            </a:r>
          </a:p>
        </p:txBody>
      </p:sp>
      <p:sp>
        <p:nvSpPr>
          <p:cNvPr id="153605" name="Rectangle 4"/>
          <p:cNvSpPr>
            <a:spLocks noGrp="1" noChangeArrowheads="1"/>
          </p:cNvSpPr>
          <p:nvPr>
            <p:ph type="title"/>
          </p:nvPr>
        </p:nvSpPr>
        <p:spPr/>
        <p:txBody>
          <a:bodyPr/>
          <a:lstStyle/>
          <a:p>
            <a:r>
              <a:rPr lang="en-US" smtClean="0"/>
              <a:t>getAndIncrement</a:t>
            </a:r>
          </a:p>
        </p:txBody>
      </p:sp>
      <p:sp>
        <p:nvSpPr>
          <p:cNvPr id="153607" name="AutoShape 6"/>
          <p:cNvSpPr>
            <a:spLocks noChangeArrowheads="1"/>
          </p:cNvSpPr>
          <p:nvPr/>
        </p:nvSpPr>
        <p:spPr bwMode="auto">
          <a:xfrm>
            <a:off x="1285875" y="3986213"/>
            <a:ext cx="3560445" cy="428625"/>
          </a:xfrm>
          <a:prstGeom prst="wedgeRoundRectCallout">
            <a:avLst>
              <a:gd name="adj1" fmla="val 4588"/>
              <a:gd name="adj2" fmla="val 207037"/>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53608" name="Text Box 7"/>
          <p:cNvSpPr txBox="1">
            <a:spLocks noChangeArrowheads="1"/>
          </p:cNvSpPr>
          <p:nvPr/>
        </p:nvSpPr>
        <p:spPr bwMode="auto">
          <a:xfrm>
            <a:off x="1758950" y="5195570"/>
            <a:ext cx="3159125" cy="519113"/>
          </a:xfrm>
          <a:prstGeom prst="rect">
            <a:avLst/>
          </a:prstGeom>
          <a:noFill/>
          <a:ln w="9525">
            <a:noFill/>
            <a:miter lim="800000"/>
            <a:headEnd/>
            <a:tailEnd/>
          </a:ln>
        </p:spPr>
        <p:txBody>
          <a:bodyPr>
            <a:spAutoFit/>
          </a:bodyPr>
          <a:lstStyle/>
          <a:p>
            <a:r>
              <a:rPr lang="en-US" b="1" dirty="0" smtClean="0">
                <a:solidFill>
                  <a:srgbClr val="FF0000"/>
                </a:solidFill>
                <a:latin typeface="Arial" pitchFamily="34" charset="0"/>
                <a:cs typeface="Arial" pitchFamily="34" charset="0"/>
              </a:rPr>
              <a:t>f(x</a:t>
            </a:r>
            <a:r>
              <a:rPr lang="en-US" b="1" dirty="0">
                <a:solidFill>
                  <a:srgbClr val="FF0000"/>
                </a:solidFill>
                <a:latin typeface="Arial" pitchFamily="34" charset="0"/>
                <a:cs typeface="Arial" pitchFamily="34" charset="0"/>
              </a:rPr>
              <a:t>) = x+1</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7" name="Slide Number Placeholder 4"/>
          <p:cNvSpPr>
            <a:spLocks noGrp="1"/>
          </p:cNvSpPr>
          <p:nvPr>
            <p:ph type="sldNum" sz="quarter" idx="10"/>
          </p:nvPr>
        </p:nvSpPr>
        <p:spPr>
          <a:noFill/>
        </p:spPr>
        <p:txBody>
          <a:bodyPr/>
          <a:lstStyle/>
          <a:p>
            <a:fld id="{F22DE66B-C84A-4F93-A0B6-663EB44D0DA2}" type="slidenum">
              <a:rPr lang="x-none" smtClean="0">
                <a:cs typeface="Arial" pitchFamily="34" charset="0"/>
              </a:rPr>
              <a:pPr/>
              <a:t>149</a:t>
            </a:fld>
            <a:endParaRPr lang="en-US" smtClean="0">
              <a:cs typeface="Arial" pitchFamily="34" charset="0"/>
            </a:endParaRPr>
          </a:p>
        </p:txBody>
      </p:sp>
      <p:sp>
        <p:nvSpPr>
          <p:cNvPr id="154628"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abstract class</a:t>
            </a:r>
            <a:r>
              <a:rPr lang="en-US" sz="2400" b="1" dirty="0">
                <a:latin typeface="Courier New" pitchFamily="49" charset="0"/>
              </a:rPr>
              <a:t> </a:t>
            </a:r>
            <a:r>
              <a:rPr lang="en-US" sz="2400" b="1" dirty="0" err="1">
                <a:latin typeface="Courier New" pitchFamily="49" charset="0"/>
              </a:rPr>
              <a:t>RMWRegister</a:t>
            </a:r>
            <a:r>
              <a:rPr lang="en-US" sz="2400" b="1" dirty="0">
                <a:latin typeface="Courier New" pitchFamily="49" charset="0"/>
              </a:rPr>
              <a:t> {</a:t>
            </a:r>
          </a:p>
          <a:p>
            <a:pPr algn="l"/>
            <a:r>
              <a:rPr lang="en-US" sz="2400" b="1" dirty="0">
                <a:solidFill>
                  <a:schemeClr val="tx1"/>
                </a:solidFill>
                <a:latin typeface="Courier New" pitchFamily="49" charset="0"/>
              </a:rPr>
              <a:t> private </a:t>
            </a:r>
            <a:r>
              <a:rPr lang="en-US" sz="2400" b="1" dirty="0" err="1">
                <a:solidFill>
                  <a:schemeClr val="tx1"/>
                </a:solidFill>
                <a:latin typeface="Courier New" pitchFamily="49" charset="0"/>
              </a:rPr>
              <a:t>int</a:t>
            </a:r>
            <a:r>
              <a:rPr lang="en-US" sz="2400" b="1" dirty="0">
                <a:latin typeface="Courier New" pitchFamily="49" charset="0"/>
              </a:rPr>
              <a:t> value;</a:t>
            </a:r>
          </a:p>
          <a:p>
            <a:pPr algn="l"/>
            <a:endParaRPr lang="en-US" sz="2400" b="1" dirty="0">
              <a:latin typeface="Courier New" pitchFamily="49" charset="0"/>
            </a:endParaRPr>
          </a:p>
          <a:p>
            <a:pPr algn="l"/>
            <a:r>
              <a:rPr lang="en-US" sz="2400" b="1" dirty="0">
                <a:latin typeface="Courier New" pitchFamily="49" charset="0"/>
              </a:rPr>
              <a:t> </a:t>
            </a:r>
            <a:r>
              <a:rPr lang="en-US" sz="2400" b="1" dirty="0">
                <a:solidFill>
                  <a:schemeClr val="tx1"/>
                </a:solidFill>
                <a:latin typeface="Courier New" pitchFamily="49" charset="0"/>
              </a:rPr>
              <a:t>public </a:t>
            </a:r>
            <a:r>
              <a:rPr lang="en-US" sz="2400" b="1" dirty="0" err="1">
                <a:solidFill>
                  <a:schemeClr val="tx1"/>
                </a:solidFill>
                <a:latin typeface="Courier New" pitchFamily="49" charset="0"/>
              </a:rPr>
              <a:t>int</a:t>
            </a:r>
            <a:r>
              <a:rPr lang="en-US" sz="2400" b="1" dirty="0">
                <a:solidFill>
                  <a:schemeClr val="tx1"/>
                </a:solidFill>
                <a:latin typeface="Courier New" pitchFamily="49" charset="0"/>
              </a:rPr>
              <a:t> synchronized</a:t>
            </a:r>
            <a:endParaRPr lang="en-US" sz="2400" b="1" dirty="0">
              <a:latin typeface="Courier New" pitchFamily="49" charset="0"/>
            </a:endParaRPr>
          </a:p>
          <a:p>
            <a:pPr algn="l"/>
            <a:r>
              <a:rPr lang="en-US" sz="2400" b="1" dirty="0">
                <a:latin typeface="Courier New" pitchFamily="49" charset="0"/>
              </a:rPr>
              <a:t>   </a:t>
            </a:r>
            <a:r>
              <a:rPr lang="en-US" sz="2400" b="1" dirty="0" err="1">
                <a:latin typeface="Courier New" pitchFamily="49" charset="0"/>
              </a:rPr>
              <a:t>getAndAdd</a:t>
            </a:r>
            <a:r>
              <a:rPr lang="en-US" sz="2400" b="1" dirty="0">
                <a:latin typeface="Courier New" pitchFamily="49" charset="0"/>
              </a:rPr>
              <a:t>(</a:t>
            </a:r>
            <a:r>
              <a:rPr lang="en-US" sz="2400" b="1" dirty="0" err="1">
                <a:solidFill>
                  <a:schemeClr val="tx1"/>
                </a:solidFill>
                <a:latin typeface="Courier New" pitchFamily="49" charset="0"/>
              </a:rPr>
              <a:t>int</a:t>
            </a:r>
            <a:r>
              <a:rPr lang="en-US" sz="2400" b="1" dirty="0">
                <a:latin typeface="Courier New" pitchFamily="49" charset="0"/>
              </a:rPr>
              <a:t> a)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prior  = </a:t>
            </a:r>
            <a:r>
              <a:rPr lang="en-US" sz="2400" b="1" dirty="0" smtClean="0">
                <a:latin typeface="Courier New" pitchFamily="49" charset="0"/>
              </a:rPr>
              <a:t>value</a:t>
            </a:r>
            <a:r>
              <a:rPr lang="en-US" sz="2400" b="1" dirty="0">
                <a:latin typeface="Courier New" pitchFamily="49" charset="0"/>
              </a:rPr>
              <a:t>;</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a;</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prior;</a:t>
            </a:r>
          </a:p>
          <a:p>
            <a:pPr algn="l"/>
            <a:r>
              <a:rPr lang="en-US" sz="2400" b="1" dirty="0">
                <a:latin typeface="Courier New" pitchFamily="49" charset="0"/>
              </a:rPr>
              <a:t> }</a:t>
            </a:r>
          </a:p>
          <a:p>
            <a:pPr algn="l"/>
            <a:r>
              <a:rPr lang="en-US" sz="2400" b="1" dirty="0">
                <a:latin typeface="Courier New" pitchFamily="49" charset="0"/>
              </a:rPr>
              <a:t> …</a:t>
            </a:r>
          </a:p>
          <a:p>
            <a:pPr algn="l"/>
            <a:r>
              <a:rPr lang="en-US" sz="2400" b="1" dirty="0">
                <a:latin typeface="Courier New" pitchFamily="49" charset="0"/>
              </a:rPr>
              <a:t>}</a:t>
            </a:r>
          </a:p>
        </p:txBody>
      </p:sp>
      <p:sp>
        <p:nvSpPr>
          <p:cNvPr id="154629" name="Rectangle 4"/>
          <p:cNvSpPr>
            <a:spLocks noGrp="1" noChangeArrowheads="1"/>
          </p:cNvSpPr>
          <p:nvPr>
            <p:ph type="title"/>
          </p:nvPr>
        </p:nvSpPr>
        <p:spPr/>
        <p:txBody>
          <a:bodyPr/>
          <a:lstStyle/>
          <a:p>
            <a:r>
              <a:rPr lang="en-US" smtClean="0"/>
              <a:t>getAndAdd</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63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7280A58-3E5E-40EE-8ED5-94D56A0763A6}" type="slidenum">
              <a:rPr lang="x-none" sz="1400">
                <a:solidFill>
                  <a:schemeClr val="tx1"/>
                </a:solidFill>
                <a:latin typeface="Arial" pitchFamily="34" charset="0"/>
                <a:cs typeface="Arial" pitchFamily="34" charset="0"/>
              </a:rPr>
              <a:pPr algn="r"/>
              <a:t>15</a:t>
            </a:fld>
            <a:endParaRPr lang="en-US" sz="1400" dirty="0">
              <a:solidFill>
                <a:schemeClr val="tx1"/>
              </a:solidFill>
              <a:latin typeface="Arial" pitchFamily="34" charset="0"/>
              <a:cs typeface="Arial" pitchFamily="34" charset="0"/>
            </a:endParaRPr>
          </a:p>
        </p:txBody>
      </p:sp>
      <p:sp>
        <p:nvSpPr>
          <p:cNvPr id="16388" name="Rectangle 4"/>
          <p:cNvSpPr>
            <a:spLocks noGrp="1" noChangeArrowheads="1"/>
          </p:cNvSpPr>
          <p:nvPr>
            <p:ph type="title" idx="4294967295"/>
          </p:nvPr>
        </p:nvSpPr>
        <p:spPr/>
        <p:txBody>
          <a:bodyPr/>
          <a:lstStyle/>
          <a:p>
            <a:r>
              <a:rPr lang="en-US" smtClean="0"/>
              <a:t>Basic Questions</a:t>
            </a:r>
          </a:p>
        </p:txBody>
      </p:sp>
      <p:sp>
        <p:nvSpPr>
          <p:cNvPr id="16389" name="Rectangle 5"/>
          <p:cNvSpPr>
            <a:spLocks noGrp="1" noChangeArrowheads="1"/>
          </p:cNvSpPr>
          <p:nvPr>
            <p:ph type="body" idx="4294967295"/>
          </p:nvPr>
        </p:nvSpPr>
        <p:spPr>
          <a:xfrm>
            <a:off x="479425" y="1936750"/>
            <a:ext cx="7978775" cy="4159250"/>
          </a:xfrm>
        </p:spPr>
        <p:txBody>
          <a:bodyPr/>
          <a:lstStyle/>
          <a:p>
            <a:r>
              <a:rPr lang="en-US" smtClean="0">
                <a:solidFill>
                  <a:schemeClr val="tx1"/>
                </a:solidFill>
              </a:rPr>
              <a:t>Wait-Free</a:t>
            </a:r>
            <a:r>
              <a:rPr lang="en-US" smtClean="0"/>
              <a:t> </a:t>
            </a:r>
            <a:r>
              <a:rPr lang="en-US" smtClean="0">
                <a:solidFill>
                  <a:schemeClr val="bg2"/>
                </a:solidFill>
              </a:rPr>
              <a:t>synchronization might be a good idea in principle</a:t>
            </a:r>
          </a:p>
          <a:p>
            <a:r>
              <a:rPr lang="en-US" smtClean="0"/>
              <a:t>But how do you do it …</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5651" name="Slide Number Placeholder 4"/>
          <p:cNvSpPr>
            <a:spLocks noGrp="1"/>
          </p:cNvSpPr>
          <p:nvPr>
            <p:ph type="sldNum" sz="quarter" idx="10"/>
          </p:nvPr>
        </p:nvSpPr>
        <p:spPr>
          <a:noFill/>
        </p:spPr>
        <p:txBody>
          <a:bodyPr/>
          <a:lstStyle/>
          <a:p>
            <a:fld id="{8F1B938D-0205-4DB7-938E-6CC999785F83}" type="slidenum">
              <a:rPr lang="x-none" smtClean="0">
                <a:cs typeface="Arial" pitchFamily="34" charset="0"/>
              </a:rPr>
              <a:pPr/>
              <a:t>150</a:t>
            </a:fld>
            <a:endParaRPr lang="en-US" smtClean="0">
              <a:cs typeface="Arial" pitchFamily="34" charset="0"/>
            </a:endParaRPr>
          </a:p>
        </p:txBody>
      </p:sp>
      <p:sp>
        <p:nvSpPr>
          <p:cNvPr id="155652"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synchronized</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getAndIncrement</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a)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prior  = </a:t>
            </a:r>
            <a:r>
              <a:rPr lang="en-US" sz="2400" b="1" dirty="0" smtClean="0">
                <a:solidFill>
                  <a:schemeClr val="folHlink"/>
                </a:solidFill>
                <a:latin typeface="Courier New" pitchFamily="49" charset="0"/>
              </a:rPr>
              <a:t>value</a:t>
            </a:r>
            <a:r>
              <a:rPr lang="en-US" sz="2400" b="1" dirty="0">
                <a:solidFill>
                  <a:schemeClr val="folHlink"/>
                </a:solidFill>
                <a:latin typeface="Courier New" pitchFamily="49" charset="0"/>
              </a:rPr>
              <a:t>;</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a;</a:t>
            </a:r>
          </a:p>
          <a:p>
            <a:pPr algn="l"/>
            <a:r>
              <a:rPr lang="en-US" sz="2400" b="1" dirty="0">
                <a:latin typeface="Courier New" pitchFamily="49" charset="0"/>
              </a:rPr>
              <a:t>  </a:t>
            </a:r>
            <a:r>
              <a:rPr lang="en-US" sz="2400" b="1" dirty="0">
                <a:solidFill>
                  <a:schemeClr val="folHlink"/>
                </a:solidFill>
                <a:latin typeface="Courier New" pitchFamily="49" charset="0"/>
              </a:rPr>
              <a:t>return prior;</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a:t>
            </a:r>
          </a:p>
        </p:txBody>
      </p:sp>
      <p:sp>
        <p:nvSpPr>
          <p:cNvPr id="155653" name="Rectangle 4"/>
          <p:cNvSpPr>
            <a:spLocks noGrp="1" noChangeArrowheads="1"/>
          </p:cNvSpPr>
          <p:nvPr>
            <p:ph type="title"/>
          </p:nvPr>
        </p:nvSpPr>
        <p:spPr/>
        <p:txBody>
          <a:bodyPr/>
          <a:lstStyle/>
          <a:p>
            <a:r>
              <a:rPr lang="en-US" smtClean="0"/>
              <a:t>Example: getAndAdd</a:t>
            </a:r>
          </a:p>
        </p:txBody>
      </p:sp>
      <p:sp>
        <p:nvSpPr>
          <p:cNvPr id="155654" name="AutoShape 6"/>
          <p:cNvSpPr>
            <a:spLocks noChangeArrowheads="1"/>
          </p:cNvSpPr>
          <p:nvPr/>
        </p:nvSpPr>
        <p:spPr bwMode="auto">
          <a:xfrm>
            <a:off x="1285875" y="3986213"/>
            <a:ext cx="3377565" cy="428625"/>
          </a:xfrm>
          <a:prstGeom prst="wedgeRoundRectCallout">
            <a:avLst>
              <a:gd name="adj1" fmla="val 4588"/>
              <a:gd name="adj2" fmla="val 207037"/>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55655" name="Text Box 7"/>
          <p:cNvSpPr txBox="1">
            <a:spLocks noChangeArrowheads="1"/>
          </p:cNvSpPr>
          <p:nvPr/>
        </p:nvSpPr>
        <p:spPr bwMode="auto">
          <a:xfrm>
            <a:off x="1860550" y="5114290"/>
            <a:ext cx="3159125" cy="519113"/>
          </a:xfrm>
          <a:prstGeom prst="rect">
            <a:avLst/>
          </a:prstGeom>
          <a:noFill/>
          <a:ln w="9525">
            <a:noFill/>
            <a:miter lim="800000"/>
            <a:headEnd/>
            <a:tailEnd/>
          </a:ln>
        </p:spPr>
        <p:txBody>
          <a:bodyPr>
            <a:spAutoFit/>
          </a:bodyPr>
          <a:lstStyle/>
          <a:p>
            <a:r>
              <a:rPr lang="en-US" b="1" dirty="0" smtClean="0">
                <a:solidFill>
                  <a:srgbClr val="FF0000"/>
                </a:solidFill>
                <a:latin typeface="Arial" pitchFamily="34" charset="0"/>
                <a:cs typeface="Arial" pitchFamily="34" charset="0"/>
              </a:rPr>
              <a:t>f(x</a:t>
            </a:r>
            <a:r>
              <a:rPr lang="en-US" b="1" dirty="0">
                <a:solidFill>
                  <a:srgbClr val="FF0000"/>
                </a:solidFill>
                <a:latin typeface="Arial" pitchFamily="34" charset="0"/>
                <a:cs typeface="Arial" pitchFamily="34" charset="0"/>
              </a:rPr>
              <a:t>) = </a:t>
            </a:r>
            <a:r>
              <a:rPr lang="en-US" b="1" dirty="0" err="1">
                <a:solidFill>
                  <a:srgbClr val="FF0000"/>
                </a:solidFill>
                <a:latin typeface="Arial" pitchFamily="34" charset="0"/>
                <a:cs typeface="Arial" pitchFamily="34" charset="0"/>
              </a:rPr>
              <a:t>x+a</a:t>
            </a:r>
            <a:endParaRPr lang="en-US" b="1" dirty="0">
              <a:solidFill>
                <a:srgbClr val="FF0000"/>
              </a:solidFill>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5" name="Slide Number Placeholder 4"/>
          <p:cNvSpPr>
            <a:spLocks noGrp="1"/>
          </p:cNvSpPr>
          <p:nvPr>
            <p:ph type="sldNum" sz="quarter" idx="10"/>
          </p:nvPr>
        </p:nvSpPr>
        <p:spPr>
          <a:noFill/>
        </p:spPr>
        <p:txBody>
          <a:bodyPr/>
          <a:lstStyle/>
          <a:p>
            <a:fld id="{A5A8DE0A-7086-4F8D-A22A-D28407B5164A}" type="slidenum">
              <a:rPr lang="x-none" smtClean="0">
                <a:cs typeface="Arial" pitchFamily="34" charset="0"/>
              </a:rPr>
              <a:pPr/>
              <a:t>151</a:t>
            </a:fld>
            <a:endParaRPr lang="en-US" smtClean="0">
              <a:cs typeface="Arial" pitchFamily="34" charset="0"/>
            </a:endParaRPr>
          </a:p>
        </p:txBody>
      </p:sp>
      <p:sp>
        <p:nvSpPr>
          <p:cNvPr id="156676" name="Rectangle 3"/>
          <p:cNvSpPr>
            <a:spLocks noChangeArrowheads="1"/>
          </p:cNvSpPr>
          <p:nvPr/>
        </p:nvSpPr>
        <p:spPr bwMode="auto">
          <a:xfrm>
            <a:off x="838200" y="1752600"/>
            <a:ext cx="7620000"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abstract class</a:t>
            </a:r>
            <a:r>
              <a:rPr lang="en-US" sz="2400" b="1" dirty="0">
                <a:latin typeface="Courier New" pitchFamily="49" charset="0"/>
              </a:rPr>
              <a:t> </a:t>
            </a:r>
            <a:r>
              <a:rPr lang="en-US" sz="2400" b="1" dirty="0" err="1" smtClean="0">
                <a:latin typeface="Courier New" pitchFamily="49" charset="0"/>
              </a:rPr>
              <a:t>CASObject</a:t>
            </a:r>
            <a:r>
              <a:rPr lang="en-US" sz="2400" b="1" dirty="0" smtClean="0">
                <a:latin typeface="Courier New" pitchFamily="49" charset="0"/>
              </a:rPr>
              <a:t> {</a:t>
            </a:r>
            <a:endParaRPr lang="en-US" sz="2400" b="1" dirty="0">
              <a:latin typeface="Courier New" pitchFamily="49" charset="0"/>
            </a:endParaRPr>
          </a:p>
          <a:p>
            <a:pPr algn="l"/>
            <a:r>
              <a:rPr lang="en-US" sz="2400" b="1" dirty="0">
                <a:solidFill>
                  <a:schemeClr val="tx1"/>
                </a:solidFill>
                <a:latin typeface="Courier New" pitchFamily="49" charset="0"/>
              </a:rPr>
              <a:t> private </a:t>
            </a:r>
            <a:r>
              <a:rPr lang="en-US" sz="2400" b="1" dirty="0" err="1">
                <a:solidFill>
                  <a:schemeClr val="tx1"/>
                </a:solidFill>
                <a:latin typeface="Courier New" pitchFamily="49" charset="0"/>
              </a:rPr>
              <a:t>int</a:t>
            </a:r>
            <a:r>
              <a:rPr lang="en-US" sz="2400" b="1" dirty="0">
                <a:latin typeface="Courier New" pitchFamily="49" charset="0"/>
              </a:rPr>
              <a:t> value;</a:t>
            </a:r>
          </a:p>
          <a:p>
            <a:pPr algn="l"/>
            <a:r>
              <a:rPr lang="en-US" sz="2400" b="1" dirty="0">
                <a:solidFill>
                  <a:schemeClr val="tx1"/>
                </a:solidFill>
                <a:latin typeface="Courier New" pitchFamily="49" charset="0"/>
              </a:rPr>
              <a:t> public </a:t>
            </a:r>
            <a:r>
              <a:rPr lang="en-US" sz="2400" b="1" dirty="0" err="1">
                <a:solidFill>
                  <a:schemeClr val="tx1"/>
                </a:solidFill>
                <a:latin typeface="Courier New" pitchFamily="49" charset="0"/>
              </a:rPr>
              <a:t>boolean</a:t>
            </a:r>
            <a:r>
              <a:rPr lang="en-US" sz="2400" b="1" dirty="0">
                <a:solidFill>
                  <a:schemeClr val="tx1"/>
                </a:solidFill>
                <a:latin typeface="Courier New" pitchFamily="49" charset="0"/>
              </a:rPr>
              <a:t> synchronized</a:t>
            </a:r>
            <a:endParaRPr lang="en-US" sz="2400" b="1" dirty="0">
              <a:latin typeface="Courier New" pitchFamily="49" charset="0"/>
            </a:endParaRPr>
          </a:p>
          <a:p>
            <a:pPr algn="l"/>
            <a:r>
              <a:rPr lang="en-US" sz="2400" b="1" dirty="0">
                <a:latin typeface="Courier New" pitchFamily="49" charset="0"/>
              </a:rPr>
              <a:t>   </a:t>
            </a:r>
            <a:r>
              <a:rPr lang="en-US" sz="2400" b="1" dirty="0" err="1">
                <a:latin typeface="Courier New" pitchFamily="49" charset="0"/>
              </a:rPr>
              <a:t>compareAndSet</a:t>
            </a:r>
            <a:r>
              <a:rPr lang="en-US" sz="2400" b="1" dirty="0">
                <a:latin typeface="Courier New" pitchFamily="49" charset="0"/>
              </a:rPr>
              <a:t>(</a:t>
            </a:r>
            <a:r>
              <a:rPr lang="en-US" sz="2400" b="1" dirty="0" err="1">
                <a:solidFill>
                  <a:schemeClr val="tx1"/>
                </a:solidFill>
                <a:latin typeface="Courier New" pitchFamily="49" charset="0"/>
              </a:rPr>
              <a:t>int</a:t>
            </a:r>
            <a:r>
              <a:rPr lang="en-US" sz="2400" b="1" dirty="0">
                <a:latin typeface="Courier New" pitchFamily="49" charset="0"/>
              </a:rPr>
              <a:t> expected,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update) {</a:t>
            </a:r>
          </a:p>
          <a:p>
            <a:pPr algn="l"/>
            <a:r>
              <a:rPr lang="en-US" sz="2400" b="1" dirty="0" smtClean="0">
                <a:solidFill>
                  <a:schemeClr val="tx1"/>
                </a:solidFill>
                <a:latin typeface="Courier New" pitchFamily="49" charset="0"/>
              </a:rPr>
              <a:t>  if</a:t>
            </a:r>
            <a:r>
              <a:rPr lang="en-US" sz="2400" b="1" dirty="0" smtClean="0">
                <a:latin typeface="Courier New" pitchFamily="49" charset="0"/>
              </a:rPr>
              <a:t> (value</a:t>
            </a:r>
            <a:r>
              <a:rPr lang="en-US" sz="2400" b="1" dirty="0">
                <a:latin typeface="Courier New" pitchFamily="49" charset="0"/>
              </a:rPr>
              <a:t>==expected) {</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update; </a:t>
            </a:r>
            <a:r>
              <a:rPr lang="en-US" sz="2400" b="1" dirty="0">
                <a:solidFill>
                  <a:schemeClr val="tx1"/>
                </a:solidFill>
                <a:latin typeface="Courier New" pitchFamily="49" charset="0"/>
              </a:rPr>
              <a:t>return true</a:t>
            </a:r>
            <a:r>
              <a:rPr lang="en-US" sz="2400" b="1" dirty="0">
                <a:latin typeface="Courier New" pitchFamily="49" charset="0"/>
              </a:rPr>
              <a:t>;</a:t>
            </a:r>
          </a:p>
          <a:p>
            <a:pPr algn="l"/>
            <a:r>
              <a:rPr lang="en-US" sz="2400" b="1" dirty="0">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a:t>
            </a:r>
            <a:r>
              <a:rPr lang="en-US" sz="2400" b="1" dirty="0">
                <a:solidFill>
                  <a:schemeClr val="tx1"/>
                </a:solidFill>
                <a:latin typeface="Courier New" pitchFamily="49" charset="0"/>
              </a:rPr>
              <a:t>false</a:t>
            </a:r>
            <a:r>
              <a:rPr lang="en-US" sz="2400" b="1" dirty="0">
                <a:latin typeface="Courier New" pitchFamily="49" charset="0"/>
              </a:rPr>
              <a:t>;</a:t>
            </a:r>
          </a:p>
          <a:p>
            <a:pPr algn="l"/>
            <a:r>
              <a:rPr lang="en-US" sz="2400" b="1" dirty="0">
                <a:latin typeface="Courier New" pitchFamily="49" charset="0"/>
              </a:rPr>
              <a:t>  } … }</a:t>
            </a:r>
          </a:p>
        </p:txBody>
      </p:sp>
      <p:sp>
        <p:nvSpPr>
          <p:cNvPr id="156677" name="Rectangle 4"/>
          <p:cNvSpPr>
            <a:spLocks noGrp="1" noChangeArrowheads="1"/>
          </p:cNvSpPr>
          <p:nvPr>
            <p:ph type="title"/>
          </p:nvPr>
        </p:nvSpPr>
        <p:spPr/>
        <p:txBody>
          <a:bodyPr/>
          <a:lstStyle/>
          <a:p>
            <a:r>
              <a:rPr lang="en-US" smtClean="0"/>
              <a:t>compareAndSet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598810554"/>
      </p:ext>
    </p:extLst>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7699" name="Slide Number Placeholder 4"/>
          <p:cNvSpPr>
            <a:spLocks noGrp="1"/>
          </p:cNvSpPr>
          <p:nvPr>
            <p:ph type="sldNum" sz="quarter" idx="10"/>
          </p:nvPr>
        </p:nvSpPr>
        <p:spPr>
          <a:noFill/>
        </p:spPr>
        <p:txBody>
          <a:bodyPr/>
          <a:lstStyle/>
          <a:p>
            <a:fld id="{E63886FD-F264-4ABA-8276-B4BF2FD8BEE2}" type="slidenum">
              <a:rPr lang="x-none" smtClean="0">
                <a:cs typeface="Arial" pitchFamily="34" charset="0"/>
              </a:rPr>
              <a:pPr/>
              <a:t>152</a:t>
            </a:fld>
            <a:endParaRPr lang="en-US" smtClean="0">
              <a:cs typeface="Arial" pitchFamily="34" charset="0"/>
            </a:endParaRPr>
          </a:p>
        </p:txBody>
      </p:sp>
      <p:sp>
        <p:nvSpPr>
          <p:cNvPr id="157700" name="Rectangle 3"/>
          <p:cNvSpPr>
            <a:spLocks noChangeArrowheads="1"/>
          </p:cNvSpPr>
          <p:nvPr/>
        </p:nvSpPr>
        <p:spPr bwMode="auto">
          <a:xfrm>
            <a:off x="838200" y="1752600"/>
            <a:ext cx="76200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smtClean="0">
                <a:solidFill>
                  <a:schemeClr val="folHlink"/>
                </a:solidFill>
                <a:latin typeface="Courier New" pitchFamily="49" charset="0"/>
              </a:rPr>
              <a:t>CASObject</a:t>
            </a:r>
            <a:r>
              <a:rPr lang="en-US" sz="2400" b="1" dirty="0" smtClean="0">
                <a:solidFill>
                  <a:schemeClr val="folHlink"/>
                </a:solidFill>
                <a:latin typeface="Courier New" pitchFamily="49" charset="0"/>
              </a:rPr>
              <a:t> {</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boolean</a:t>
            </a:r>
            <a:r>
              <a:rPr lang="en-US" sz="2400" b="1" dirty="0">
                <a:solidFill>
                  <a:schemeClr val="folHlink"/>
                </a:solidFill>
                <a:latin typeface="Courier New" pitchFamily="49" charset="0"/>
              </a:rPr>
              <a:t> synchronized</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compareAndSet</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int</a:t>
            </a:r>
            <a:r>
              <a:rPr lang="en-US" sz="2400" b="1" dirty="0">
                <a:latin typeface="Courier New" pitchFamily="49" charset="0"/>
              </a:rPr>
              <a:t> expected</a:t>
            </a:r>
            <a:r>
              <a:rPr lang="en-US" sz="2400" b="1" dirty="0">
                <a:solidFill>
                  <a:schemeClr val="bg1">
                    <a:lumMod val="75000"/>
                  </a:schemeClr>
                </a:solidFill>
                <a:latin typeface="Courier New" pitchFamily="49" charset="0"/>
              </a:rPr>
              <a:t>,</a:t>
            </a:r>
            <a:r>
              <a:rPr lang="en-US" sz="2400" b="1" dirty="0">
                <a:latin typeface="Courier New" pitchFamily="49" charset="0"/>
              </a:rPr>
              <a:t> </a:t>
            </a:r>
          </a:p>
          <a:p>
            <a:pPr algn="l"/>
            <a:r>
              <a:rPr lang="en-US" sz="2400" b="1" dirty="0">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update) {</a:t>
            </a:r>
          </a:p>
          <a:p>
            <a:pPr algn="l"/>
            <a:r>
              <a:rPr lang="en-US" sz="2400" b="1" dirty="0" smtClean="0">
                <a:solidFill>
                  <a:schemeClr val="folHlink"/>
                </a:solidFill>
                <a:latin typeface="Courier New" pitchFamily="49" charset="0"/>
              </a:rPr>
              <a:t>  if</a:t>
            </a:r>
            <a:r>
              <a:rPr lang="en-US" sz="2400" b="1" dirty="0" smtClean="0">
                <a:latin typeface="Courier New" pitchFamily="49" charset="0"/>
              </a:rPr>
              <a:t> </a:t>
            </a:r>
            <a:r>
              <a:rPr lang="en-US" sz="2400" b="1" dirty="0" smtClean="0">
                <a:solidFill>
                  <a:schemeClr val="folHlink"/>
                </a:solidFill>
                <a:latin typeface="Courier New" pitchFamily="49" charset="0"/>
              </a:rPr>
              <a:t>(</a:t>
            </a:r>
            <a:r>
              <a:rPr lang="en-US" sz="2400" b="1" dirty="0" smtClean="0">
                <a:latin typeface="Courier New" pitchFamily="49" charset="0"/>
              </a:rPr>
              <a:t>value</a:t>
            </a:r>
            <a:r>
              <a:rPr lang="en-US" sz="2400" b="1" dirty="0">
                <a:latin typeface="Courier New" pitchFamily="49" charset="0"/>
              </a:rPr>
              <a:t>==expected</a:t>
            </a:r>
            <a:r>
              <a:rPr lang="en-US" sz="2400" b="1" dirty="0">
                <a:solidFill>
                  <a:schemeClr val="folHlink"/>
                </a:solidFill>
                <a:latin typeface="Courier New" pitchFamily="49" charset="0"/>
              </a:rPr>
              <a:t>)</a:t>
            </a:r>
            <a:r>
              <a:rPr lang="en-US" sz="2400" b="1" dirty="0">
                <a:latin typeface="Courier New" pitchFamily="49" charset="0"/>
              </a:rPr>
              <a:t> </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a:t>
            </a:r>
            <a:r>
              <a:rPr lang="en-US" sz="2400" b="1" dirty="0" smtClean="0">
                <a:solidFill>
                  <a:schemeClr val="folHlink"/>
                </a:solidFill>
                <a:latin typeface="Courier New" pitchFamily="49" charset="0"/>
              </a:rPr>
              <a:t>value </a:t>
            </a:r>
            <a:r>
              <a:rPr lang="en-US" sz="2400" b="1" dirty="0">
                <a:solidFill>
                  <a:schemeClr val="folHlink"/>
                </a:solidFill>
                <a:latin typeface="Courier New" pitchFamily="49" charset="0"/>
              </a:rPr>
              <a:t>= update; return true;</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return false;</a:t>
            </a:r>
          </a:p>
          <a:p>
            <a:pPr algn="l"/>
            <a:r>
              <a:rPr lang="en-US" sz="2400" b="1" dirty="0">
                <a:solidFill>
                  <a:schemeClr val="folHlink"/>
                </a:solidFill>
                <a:latin typeface="Courier New" pitchFamily="49" charset="0"/>
              </a:rPr>
              <a:t> } … }</a:t>
            </a:r>
          </a:p>
        </p:txBody>
      </p:sp>
      <p:sp>
        <p:nvSpPr>
          <p:cNvPr id="157701" name="Rectangle 4"/>
          <p:cNvSpPr>
            <a:spLocks noGrp="1" noChangeArrowheads="1"/>
          </p:cNvSpPr>
          <p:nvPr>
            <p:ph type="title"/>
          </p:nvPr>
        </p:nvSpPr>
        <p:spPr/>
        <p:txBody>
          <a:bodyPr/>
          <a:lstStyle/>
          <a:p>
            <a:r>
              <a:rPr lang="en-US" smtClean="0"/>
              <a:t>compareAndSet</a:t>
            </a:r>
          </a:p>
        </p:txBody>
      </p:sp>
      <p:sp>
        <p:nvSpPr>
          <p:cNvPr id="157702" name="AutoShape 6"/>
          <p:cNvSpPr>
            <a:spLocks noChangeArrowheads="1"/>
          </p:cNvSpPr>
          <p:nvPr/>
        </p:nvSpPr>
        <p:spPr bwMode="auto">
          <a:xfrm>
            <a:off x="4694239" y="2873375"/>
            <a:ext cx="1706562" cy="473075"/>
          </a:xfrm>
          <a:prstGeom prst="wedgeRoundRectCallout">
            <a:avLst>
              <a:gd name="adj1" fmla="val 21755"/>
              <a:gd name="adj2" fmla="val 452685"/>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57703" name="Text Box 7"/>
          <p:cNvSpPr txBox="1">
            <a:spLocks noChangeArrowheads="1"/>
          </p:cNvSpPr>
          <p:nvPr/>
        </p:nvSpPr>
        <p:spPr bwMode="auto">
          <a:xfrm>
            <a:off x="3332480" y="5314950"/>
            <a:ext cx="5054283" cy="523220"/>
          </a:xfrm>
          <a:prstGeom prst="rect">
            <a:avLst/>
          </a:prstGeom>
          <a:noFill/>
          <a:ln w="9525">
            <a:noFill/>
            <a:miter lim="800000"/>
            <a:headEnd/>
            <a:tailEnd/>
          </a:ln>
        </p:spPr>
        <p:txBody>
          <a:bodyPr wrap="square">
            <a:spAutoFit/>
          </a:bodyPr>
          <a:lstStyle/>
          <a:p>
            <a:r>
              <a:rPr lang="en-US" b="1" dirty="0">
                <a:solidFill>
                  <a:srgbClr val="FF0000"/>
                </a:solidFill>
                <a:latin typeface="Arial" pitchFamily="34" charset="0"/>
                <a:cs typeface="Arial" pitchFamily="34" charset="0"/>
              </a:rPr>
              <a:t>If value is </a:t>
            </a:r>
            <a:r>
              <a:rPr lang="en-US" b="1" dirty="0" smtClean="0">
                <a:solidFill>
                  <a:srgbClr val="FF0000"/>
                </a:solidFill>
                <a:latin typeface="Arial" pitchFamily="34" charset="0"/>
                <a:cs typeface="Arial" pitchFamily="34" charset="0"/>
              </a:rPr>
              <a:t>as expected</a:t>
            </a:r>
            <a:r>
              <a:rPr lang="en-US" b="1" dirty="0">
                <a:solidFill>
                  <a:srgbClr val="FF0000"/>
                </a:solidFill>
                <a:latin typeface="Arial" pitchFamily="34" charset="0"/>
                <a:cs typeface="Arial" pitchFamily="34" charset="0"/>
              </a:rPr>
              <a:t>, …</a:t>
            </a:r>
          </a:p>
        </p:txBody>
      </p:sp>
      <p:sp>
        <p:nvSpPr>
          <p:cNvPr id="157704" name="AutoShape 8"/>
          <p:cNvSpPr>
            <a:spLocks noChangeArrowheads="1"/>
          </p:cNvSpPr>
          <p:nvPr/>
        </p:nvSpPr>
        <p:spPr bwMode="auto">
          <a:xfrm>
            <a:off x="1880657" y="3680361"/>
            <a:ext cx="2992755" cy="427037"/>
          </a:xfrm>
          <a:prstGeom prst="wedgeRoundRectCallout">
            <a:avLst>
              <a:gd name="adj1" fmla="val 60133"/>
              <a:gd name="adj2" fmla="val 317410"/>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003257687"/>
      </p:ext>
    </p:extLst>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8723" name="Slide Number Placeholder 4"/>
          <p:cNvSpPr>
            <a:spLocks noGrp="1"/>
          </p:cNvSpPr>
          <p:nvPr>
            <p:ph type="sldNum" sz="quarter" idx="10"/>
          </p:nvPr>
        </p:nvSpPr>
        <p:spPr>
          <a:noFill/>
        </p:spPr>
        <p:txBody>
          <a:bodyPr/>
          <a:lstStyle/>
          <a:p>
            <a:fld id="{D6E943F6-95C8-4E83-8F1F-57C1F33BF603}" type="slidenum">
              <a:rPr lang="x-none" smtClean="0">
                <a:cs typeface="Arial" pitchFamily="34" charset="0"/>
              </a:rPr>
              <a:pPr/>
              <a:t>153</a:t>
            </a:fld>
            <a:endParaRPr lang="en-US" smtClean="0">
              <a:cs typeface="Arial" pitchFamily="34" charset="0"/>
            </a:endParaRPr>
          </a:p>
        </p:txBody>
      </p:sp>
      <p:sp>
        <p:nvSpPr>
          <p:cNvPr id="158724" name="Rectangle 3"/>
          <p:cNvSpPr>
            <a:spLocks noChangeArrowheads="1"/>
          </p:cNvSpPr>
          <p:nvPr/>
        </p:nvSpPr>
        <p:spPr bwMode="auto">
          <a:xfrm>
            <a:off x="838200" y="1752600"/>
            <a:ext cx="76200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smtClean="0">
                <a:solidFill>
                  <a:schemeClr val="folHlink"/>
                </a:solidFill>
                <a:latin typeface="Courier New" pitchFamily="49" charset="0"/>
              </a:rPr>
              <a:t>CASOBJECT{</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boolean</a:t>
            </a:r>
            <a:r>
              <a:rPr lang="en-US" sz="2400" b="1" dirty="0">
                <a:solidFill>
                  <a:schemeClr val="folHlink"/>
                </a:solidFill>
                <a:latin typeface="Courier New" pitchFamily="49" charset="0"/>
              </a:rPr>
              <a:t> synchronized</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compareAndSet</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expected,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latin typeface="Courier New" pitchFamily="49" charset="0"/>
              </a:rPr>
              <a:t> update</a:t>
            </a:r>
            <a:r>
              <a:rPr lang="en-US" sz="2400" b="1" dirty="0">
                <a:solidFill>
                  <a:schemeClr val="folHlink"/>
                </a:solidFill>
                <a:latin typeface="Courier New" pitchFamily="49" charset="0"/>
              </a:rPr>
              <a:t>) {</a:t>
            </a:r>
          </a:p>
          <a:p>
            <a:pPr algn="l"/>
            <a:r>
              <a:rPr lang="en-US" sz="2400" b="1" dirty="0" smtClean="0">
                <a:solidFill>
                  <a:schemeClr val="folHlink"/>
                </a:solidFill>
                <a:latin typeface="Courier New" pitchFamily="49" charset="0"/>
              </a:rPr>
              <a:t> if (value</a:t>
            </a:r>
            <a:r>
              <a:rPr lang="en-US" sz="2400" b="1" dirty="0">
                <a:solidFill>
                  <a:schemeClr val="folHlink"/>
                </a:solidFill>
                <a:latin typeface="Courier New" pitchFamily="49" charset="0"/>
              </a:rPr>
              <a:t>==expected) {</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update; </a:t>
            </a:r>
            <a:r>
              <a:rPr lang="en-US" sz="2400" b="1" dirty="0">
                <a:solidFill>
                  <a:schemeClr val="folHlink"/>
                </a:solidFill>
                <a:latin typeface="Courier New" pitchFamily="49" charset="0"/>
              </a:rPr>
              <a:t>return true;</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return false;</a:t>
            </a:r>
          </a:p>
          <a:p>
            <a:pPr algn="l"/>
            <a:r>
              <a:rPr lang="en-US" sz="2400" b="1" dirty="0">
                <a:solidFill>
                  <a:schemeClr val="folHlink"/>
                </a:solidFill>
                <a:latin typeface="Courier New" pitchFamily="49" charset="0"/>
              </a:rPr>
              <a:t> } … }</a:t>
            </a:r>
          </a:p>
        </p:txBody>
      </p:sp>
      <p:sp>
        <p:nvSpPr>
          <p:cNvPr id="158725" name="Rectangle 4"/>
          <p:cNvSpPr>
            <a:spLocks noGrp="1" noChangeArrowheads="1"/>
          </p:cNvSpPr>
          <p:nvPr>
            <p:ph type="title"/>
          </p:nvPr>
        </p:nvSpPr>
        <p:spPr/>
        <p:txBody>
          <a:bodyPr/>
          <a:lstStyle/>
          <a:p>
            <a:r>
              <a:rPr lang="en-US" smtClean="0"/>
              <a:t>compareAndSet</a:t>
            </a:r>
          </a:p>
        </p:txBody>
      </p:sp>
      <p:sp>
        <p:nvSpPr>
          <p:cNvPr id="158726" name="AutoShape 10"/>
          <p:cNvSpPr>
            <a:spLocks noChangeArrowheads="1"/>
          </p:cNvSpPr>
          <p:nvPr/>
        </p:nvSpPr>
        <p:spPr bwMode="auto">
          <a:xfrm>
            <a:off x="4708525" y="3252788"/>
            <a:ext cx="1265238" cy="473075"/>
          </a:xfrm>
          <a:prstGeom prst="wedgeRoundRectCallout">
            <a:avLst>
              <a:gd name="adj1" fmla="val 21972"/>
              <a:gd name="adj2" fmla="val 331676"/>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58727" name="Text Box 11"/>
          <p:cNvSpPr txBox="1">
            <a:spLocks noChangeArrowheads="1"/>
          </p:cNvSpPr>
          <p:nvPr/>
        </p:nvSpPr>
        <p:spPr bwMode="auto">
          <a:xfrm>
            <a:off x="2072640" y="5215890"/>
            <a:ext cx="4368800"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 replace it</a:t>
            </a:r>
          </a:p>
        </p:txBody>
      </p:sp>
      <p:sp>
        <p:nvSpPr>
          <p:cNvPr id="158728" name="AutoShape 12"/>
          <p:cNvSpPr>
            <a:spLocks noChangeArrowheads="1"/>
          </p:cNvSpPr>
          <p:nvPr/>
        </p:nvSpPr>
        <p:spPr bwMode="auto">
          <a:xfrm>
            <a:off x="1263650" y="4017969"/>
            <a:ext cx="2688590" cy="427037"/>
          </a:xfrm>
          <a:prstGeom prst="wedgeRoundRectCallout">
            <a:avLst>
              <a:gd name="adj1" fmla="val 75706"/>
              <a:gd name="adj2" fmla="val 238352"/>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900336616"/>
      </p:ext>
    </p:extLst>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59747" name="Slide Number Placeholder 4"/>
          <p:cNvSpPr>
            <a:spLocks noGrp="1"/>
          </p:cNvSpPr>
          <p:nvPr>
            <p:ph type="sldNum" sz="quarter" idx="10"/>
          </p:nvPr>
        </p:nvSpPr>
        <p:spPr>
          <a:noFill/>
        </p:spPr>
        <p:txBody>
          <a:bodyPr/>
          <a:lstStyle/>
          <a:p>
            <a:fld id="{035A433B-88CD-4C9D-88F2-A9DFB6E7292E}" type="slidenum">
              <a:rPr lang="x-none" smtClean="0">
                <a:cs typeface="Arial" pitchFamily="34" charset="0"/>
              </a:rPr>
              <a:pPr/>
              <a:t>154</a:t>
            </a:fld>
            <a:endParaRPr lang="en-US" smtClean="0">
              <a:cs typeface="Arial" pitchFamily="34" charset="0"/>
            </a:endParaRPr>
          </a:p>
        </p:txBody>
      </p:sp>
      <p:sp>
        <p:nvSpPr>
          <p:cNvPr id="159748" name="Rectangle 3"/>
          <p:cNvSpPr>
            <a:spLocks noChangeArrowheads="1"/>
          </p:cNvSpPr>
          <p:nvPr/>
        </p:nvSpPr>
        <p:spPr bwMode="auto">
          <a:xfrm>
            <a:off x="838200" y="1752600"/>
            <a:ext cx="76200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boolean</a:t>
            </a:r>
            <a:r>
              <a:rPr lang="en-US" sz="2400" b="1" dirty="0">
                <a:solidFill>
                  <a:schemeClr val="folHlink"/>
                </a:solidFill>
                <a:latin typeface="Courier New" pitchFamily="49" charset="0"/>
              </a:rPr>
              <a:t> synchronized</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compareAndSet</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expected,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update) {</a:t>
            </a:r>
          </a:p>
          <a:p>
            <a:pPr algn="l"/>
            <a:r>
              <a:rPr lang="en-US" sz="2400" b="1" dirty="0" smtClean="0">
                <a:solidFill>
                  <a:schemeClr val="folHlink"/>
                </a:solidFill>
                <a:latin typeface="Courier New" pitchFamily="49" charset="0"/>
              </a:rPr>
              <a:t> if (value</a:t>
            </a:r>
            <a:r>
              <a:rPr lang="en-US" sz="2400" b="1" dirty="0">
                <a:solidFill>
                  <a:schemeClr val="folHlink"/>
                </a:solidFill>
                <a:latin typeface="Courier New" pitchFamily="49" charset="0"/>
              </a:rPr>
              <a:t>==expected) {</a:t>
            </a:r>
          </a:p>
          <a:p>
            <a:pPr algn="l"/>
            <a:r>
              <a:rPr lang="en-US" sz="2400" b="1" dirty="0">
                <a:solidFill>
                  <a:schemeClr val="folHlink"/>
                </a:solidFill>
                <a:latin typeface="Courier New" pitchFamily="49" charset="0"/>
              </a:rPr>
              <a:t>  </a:t>
            </a:r>
            <a:r>
              <a:rPr lang="en-US" sz="2400" b="1" dirty="0" smtClean="0">
                <a:solidFill>
                  <a:schemeClr val="folHlink"/>
                </a:solidFill>
                <a:latin typeface="Courier New" pitchFamily="49" charset="0"/>
              </a:rPr>
              <a:t>value </a:t>
            </a:r>
            <a:r>
              <a:rPr lang="en-US" sz="2400" b="1" dirty="0">
                <a:solidFill>
                  <a:schemeClr val="folHlink"/>
                </a:solidFill>
                <a:latin typeface="Courier New" pitchFamily="49" charset="0"/>
              </a:rPr>
              <a:t>= update;</a:t>
            </a:r>
            <a:r>
              <a:rPr lang="en-US" sz="2400" b="1" dirty="0">
                <a:latin typeface="Courier New" pitchFamily="49" charset="0"/>
              </a:rPr>
              <a:t> </a:t>
            </a:r>
            <a:r>
              <a:rPr lang="en-US" sz="2400" b="1" dirty="0">
                <a:solidFill>
                  <a:schemeClr val="tx1"/>
                </a:solidFill>
                <a:latin typeface="Courier New" pitchFamily="49" charset="0"/>
              </a:rPr>
              <a:t>return true</a:t>
            </a:r>
            <a:r>
              <a:rPr lang="en-US" sz="2400" b="1" dirty="0">
                <a:latin typeface="Courier New" pitchFamily="49" charset="0"/>
              </a:rPr>
              <a:t>;</a:t>
            </a:r>
          </a:p>
          <a:p>
            <a:pPr algn="l"/>
            <a:r>
              <a:rPr lang="en-US" sz="2400" b="1" dirty="0">
                <a:latin typeface="Courier New" pitchFamily="49" charset="0"/>
              </a:rPr>
              <a:t>  </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return false;</a:t>
            </a:r>
          </a:p>
          <a:p>
            <a:pPr algn="l"/>
            <a:r>
              <a:rPr lang="en-US" sz="2400" b="1" dirty="0">
                <a:solidFill>
                  <a:schemeClr val="folHlink"/>
                </a:solidFill>
                <a:latin typeface="Courier New" pitchFamily="49" charset="0"/>
              </a:rPr>
              <a:t> } … }</a:t>
            </a:r>
          </a:p>
        </p:txBody>
      </p:sp>
      <p:sp>
        <p:nvSpPr>
          <p:cNvPr id="159749" name="Rectangle 4"/>
          <p:cNvSpPr>
            <a:spLocks noGrp="1" noChangeArrowheads="1"/>
          </p:cNvSpPr>
          <p:nvPr>
            <p:ph type="title"/>
          </p:nvPr>
        </p:nvSpPr>
        <p:spPr/>
        <p:txBody>
          <a:bodyPr/>
          <a:lstStyle/>
          <a:p>
            <a:r>
              <a:rPr lang="en-US" smtClean="0"/>
              <a:t>compareAndSet</a:t>
            </a:r>
          </a:p>
        </p:txBody>
      </p:sp>
      <p:sp>
        <p:nvSpPr>
          <p:cNvPr id="159750" name="AutoShape 6"/>
          <p:cNvSpPr>
            <a:spLocks noChangeArrowheads="1"/>
          </p:cNvSpPr>
          <p:nvPr/>
        </p:nvSpPr>
        <p:spPr bwMode="auto">
          <a:xfrm>
            <a:off x="4135755" y="4028657"/>
            <a:ext cx="2376488" cy="473075"/>
          </a:xfrm>
          <a:prstGeom prst="wedgeRoundRectCallout">
            <a:avLst>
              <a:gd name="adj1" fmla="val -4690"/>
              <a:gd name="adj2" fmla="val 246981"/>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59751" name="Text Box 7"/>
          <p:cNvSpPr txBox="1">
            <a:spLocks noChangeArrowheads="1"/>
          </p:cNvSpPr>
          <p:nvPr/>
        </p:nvSpPr>
        <p:spPr bwMode="auto">
          <a:xfrm>
            <a:off x="2240280" y="5388471"/>
            <a:ext cx="4368800"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Report success</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4230159396"/>
      </p:ext>
    </p:extLst>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0771" name="Slide Number Placeholder 4"/>
          <p:cNvSpPr>
            <a:spLocks noGrp="1"/>
          </p:cNvSpPr>
          <p:nvPr>
            <p:ph type="sldNum" sz="quarter" idx="10"/>
          </p:nvPr>
        </p:nvSpPr>
        <p:spPr>
          <a:noFill/>
        </p:spPr>
        <p:txBody>
          <a:bodyPr/>
          <a:lstStyle/>
          <a:p>
            <a:fld id="{2F8DFF56-FD3A-4D70-BE4E-787BC971CDFE}" type="slidenum">
              <a:rPr lang="x-none" smtClean="0">
                <a:cs typeface="Arial" pitchFamily="34" charset="0"/>
              </a:rPr>
              <a:pPr/>
              <a:t>155</a:t>
            </a:fld>
            <a:endParaRPr lang="en-US" smtClean="0">
              <a:cs typeface="Arial" pitchFamily="34" charset="0"/>
            </a:endParaRPr>
          </a:p>
        </p:txBody>
      </p:sp>
      <p:sp>
        <p:nvSpPr>
          <p:cNvPr id="160772" name="Rectangle 3"/>
          <p:cNvSpPr>
            <a:spLocks noChangeArrowheads="1"/>
          </p:cNvSpPr>
          <p:nvPr/>
        </p:nvSpPr>
        <p:spPr bwMode="auto">
          <a:xfrm>
            <a:off x="838200" y="1752600"/>
            <a:ext cx="76200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boolean</a:t>
            </a:r>
            <a:r>
              <a:rPr lang="en-US" sz="2400" b="1" dirty="0">
                <a:solidFill>
                  <a:schemeClr val="folHlink"/>
                </a:solidFill>
                <a:latin typeface="Courier New" pitchFamily="49" charset="0"/>
              </a:rPr>
              <a:t> synchronized</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compareAndSet</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expected,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update) {</a:t>
            </a:r>
          </a:p>
          <a:p>
            <a:pPr algn="l"/>
            <a:r>
              <a:rPr lang="en-US" sz="2400" b="1" dirty="0" smtClean="0">
                <a:solidFill>
                  <a:schemeClr val="folHlink"/>
                </a:solidFill>
                <a:latin typeface="Courier New" pitchFamily="49" charset="0"/>
              </a:rPr>
              <a:t> if (value</a:t>
            </a:r>
            <a:r>
              <a:rPr lang="en-US" sz="2400" b="1" dirty="0">
                <a:solidFill>
                  <a:schemeClr val="folHlink"/>
                </a:solidFill>
                <a:latin typeface="Courier New" pitchFamily="49" charset="0"/>
              </a:rPr>
              <a:t>==expected) {</a:t>
            </a:r>
          </a:p>
          <a:p>
            <a:pPr algn="l"/>
            <a:r>
              <a:rPr lang="en-US" sz="2400" b="1" dirty="0">
                <a:solidFill>
                  <a:schemeClr val="folHlink"/>
                </a:solidFill>
                <a:latin typeface="Courier New" pitchFamily="49" charset="0"/>
              </a:rPr>
              <a:t>  </a:t>
            </a:r>
            <a:r>
              <a:rPr lang="en-US" sz="2400" b="1" dirty="0" smtClean="0">
                <a:solidFill>
                  <a:schemeClr val="folHlink"/>
                </a:solidFill>
                <a:latin typeface="Courier New" pitchFamily="49" charset="0"/>
              </a:rPr>
              <a:t>value </a:t>
            </a:r>
            <a:r>
              <a:rPr lang="en-US" sz="2400" b="1" dirty="0">
                <a:solidFill>
                  <a:schemeClr val="folHlink"/>
                </a:solidFill>
                <a:latin typeface="Courier New" pitchFamily="49" charset="0"/>
              </a:rPr>
              <a:t>= update; return true;</a:t>
            </a:r>
          </a:p>
          <a:p>
            <a:pPr algn="l"/>
            <a:r>
              <a:rPr lang="en-US" sz="2400" b="1" dirty="0">
                <a:solidFill>
                  <a:schemeClr val="folHlink"/>
                </a:solidFill>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a:t>
            </a:r>
            <a:r>
              <a:rPr lang="en-US" sz="2400" b="1" dirty="0">
                <a:solidFill>
                  <a:schemeClr val="tx1"/>
                </a:solidFill>
                <a:latin typeface="Courier New" pitchFamily="49" charset="0"/>
              </a:rPr>
              <a:t>false</a:t>
            </a:r>
            <a:r>
              <a:rPr lang="en-US" sz="2400" b="1" dirty="0">
                <a:latin typeface="Courier New" pitchFamily="49" charset="0"/>
              </a:rPr>
              <a:t>;</a:t>
            </a:r>
          </a:p>
          <a:p>
            <a:pPr algn="l"/>
            <a:r>
              <a:rPr lang="en-US" sz="2400" b="1" dirty="0">
                <a:latin typeface="Courier New" pitchFamily="49" charset="0"/>
              </a:rPr>
              <a:t> </a:t>
            </a:r>
            <a:r>
              <a:rPr lang="en-US" sz="2400" b="1" dirty="0">
                <a:solidFill>
                  <a:schemeClr val="folHlink"/>
                </a:solidFill>
                <a:latin typeface="Courier New" pitchFamily="49" charset="0"/>
              </a:rPr>
              <a:t>} … }</a:t>
            </a:r>
          </a:p>
        </p:txBody>
      </p:sp>
      <p:sp>
        <p:nvSpPr>
          <p:cNvPr id="160773" name="Rectangle 4"/>
          <p:cNvSpPr>
            <a:spLocks noGrp="1" noChangeArrowheads="1"/>
          </p:cNvSpPr>
          <p:nvPr>
            <p:ph type="title"/>
          </p:nvPr>
        </p:nvSpPr>
        <p:spPr/>
        <p:txBody>
          <a:bodyPr/>
          <a:lstStyle/>
          <a:p>
            <a:r>
              <a:rPr lang="en-US" smtClean="0"/>
              <a:t>compareAndSet</a:t>
            </a:r>
          </a:p>
        </p:txBody>
      </p:sp>
      <p:sp>
        <p:nvSpPr>
          <p:cNvPr id="160774" name="Text Box 7"/>
          <p:cNvSpPr txBox="1">
            <a:spLocks noChangeArrowheads="1"/>
          </p:cNvSpPr>
          <p:nvPr/>
        </p:nvSpPr>
        <p:spPr bwMode="auto">
          <a:xfrm>
            <a:off x="4817912" y="4675722"/>
            <a:ext cx="4016375" cy="703262"/>
          </a:xfrm>
          <a:prstGeom prst="rect">
            <a:avLst/>
          </a:prstGeom>
          <a:noFill/>
          <a:ln w="9525">
            <a:noFill/>
            <a:miter lim="800000"/>
            <a:headEnd/>
            <a:tailEnd/>
          </a:ln>
        </p:spPr>
        <p:txBody>
          <a:bodyPr wrap="none">
            <a:noAutofit/>
          </a:bodyPr>
          <a:lstStyle/>
          <a:p>
            <a:r>
              <a:rPr lang="en-US" b="1" dirty="0">
                <a:solidFill>
                  <a:srgbClr val="FF0000"/>
                </a:solidFill>
                <a:latin typeface="Arial" pitchFamily="34" charset="0"/>
                <a:cs typeface="Arial" pitchFamily="34" charset="0"/>
              </a:rPr>
              <a:t>Otherwise report failure</a:t>
            </a:r>
          </a:p>
        </p:txBody>
      </p:sp>
      <p:sp>
        <p:nvSpPr>
          <p:cNvPr id="160775" name="AutoShape 8"/>
          <p:cNvSpPr>
            <a:spLocks noChangeArrowheads="1"/>
          </p:cNvSpPr>
          <p:nvPr/>
        </p:nvSpPr>
        <p:spPr bwMode="auto">
          <a:xfrm>
            <a:off x="974725" y="4771502"/>
            <a:ext cx="2733675" cy="427037"/>
          </a:xfrm>
          <a:prstGeom prst="wedgeRoundRectCallout">
            <a:avLst>
              <a:gd name="adj1" fmla="val 83102"/>
              <a:gd name="adj2" fmla="val -21375"/>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683861231"/>
      </p:ext>
    </p:extLst>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Footer Placeholder 3"/>
          <p:cNvSpPr>
            <a:spLocks noGrp="1"/>
          </p:cNvSpPr>
          <p:nvPr>
            <p:ph type="ftr" sz="quarter" idx="4294967295"/>
          </p:nvPr>
        </p:nvSpPr>
        <p:spPr bwMode="auto">
          <a:xfrm>
            <a:off x="3171825"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1795" name="Slide Number Placeholder 4"/>
          <p:cNvSpPr>
            <a:spLocks noGrp="1"/>
          </p:cNvSpPr>
          <p:nvPr>
            <p:ph type="sldNum" sz="quarter" idx="10"/>
          </p:nvPr>
        </p:nvSpPr>
        <p:spPr>
          <a:noFill/>
        </p:spPr>
        <p:txBody>
          <a:bodyPr/>
          <a:lstStyle/>
          <a:p>
            <a:fld id="{7DE2DEF3-D298-41A3-BC3B-BE7A92A1E5C1}" type="slidenum">
              <a:rPr lang="x-none" smtClean="0">
                <a:cs typeface="Arial" pitchFamily="34" charset="0"/>
              </a:rPr>
              <a:pPr/>
              <a:t>156</a:t>
            </a:fld>
            <a:endParaRPr lang="en-US" smtClean="0">
              <a:cs typeface="Arial" pitchFamily="34" charset="0"/>
            </a:endParaRPr>
          </a:p>
        </p:txBody>
      </p:sp>
      <p:sp>
        <p:nvSpPr>
          <p:cNvPr id="161796" name="Rectangle 4"/>
          <p:cNvSpPr>
            <a:spLocks noChangeArrowheads="1"/>
          </p:cNvSpPr>
          <p:nvPr/>
        </p:nvSpPr>
        <p:spPr bwMode="auto">
          <a:xfrm>
            <a:off x="838200" y="1752600"/>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public void synchronized</a:t>
            </a:r>
            <a:r>
              <a:rPr lang="en-US" sz="2400" b="1" dirty="0">
                <a:solidFill>
                  <a:schemeClr val="tx1"/>
                </a:solidFill>
                <a:latin typeface="Courier New" pitchFamily="49" charset="0"/>
              </a:rPr>
              <a:t> </a:t>
            </a:r>
            <a:r>
              <a:rPr lang="en-US" sz="2400" b="1" dirty="0">
                <a:latin typeface="Courier New" pitchFamily="49" charset="0"/>
              </a:rPr>
              <a:t>  </a:t>
            </a:r>
          </a:p>
          <a:p>
            <a:pPr algn="l"/>
            <a:r>
              <a:rPr lang="en-US" sz="2400" b="1" dirty="0">
                <a:latin typeface="Courier New" pitchFamily="49" charset="0"/>
              </a:rPr>
              <a:t>  </a:t>
            </a:r>
            <a:r>
              <a:rPr lang="en-US" sz="2400" b="1" dirty="0" err="1">
                <a:solidFill>
                  <a:schemeClr val="folHlink"/>
                </a:solidFill>
                <a:latin typeface="Courier New" pitchFamily="49" charset="0"/>
              </a:rPr>
              <a:t>getAndMumble</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prior  = value;</a:t>
            </a:r>
          </a:p>
          <a:p>
            <a:pPr algn="l"/>
            <a:r>
              <a:rPr lang="en-US" sz="2400" b="1" dirty="0">
                <a:solidFill>
                  <a:schemeClr val="folHlink"/>
                </a:solidFill>
                <a:latin typeface="Courier New" pitchFamily="49" charset="0"/>
              </a:rPr>
              <a:t>    value =</a:t>
            </a:r>
            <a:r>
              <a:rPr lang="en-US" sz="2400" b="1" dirty="0">
                <a:latin typeface="Courier New" pitchFamily="49" charset="0"/>
              </a:rPr>
              <a:t> mumble(value);</a:t>
            </a:r>
          </a:p>
          <a:p>
            <a:pPr algn="l"/>
            <a:r>
              <a:rPr lang="en-US" sz="2400" b="1" dirty="0">
                <a:latin typeface="Courier New" pitchFamily="49" charset="0"/>
              </a:rPr>
              <a:t>    </a:t>
            </a:r>
            <a:r>
              <a:rPr lang="en-US" sz="2400" b="1" dirty="0">
                <a:solidFill>
                  <a:schemeClr val="folHlink"/>
                </a:solidFill>
                <a:latin typeface="Courier New" pitchFamily="49" charset="0"/>
              </a:rPr>
              <a:t>return prior;</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a:t>
            </a:r>
          </a:p>
        </p:txBody>
      </p:sp>
      <p:sp>
        <p:nvSpPr>
          <p:cNvPr id="161797" name="Rectangle 5"/>
          <p:cNvSpPr>
            <a:spLocks noGrp="1" noChangeArrowheads="1"/>
          </p:cNvSpPr>
          <p:nvPr>
            <p:ph type="title"/>
          </p:nvPr>
        </p:nvSpPr>
        <p:spPr>
          <a:xfrm>
            <a:off x="700088" y="387350"/>
            <a:ext cx="7772400" cy="1143000"/>
          </a:xfrm>
        </p:spPr>
        <p:txBody>
          <a:bodyPr/>
          <a:lstStyle/>
          <a:p>
            <a:r>
              <a:rPr lang="en-US" smtClean="0"/>
              <a:t>Read-Modify-Write</a:t>
            </a:r>
          </a:p>
        </p:txBody>
      </p:sp>
      <p:sp>
        <p:nvSpPr>
          <p:cNvPr id="161798" name="Text Box 7"/>
          <p:cNvSpPr txBox="1">
            <a:spLocks noChangeArrowheads="1"/>
          </p:cNvSpPr>
          <p:nvPr/>
        </p:nvSpPr>
        <p:spPr bwMode="auto">
          <a:xfrm>
            <a:off x="2508250" y="5394325"/>
            <a:ext cx="5076825"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Lets characterize </a:t>
            </a:r>
            <a:r>
              <a:rPr lang="en-US" b="1" dirty="0" smtClean="0">
                <a:solidFill>
                  <a:srgbClr val="FF0000"/>
                </a:solidFill>
                <a:latin typeface="Arial" pitchFamily="34" charset="0"/>
                <a:cs typeface="Arial" pitchFamily="34" charset="0"/>
              </a:rPr>
              <a:t>f(x</a:t>
            </a:r>
            <a:r>
              <a:rPr lang="en-US" b="1" dirty="0">
                <a:solidFill>
                  <a:srgbClr val="FF0000"/>
                </a:solidFill>
                <a:latin typeface="Arial" pitchFamily="34" charset="0"/>
                <a:cs typeface="Arial" pitchFamily="34" charset="0"/>
              </a:rPr>
              <a:t>)…</a:t>
            </a:r>
          </a:p>
        </p:txBody>
      </p:sp>
      <p:sp>
        <p:nvSpPr>
          <p:cNvPr id="161799" name="AutoShape 8"/>
          <p:cNvSpPr>
            <a:spLocks noChangeArrowheads="1"/>
          </p:cNvSpPr>
          <p:nvPr/>
        </p:nvSpPr>
        <p:spPr bwMode="auto">
          <a:xfrm>
            <a:off x="3028950" y="3952875"/>
            <a:ext cx="2786063" cy="457200"/>
          </a:xfrm>
          <a:prstGeom prst="wedgeRoundRectCallout">
            <a:avLst>
              <a:gd name="adj1" fmla="val -27894"/>
              <a:gd name="adj2" fmla="val 218750"/>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9" name="Slide Number Placeholder 4"/>
          <p:cNvSpPr>
            <a:spLocks noGrp="1"/>
          </p:cNvSpPr>
          <p:nvPr>
            <p:ph type="sldNum" sz="quarter" idx="10"/>
          </p:nvPr>
        </p:nvSpPr>
        <p:spPr>
          <a:noFill/>
        </p:spPr>
        <p:txBody>
          <a:bodyPr/>
          <a:lstStyle/>
          <a:p>
            <a:fld id="{37689B52-A5EA-442F-8D0F-B3AC0B6C40D7}" type="slidenum">
              <a:rPr lang="x-none" smtClean="0">
                <a:cs typeface="Arial" pitchFamily="34" charset="0"/>
              </a:rPr>
              <a:pPr/>
              <a:t>157</a:t>
            </a:fld>
            <a:endParaRPr lang="en-US" smtClean="0">
              <a:cs typeface="Arial" pitchFamily="34" charset="0"/>
            </a:endParaRPr>
          </a:p>
        </p:txBody>
      </p:sp>
      <p:sp>
        <p:nvSpPr>
          <p:cNvPr id="162820" name="Rectangle 2"/>
          <p:cNvSpPr>
            <a:spLocks noGrp="1" noChangeArrowheads="1"/>
          </p:cNvSpPr>
          <p:nvPr>
            <p:ph type="title"/>
          </p:nvPr>
        </p:nvSpPr>
        <p:spPr/>
        <p:txBody>
          <a:bodyPr/>
          <a:lstStyle/>
          <a:p>
            <a:r>
              <a:rPr lang="en-US" smtClean="0"/>
              <a:t>Definition</a:t>
            </a:r>
          </a:p>
        </p:txBody>
      </p:sp>
      <p:sp>
        <p:nvSpPr>
          <p:cNvPr id="162821" name="Rectangle 3"/>
          <p:cNvSpPr>
            <a:spLocks noGrp="1" noChangeArrowheads="1"/>
          </p:cNvSpPr>
          <p:nvPr>
            <p:ph type="body" idx="1"/>
          </p:nvPr>
        </p:nvSpPr>
        <p:spPr>
          <a:xfrm>
            <a:off x="685800" y="1981200"/>
            <a:ext cx="8081963" cy="4114800"/>
          </a:xfrm>
        </p:spPr>
        <p:txBody>
          <a:bodyPr/>
          <a:lstStyle/>
          <a:p>
            <a:r>
              <a:rPr lang="en-US" sz="3600" smtClean="0"/>
              <a:t>A RMW method</a:t>
            </a:r>
          </a:p>
          <a:p>
            <a:pPr lvl="1"/>
            <a:r>
              <a:rPr lang="en-US" sz="3200" smtClean="0"/>
              <a:t>With function </a:t>
            </a:r>
            <a:r>
              <a:rPr lang="en-US" sz="3200" smtClean="0">
                <a:solidFill>
                  <a:schemeClr val="tx1"/>
                </a:solidFill>
              </a:rPr>
              <a:t>mumble(x)</a:t>
            </a:r>
          </a:p>
          <a:p>
            <a:pPr lvl="1"/>
            <a:r>
              <a:rPr lang="en-US" sz="3200" smtClean="0"/>
              <a:t> is </a:t>
            </a:r>
            <a:r>
              <a:rPr lang="en-US" sz="3200" smtClean="0">
                <a:solidFill>
                  <a:schemeClr val="tx1"/>
                </a:solidFill>
              </a:rPr>
              <a:t>non-trivial</a:t>
            </a:r>
            <a:r>
              <a:rPr lang="en-US" sz="3200" smtClean="0"/>
              <a:t> if there exists a value </a:t>
            </a:r>
            <a:r>
              <a:rPr lang="en-US" sz="3200" smtClean="0">
                <a:solidFill>
                  <a:schemeClr val="tx1"/>
                </a:solidFill>
              </a:rPr>
              <a:t>v </a:t>
            </a:r>
          </a:p>
          <a:p>
            <a:pPr lvl="1"/>
            <a:r>
              <a:rPr lang="en-US" sz="3200" smtClean="0"/>
              <a:t>Such that </a:t>
            </a:r>
            <a:r>
              <a:rPr lang="en-US" sz="3200" smtClean="0">
                <a:solidFill>
                  <a:schemeClr val="tx1"/>
                </a:solidFill>
              </a:rPr>
              <a:t>v ≠ mumble(v)</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3" name="Slide Number Placeholder 4"/>
          <p:cNvSpPr>
            <a:spLocks noGrp="1"/>
          </p:cNvSpPr>
          <p:nvPr>
            <p:ph type="sldNum" sz="quarter" idx="10"/>
          </p:nvPr>
        </p:nvSpPr>
        <p:spPr>
          <a:noFill/>
        </p:spPr>
        <p:txBody>
          <a:bodyPr/>
          <a:lstStyle/>
          <a:p>
            <a:fld id="{7E9F9476-9C9C-4352-995D-7AE143AD0671}" type="slidenum">
              <a:rPr lang="x-none" smtClean="0">
                <a:cs typeface="Arial" pitchFamily="34" charset="0"/>
              </a:rPr>
              <a:pPr/>
              <a:t>158</a:t>
            </a:fld>
            <a:endParaRPr lang="en-US" smtClean="0">
              <a:cs typeface="Arial" pitchFamily="34" charset="0"/>
            </a:endParaRPr>
          </a:p>
        </p:txBody>
      </p:sp>
      <p:sp>
        <p:nvSpPr>
          <p:cNvPr id="163844" name="Rectangle 3"/>
          <p:cNvSpPr>
            <a:spLocks noGrp="1" noChangeArrowheads="1"/>
          </p:cNvSpPr>
          <p:nvPr>
            <p:ph type="title"/>
          </p:nvPr>
        </p:nvSpPr>
        <p:spPr/>
        <p:txBody>
          <a:bodyPr/>
          <a:lstStyle/>
          <a:p>
            <a:r>
              <a:rPr lang="en-US" smtClean="0"/>
              <a:t>Par Example</a:t>
            </a:r>
          </a:p>
        </p:txBody>
      </p:sp>
      <p:sp>
        <p:nvSpPr>
          <p:cNvPr id="163845" name="Rectangle 4"/>
          <p:cNvSpPr>
            <a:spLocks noGrp="1" noChangeArrowheads="1"/>
          </p:cNvSpPr>
          <p:nvPr>
            <p:ph type="body" idx="1"/>
          </p:nvPr>
        </p:nvSpPr>
        <p:spPr/>
        <p:txBody>
          <a:bodyPr/>
          <a:lstStyle/>
          <a:p>
            <a:r>
              <a:rPr lang="en-US" b="1" dirty="0" smtClean="0">
                <a:solidFill>
                  <a:schemeClr val="tx1"/>
                </a:solidFill>
                <a:latin typeface="Courier New" pitchFamily="49" charset="0"/>
              </a:rPr>
              <a:t>Identity(x) = x</a:t>
            </a:r>
          </a:p>
          <a:p>
            <a:pPr lvl="1"/>
            <a:r>
              <a:rPr lang="en-US" dirty="0" smtClean="0">
                <a:solidFill>
                  <a:schemeClr val="tx1"/>
                </a:solidFill>
              </a:rPr>
              <a:t> </a:t>
            </a:r>
            <a:r>
              <a:rPr lang="en-US" dirty="0" smtClean="0"/>
              <a:t>is trivial </a:t>
            </a:r>
            <a:endParaRPr lang="en-US" dirty="0" smtClean="0">
              <a:solidFill>
                <a:schemeClr val="tx1"/>
              </a:solidFill>
            </a:endParaRPr>
          </a:p>
          <a:p>
            <a:r>
              <a:rPr lang="en-US" b="1" dirty="0" err="1" smtClean="0">
                <a:solidFill>
                  <a:schemeClr val="tx1"/>
                </a:solidFill>
                <a:latin typeface="Courier New" pitchFamily="49" charset="0"/>
              </a:rPr>
              <a:t>getAndIncrement</a:t>
            </a:r>
            <a:r>
              <a:rPr lang="en-US" b="1" dirty="0" smtClean="0">
                <a:solidFill>
                  <a:schemeClr val="tx1"/>
                </a:solidFill>
                <a:latin typeface="Courier New" pitchFamily="49" charset="0"/>
              </a:rPr>
              <a:t>(x) = x+1</a:t>
            </a:r>
            <a:endParaRPr lang="en-US" b="1" dirty="0" smtClean="0">
              <a:solidFill>
                <a:schemeClr val="tx1"/>
              </a:solidFill>
            </a:endParaRPr>
          </a:p>
          <a:p>
            <a:pPr lvl="1"/>
            <a:r>
              <a:rPr lang="en-US" dirty="0" smtClean="0"/>
              <a:t>is non-trivial </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7" name="Slide Number Placeholder 4"/>
          <p:cNvSpPr>
            <a:spLocks noGrp="1"/>
          </p:cNvSpPr>
          <p:nvPr>
            <p:ph type="sldNum" sz="quarter" idx="10"/>
          </p:nvPr>
        </p:nvSpPr>
        <p:spPr>
          <a:noFill/>
        </p:spPr>
        <p:txBody>
          <a:bodyPr/>
          <a:lstStyle/>
          <a:p>
            <a:fld id="{91E195E1-5DF8-4613-8863-83CC8D809605}" type="slidenum">
              <a:rPr lang="x-none" smtClean="0">
                <a:cs typeface="Arial" pitchFamily="34" charset="0"/>
              </a:rPr>
              <a:pPr/>
              <a:t>159</a:t>
            </a:fld>
            <a:endParaRPr lang="en-US" smtClean="0">
              <a:cs typeface="Arial" pitchFamily="34" charset="0"/>
            </a:endParaRPr>
          </a:p>
        </p:txBody>
      </p:sp>
      <p:sp>
        <p:nvSpPr>
          <p:cNvPr id="164868" name="Rectangle 2"/>
          <p:cNvSpPr>
            <a:spLocks noGrp="1" noChangeArrowheads="1"/>
          </p:cNvSpPr>
          <p:nvPr>
            <p:ph type="title"/>
          </p:nvPr>
        </p:nvSpPr>
        <p:spPr/>
        <p:txBody>
          <a:bodyPr/>
          <a:lstStyle/>
          <a:p>
            <a:r>
              <a:rPr lang="en-US" dirty="0" smtClean="0"/>
              <a:t>Theorem</a:t>
            </a:r>
          </a:p>
        </p:txBody>
      </p:sp>
      <p:sp>
        <p:nvSpPr>
          <p:cNvPr id="164869" name="Rectangle 3"/>
          <p:cNvSpPr>
            <a:spLocks noGrp="1" noChangeArrowheads="1"/>
          </p:cNvSpPr>
          <p:nvPr>
            <p:ph type="body" idx="1"/>
          </p:nvPr>
        </p:nvSpPr>
        <p:spPr/>
        <p:txBody>
          <a:bodyPr/>
          <a:lstStyle/>
          <a:p>
            <a:r>
              <a:rPr lang="en-US" dirty="0" smtClean="0"/>
              <a:t>Any non-trivial RMW object has consensus number at least </a:t>
            </a:r>
            <a:r>
              <a:rPr lang="en-US" dirty="0" smtClean="0">
                <a:solidFill>
                  <a:schemeClr val="tx1"/>
                </a:solidFill>
              </a:rPr>
              <a:t>2</a:t>
            </a:r>
          </a:p>
          <a:p>
            <a:r>
              <a:rPr lang="en-US" dirty="0" smtClean="0"/>
              <a:t>No wait-free implementation of RMW registers from atomic registers</a:t>
            </a:r>
          </a:p>
          <a:p>
            <a:r>
              <a:rPr lang="en-US" dirty="0" smtClean="0"/>
              <a:t>Hardware RMW instructions not just a convenience</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9">
                                            <p:txEl>
                                              <p:pRg st="1" end="1"/>
                                            </p:txEl>
                                          </p:spTgt>
                                        </p:tgtEl>
                                        <p:attrNameLst>
                                          <p:attrName>style.visibility</p:attrName>
                                        </p:attrNameLst>
                                      </p:cBhvr>
                                      <p:to>
                                        <p:strVal val="visible"/>
                                      </p:to>
                                    </p:set>
                                    <p:animEffect transition="in" filter="blinds(horizontal)">
                                      <p:cBhvr>
                                        <p:cTn id="7" dur="500"/>
                                        <p:tgtEl>
                                          <p:spTgt spid="16486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869">
                                            <p:txEl>
                                              <p:pRg st="2" end="2"/>
                                            </p:txEl>
                                          </p:spTgt>
                                        </p:tgtEl>
                                        <p:attrNameLst>
                                          <p:attrName>style.visibility</p:attrName>
                                        </p:attrNameLst>
                                      </p:cBhvr>
                                      <p:to>
                                        <p:strVal val="visible"/>
                                      </p:to>
                                    </p:set>
                                    <p:animEffect transition="in" filter="blinds(horizontal)">
                                      <p:cBhvr>
                                        <p:cTn id="12" dur="500"/>
                                        <p:tgtEl>
                                          <p:spTgt spid="1648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6DA9CF1-E3BE-440F-90FE-0E0ADB3ABEB2}" type="slidenum">
              <a:rPr lang="x-none" sz="1400">
                <a:solidFill>
                  <a:schemeClr val="tx1"/>
                </a:solidFill>
                <a:latin typeface="Arial" pitchFamily="34" charset="0"/>
                <a:cs typeface="Arial" pitchFamily="34" charset="0"/>
              </a:rPr>
              <a:pPr algn="r"/>
              <a:t>16</a:t>
            </a:fld>
            <a:endParaRPr lang="en-US" sz="1400" dirty="0">
              <a:solidFill>
                <a:schemeClr val="tx1"/>
              </a:solidFill>
              <a:latin typeface="Arial" pitchFamily="34" charset="0"/>
              <a:cs typeface="Arial" pitchFamily="34" charset="0"/>
            </a:endParaRPr>
          </a:p>
        </p:txBody>
      </p:sp>
      <p:sp>
        <p:nvSpPr>
          <p:cNvPr id="17412" name="Rectangle 4"/>
          <p:cNvSpPr>
            <a:spLocks noGrp="1" noChangeArrowheads="1"/>
          </p:cNvSpPr>
          <p:nvPr>
            <p:ph type="title" idx="4294967295"/>
          </p:nvPr>
        </p:nvSpPr>
        <p:spPr/>
        <p:txBody>
          <a:bodyPr/>
          <a:lstStyle/>
          <a:p>
            <a:r>
              <a:rPr lang="en-US" smtClean="0"/>
              <a:t>Basic Questions</a:t>
            </a:r>
          </a:p>
        </p:txBody>
      </p:sp>
      <p:sp>
        <p:nvSpPr>
          <p:cNvPr id="17413" name="Rectangle 5"/>
          <p:cNvSpPr>
            <a:spLocks noGrp="1" noChangeArrowheads="1"/>
          </p:cNvSpPr>
          <p:nvPr>
            <p:ph type="body" idx="4294967295"/>
          </p:nvPr>
        </p:nvSpPr>
        <p:spPr>
          <a:xfrm>
            <a:off x="479425" y="1936750"/>
            <a:ext cx="7978775" cy="4159250"/>
          </a:xfrm>
        </p:spPr>
        <p:txBody>
          <a:bodyPr/>
          <a:lstStyle/>
          <a:p>
            <a:r>
              <a:rPr lang="en-US" smtClean="0">
                <a:solidFill>
                  <a:schemeClr val="tx1"/>
                </a:solidFill>
              </a:rPr>
              <a:t>Wait-Free</a:t>
            </a:r>
            <a:r>
              <a:rPr lang="en-US" smtClean="0"/>
              <a:t> </a:t>
            </a:r>
            <a:r>
              <a:rPr lang="en-US" smtClean="0">
                <a:solidFill>
                  <a:schemeClr val="bg2"/>
                </a:solidFill>
              </a:rPr>
              <a:t>synchronization might be a good idea in principle</a:t>
            </a:r>
          </a:p>
          <a:p>
            <a:r>
              <a:rPr lang="en-US" smtClean="0"/>
              <a:t>But how do you do it …</a:t>
            </a:r>
          </a:p>
          <a:p>
            <a:pPr lvl="1"/>
            <a:r>
              <a:rPr lang="en-US" smtClean="0"/>
              <a:t>Systematically?</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1" name="Slide Number Placeholder 4"/>
          <p:cNvSpPr>
            <a:spLocks noGrp="1"/>
          </p:cNvSpPr>
          <p:nvPr>
            <p:ph type="sldNum" sz="quarter" idx="10"/>
          </p:nvPr>
        </p:nvSpPr>
        <p:spPr>
          <a:noFill/>
        </p:spPr>
        <p:txBody>
          <a:bodyPr/>
          <a:lstStyle/>
          <a:p>
            <a:fld id="{42DA33E5-1700-48A8-8BE8-D579F5337472}" type="slidenum">
              <a:rPr lang="x-none" smtClean="0">
                <a:cs typeface="Arial" pitchFamily="34" charset="0"/>
              </a:rPr>
              <a:pPr/>
              <a:t>160</a:t>
            </a:fld>
            <a:endParaRPr lang="en-US" smtClean="0">
              <a:cs typeface="Arial" pitchFamily="34" charset="0"/>
            </a:endParaRPr>
          </a:p>
        </p:txBody>
      </p:sp>
      <p:sp>
        <p:nvSpPr>
          <p:cNvPr id="165892" name="Rectangle 2"/>
          <p:cNvSpPr>
            <a:spLocks noGrp="1" noChangeArrowheads="1"/>
          </p:cNvSpPr>
          <p:nvPr>
            <p:ph type="title"/>
          </p:nvPr>
        </p:nvSpPr>
        <p:spPr/>
        <p:txBody>
          <a:bodyPr/>
          <a:lstStyle/>
          <a:p>
            <a:r>
              <a:rPr lang="en-US" smtClean="0"/>
              <a:t>Reminder</a:t>
            </a:r>
          </a:p>
        </p:txBody>
      </p:sp>
      <p:sp>
        <p:nvSpPr>
          <p:cNvPr id="165893" name="Rectangle 3"/>
          <p:cNvSpPr>
            <a:spLocks noGrp="1" noChangeArrowheads="1"/>
          </p:cNvSpPr>
          <p:nvPr>
            <p:ph type="body" idx="1"/>
          </p:nvPr>
        </p:nvSpPr>
        <p:spPr/>
        <p:txBody>
          <a:bodyPr/>
          <a:lstStyle/>
          <a:p>
            <a:r>
              <a:rPr lang="en-US" dirty="0" smtClean="0"/>
              <a:t>Subclasses of </a:t>
            </a:r>
            <a:r>
              <a:rPr lang="en-US" b="1" dirty="0" smtClean="0">
                <a:solidFill>
                  <a:schemeClr val="tx1"/>
                </a:solidFill>
                <a:latin typeface="Courier New" pitchFamily="49" charset="0"/>
              </a:rPr>
              <a:t>consensus</a:t>
            </a:r>
            <a:r>
              <a:rPr lang="en-US" dirty="0" smtClean="0">
                <a:latin typeface="Courier New" pitchFamily="49" charset="0"/>
              </a:rPr>
              <a:t> </a:t>
            </a:r>
            <a:r>
              <a:rPr lang="en-US" dirty="0" smtClean="0"/>
              <a:t>have</a:t>
            </a:r>
          </a:p>
          <a:p>
            <a:pPr lvl="1"/>
            <a:r>
              <a:rPr lang="en-US" b="1" dirty="0" smtClean="0">
                <a:solidFill>
                  <a:schemeClr val="tx1"/>
                </a:solidFill>
                <a:latin typeface="Courier New" pitchFamily="49" charset="0"/>
              </a:rPr>
              <a:t>propose(x)</a:t>
            </a:r>
            <a:r>
              <a:rPr lang="en-US" dirty="0" smtClean="0">
                <a:latin typeface="Courier New" pitchFamily="49" charset="0"/>
              </a:rPr>
              <a:t> </a:t>
            </a:r>
            <a:r>
              <a:rPr lang="en-US" dirty="0" smtClean="0"/>
              <a:t>method</a:t>
            </a:r>
          </a:p>
          <a:p>
            <a:pPr lvl="2"/>
            <a:r>
              <a:rPr lang="en-US" dirty="0" smtClean="0"/>
              <a:t>which just stores </a:t>
            </a:r>
            <a:r>
              <a:rPr lang="en-US" dirty="0" smtClean="0">
                <a:solidFill>
                  <a:schemeClr val="tx1"/>
                </a:solidFill>
              </a:rPr>
              <a:t>x</a:t>
            </a:r>
            <a:r>
              <a:rPr lang="en-US" dirty="0" smtClean="0"/>
              <a:t> into </a:t>
            </a:r>
            <a:r>
              <a:rPr lang="en-US" b="1" dirty="0" smtClean="0">
                <a:solidFill>
                  <a:schemeClr val="tx1"/>
                </a:solidFill>
                <a:latin typeface="Courier New" pitchFamily="49" charset="0"/>
              </a:rPr>
              <a:t>proposed[</a:t>
            </a:r>
            <a:r>
              <a:rPr lang="en-US" b="1" dirty="0" err="1" smtClean="0">
                <a:solidFill>
                  <a:schemeClr val="tx1"/>
                </a:solidFill>
                <a:latin typeface="Courier New" pitchFamily="49" charset="0"/>
              </a:rPr>
              <a:t>i</a:t>
            </a:r>
            <a:r>
              <a:rPr lang="en-US" b="1" dirty="0" smtClean="0">
                <a:solidFill>
                  <a:schemeClr val="tx1"/>
                </a:solidFill>
                <a:latin typeface="Courier New" pitchFamily="49" charset="0"/>
              </a:rPr>
              <a:t>]</a:t>
            </a:r>
          </a:p>
          <a:p>
            <a:pPr lvl="2"/>
            <a:r>
              <a:rPr lang="en-US" dirty="0" smtClean="0"/>
              <a:t>built-in method</a:t>
            </a:r>
            <a:endParaRPr lang="en-US" b="1" dirty="0" smtClean="0">
              <a:solidFill>
                <a:schemeClr val="tx1"/>
              </a:solidFill>
              <a:latin typeface="Courier New" pitchFamily="49" charset="0"/>
            </a:endParaRPr>
          </a:p>
          <a:p>
            <a:pPr lvl="1"/>
            <a:r>
              <a:rPr lang="en-US" b="1" dirty="0" smtClean="0">
                <a:solidFill>
                  <a:schemeClr val="tx1"/>
                </a:solidFill>
                <a:latin typeface="Courier New" pitchFamily="49" charset="0"/>
              </a:rPr>
              <a:t>decide(object value)</a:t>
            </a:r>
            <a:r>
              <a:rPr lang="en-US" dirty="0" smtClean="0">
                <a:latin typeface="Courier New" pitchFamily="49" charset="0"/>
              </a:rPr>
              <a:t> </a:t>
            </a:r>
            <a:r>
              <a:rPr lang="en-US" dirty="0" smtClean="0"/>
              <a:t>method</a:t>
            </a:r>
          </a:p>
          <a:p>
            <a:pPr lvl="2"/>
            <a:r>
              <a:rPr lang="en-US" dirty="0" smtClean="0"/>
              <a:t>which determines winning value</a:t>
            </a:r>
          </a:p>
          <a:p>
            <a:pPr lvl="2"/>
            <a:r>
              <a:rPr lang="en-US" dirty="0" smtClean="0"/>
              <a:t>customized, class-specific method</a:t>
            </a:r>
            <a:endParaRPr lang="en-US" b="1" dirty="0" smtClean="0">
              <a:solidFill>
                <a:schemeClr val="tx1"/>
              </a:solidFill>
              <a:latin typeface="Courier New" pitchFamily="49" charset="0"/>
            </a:endParaRPr>
          </a:p>
          <a:p>
            <a:pPr lvl="2"/>
            <a:endParaRPr lang="en-US" b="1" dirty="0" smtClean="0">
              <a:solidFill>
                <a:schemeClr val="tx1"/>
              </a:solidFill>
              <a:latin typeface="Courier New" pitchFamily="49" charset="0"/>
            </a:endParaRP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5893">
                                            <p:txEl>
                                              <p:pRg st="1" end="1"/>
                                            </p:txEl>
                                          </p:spTgt>
                                        </p:tgtEl>
                                        <p:attrNameLst>
                                          <p:attrName>style.visibility</p:attrName>
                                        </p:attrNameLst>
                                      </p:cBhvr>
                                      <p:to>
                                        <p:strVal val="visible"/>
                                      </p:to>
                                    </p:set>
                                    <p:animEffect transition="in" filter="blinds(horizontal)">
                                      <p:cBhvr>
                                        <p:cTn id="7" dur="500"/>
                                        <p:tgtEl>
                                          <p:spTgt spid="16589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5893">
                                            <p:txEl>
                                              <p:pRg st="2" end="2"/>
                                            </p:txEl>
                                          </p:spTgt>
                                        </p:tgtEl>
                                        <p:attrNameLst>
                                          <p:attrName>style.visibility</p:attrName>
                                        </p:attrNameLst>
                                      </p:cBhvr>
                                      <p:to>
                                        <p:strVal val="visible"/>
                                      </p:to>
                                    </p:set>
                                    <p:animEffect transition="in" filter="blinds(horizontal)">
                                      <p:cBhvr>
                                        <p:cTn id="10" dur="500"/>
                                        <p:tgtEl>
                                          <p:spTgt spid="16589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5893">
                                            <p:txEl>
                                              <p:pRg st="3" end="3"/>
                                            </p:txEl>
                                          </p:spTgt>
                                        </p:tgtEl>
                                        <p:attrNameLst>
                                          <p:attrName>style.visibility</p:attrName>
                                        </p:attrNameLst>
                                      </p:cBhvr>
                                      <p:to>
                                        <p:strVal val="visible"/>
                                      </p:to>
                                    </p:set>
                                    <p:animEffect transition="in" filter="blinds(horizontal)">
                                      <p:cBhvr>
                                        <p:cTn id="13" dur="500"/>
                                        <p:tgtEl>
                                          <p:spTgt spid="16589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5893">
                                            <p:txEl>
                                              <p:pRg st="4" end="4"/>
                                            </p:txEl>
                                          </p:spTgt>
                                        </p:tgtEl>
                                        <p:attrNameLst>
                                          <p:attrName>style.visibility</p:attrName>
                                        </p:attrNameLst>
                                      </p:cBhvr>
                                      <p:to>
                                        <p:strVal val="visible"/>
                                      </p:to>
                                    </p:set>
                                    <p:animEffect transition="in" filter="blinds(horizontal)">
                                      <p:cBhvr>
                                        <p:cTn id="18" dur="500"/>
                                        <p:tgtEl>
                                          <p:spTgt spid="16589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5893">
                                            <p:txEl>
                                              <p:pRg st="5" end="5"/>
                                            </p:txEl>
                                          </p:spTgt>
                                        </p:tgtEl>
                                        <p:attrNameLst>
                                          <p:attrName>style.visibility</p:attrName>
                                        </p:attrNameLst>
                                      </p:cBhvr>
                                      <p:to>
                                        <p:strVal val="visible"/>
                                      </p:to>
                                    </p:set>
                                    <p:animEffect transition="in" filter="blinds(horizontal)">
                                      <p:cBhvr>
                                        <p:cTn id="21" dur="500"/>
                                        <p:tgtEl>
                                          <p:spTgt spid="16589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5893">
                                            <p:txEl>
                                              <p:pRg st="6" end="6"/>
                                            </p:txEl>
                                          </p:spTgt>
                                        </p:tgtEl>
                                        <p:attrNameLst>
                                          <p:attrName>style.visibility</p:attrName>
                                        </p:attrNameLst>
                                      </p:cBhvr>
                                      <p:to>
                                        <p:strVal val="visible"/>
                                      </p:to>
                                    </p:set>
                                    <p:animEffect transition="in" filter="blinds(horizontal)">
                                      <p:cBhvr>
                                        <p:cTn id="24" dur="500"/>
                                        <p:tgtEl>
                                          <p:spTgt spid="1658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5" name="Slide Number Placeholder 3"/>
          <p:cNvSpPr>
            <a:spLocks noGrp="1"/>
          </p:cNvSpPr>
          <p:nvPr>
            <p:ph type="sldNum" sz="quarter" idx="10"/>
          </p:nvPr>
        </p:nvSpPr>
        <p:spPr>
          <a:noFill/>
        </p:spPr>
        <p:txBody>
          <a:bodyPr/>
          <a:lstStyle/>
          <a:p>
            <a:fld id="{DB5BD893-5F6D-48E3-A367-8A6FAE2AB97C}" type="slidenum">
              <a:rPr lang="x-none" smtClean="0">
                <a:cs typeface="Arial" pitchFamily="34" charset="0"/>
              </a:rPr>
              <a:pPr/>
              <a:t>161</a:t>
            </a:fld>
            <a:endParaRPr lang="en-US" smtClean="0">
              <a:cs typeface="Arial" pitchFamily="34" charset="0"/>
            </a:endParaRPr>
          </a:p>
        </p:txBody>
      </p:sp>
      <p:sp>
        <p:nvSpPr>
          <p:cNvPr id="166916" name="Rectangle 3"/>
          <p:cNvSpPr>
            <a:spLocks noGrp="1" noChangeArrowheads="1"/>
          </p:cNvSpPr>
          <p:nvPr>
            <p:ph type="title"/>
          </p:nvPr>
        </p:nvSpPr>
        <p:spPr>
          <a:xfrm>
            <a:off x="604838" y="384175"/>
            <a:ext cx="7772400" cy="1143000"/>
          </a:xfrm>
        </p:spPr>
        <p:txBody>
          <a:bodyPr/>
          <a:lstStyle/>
          <a:p>
            <a:r>
              <a:rPr lang="en-US" smtClean="0"/>
              <a:t>Proof</a:t>
            </a:r>
          </a:p>
        </p:txBody>
      </p:sp>
      <p:sp>
        <p:nvSpPr>
          <p:cNvPr id="166917" name="Rectangle 4"/>
          <p:cNvSpPr>
            <a:spLocks noChangeArrowheads="1"/>
          </p:cNvSpPr>
          <p:nvPr/>
        </p:nvSpPr>
        <p:spPr bwMode="auto">
          <a:xfrm>
            <a:off x="1011238" y="1665288"/>
            <a:ext cx="7315200" cy="3847207"/>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RMWConsensus</a:t>
            </a:r>
            <a:endParaRPr lang="en-US" sz="2400" b="1" dirty="0">
              <a:latin typeface="Courier New" pitchFamily="49" charset="0"/>
              <a:cs typeface="Courier New" pitchFamily="49" charset="0"/>
            </a:endParaRP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extends</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ConsensusProtocol</a:t>
            </a:r>
            <a:r>
              <a:rPr lang="en-US" sz="2400" b="1" dirty="0">
                <a:latin typeface="Courier New" pitchFamily="49" charset="0"/>
                <a:cs typeface="Courier New" pitchFamily="49" charset="0"/>
              </a:rPr>
              <a:t> {</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private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RMWRegister</a:t>
            </a:r>
            <a:r>
              <a:rPr lang="en-US" sz="2400" b="1" dirty="0">
                <a:latin typeface="Courier New" pitchFamily="49" charset="0"/>
                <a:cs typeface="Courier New" pitchFamily="49" charset="0"/>
              </a:rPr>
              <a:t> r = v;</a:t>
            </a:r>
          </a:p>
          <a:p>
            <a:pPr algn="l"/>
            <a:r>
              <a:rPr lang="en-US" sz="2400" b="1" dirty="0">
                <a:solidFill>
                  <a:schemeClr val="tx1"/>
                </a:solidFill>
                <a:latin typeface="Courier New" pitchFamily="49" charset="0"/>
                <a:cs typeface="Courier New" pitchFamily="49" charset="0"/>
              </a:rPr>
              <a:t> public</a:t>
            </a:r>
            <a:r>
              <a:rPr lang="en-US" sz="2400" b="1" dirty="0">
                <a:latin typeface="Courier New" pitchFamily="49" charset="0"/>
                <a:cs typeface="Courier New" pitchFamily="49" charset="0"/>
              </a:rPr>
              <a:t> </a:t>
            </a:r>
            <a:r>
              <a:rPr lang="en-US" b="1" dirty="0">
                <a:latin typeface="Courier New" pitchFamily="49" charset="0"/>
                <a:cs typeface="Courier New" pitchFamily="49" charset="0"/>
              </a:rPr>
              <a:t>T d</a:t>
            </a:r>
            <a:r>
              <a:rPr lang="en-US" sz="2400" b="1" dirty="0">
                <a:latin typeface="Courier New" pitchFamily="49" charset="0"/>
                <a:cs typeface="Courier New" pitchFamily="49" charset="0"/>
              </a:rPr>
              <a:t>ecide(T value) {</a:t>
            </a:r>
          </a:p>
          <a:p>
            <a:pPr algn="l"/>
            <a:r>
              <a:rPr lang="en-US" sz="2400" b="1" dirty="0">
                <a:latin typeface="Courier New" pitchFamily="49" charset="0"/>
                <a:cs typeface="Courier New" pitchFamily="49" charset="0"/>
              </a:rPr>
              <a:t>  propose(value);</a:t>
            </a:r>
          </a:p>
          <a:p>
            <a:pPr algn="l"/>
            <a:r>
              <a:rPr lang="en-US" sz="2400" b="1" dirty="0">
                <a:solidFill>
                  <a:schemeClr val="tx1"/>
                </a:solidFill>
                <a:latin typeface="Courier New" pitchFamily="49" charset="0"/>
                <a:cs typeface="Courier New" pitchFamily="49" charset="0"/>
              </a:rPr>
              <a:t>  if</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r.getAndMumble</a:t>
            </a:r>
            <a:r>
              <a:rPr lang="en-US" sz="2400" b="1" dirty="0">
                <a:latin typeface="Courier New" pitchFamily="49" charset="0"/>
                <a:cs typeface="Courier New" pitchFamily="49" charset="0"/>
              </a:rPr>
              <a:t>() == v)</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return</a:t>
            </a:r>
            <a:r>
              <a:rPr lang="en-US" sz="2400" b="1" dirty="0">
                <a:latin typeface="Courier New" pitchFamily="49" charset="0"/>
                <a:cs typeface="Courier New" pitchFamily="49" charset="0"/>
              </a:rPr>
              <a:t> proposed[</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else</a:t>
            </a:r>
          </a:p>
          <a:p>
            <a:pPr algn="l"/>
            <a:r>
              <a:rPr lang="en-US" sz="2400" b="1" dirty="0">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return</a:t>
            </a:r>
            <a:r>
              <a:rPr lang="en-US" sz="2400" b="1" dirty="0">
                <a:latin typeface="Courier New" pitchFamily="49" charset="0"/>
                <a:cs typeface="Courier New" pitchFamily="49" charset="0"/>
              </a:rPr>
              <a:t> proposed[j];    </a:t>
            </a:r>
          </a:p>
          <a:p>
            <a:pPr algn="l"/>
            <a:r>
              <a:rPr lang="en-US" sz="2400" b="1" dirty="0">
                <a:latin typeface="Courier New" pitchFamily="49" charset="0"/>
                <a:cs typeface="Courier New" pitchFamily="49" charset="0"/>
              </a:rPr>
              <a: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7939" name="Slide Number Placeholder 3"/>
          <p:cNvSpPr>
            <a:spLocks noGrp="1"/>
          </p:cNvSpPr>
          <p:nvPr>
            <p:ph type="sldNum" sz="quarter" idx="10"/>
          </p:nvPr>
        </p:nvSpPr>
        <p:spPr>
          <a:noFill/>
        </p:spPr>
        <p:txBody>
          <a:bodyPr/>
          <a:lstStyle/>
          <a:p>
            <a:fld id="{3A0C70A9-EF3B-4D0E-A05D-BBD0859D4A50}" type="slidenum">
              <a:rPr lang="x-none" smtClean="0">
                <a:cs typeface="Arial" pitchFamily="34" charset="0"/>
              </a:rPr>
              <a:pPr/>
              <a:t>162</a:t>
            </a:fld>
            <a:endParaRPr lang="en-US" smtClean="0">
              <a:cs typeface="Arial" pitchFamily="34" charset="0"/>
            </a:endParaRPr>
          </a:p>
        </p:txBody>
      </p:sp>
      <p:sp>
        <p:nvSpPr>
          <p:cNvPr id="167940" name="Rectangle 9"/>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class </a:t>
            </a:r>
            <a:r>
              <a:rPr lang="en-US" sz="2400" b="1" dirty="0" err="1">
                <a:solidFill>
                  <a:schemeClr val="folHlink"/>
                </a:solidFill>
                <a:latin typeface="Courier New" pitchFamily="49" charset="0"/>
              </a:rPr>
              <a:t>RMWConsensus</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extends </a:t>
            </a:r>
            <a:r>
              <a:rPr lang="en-US" sz="2400" b="1" dirty="0" err="1">
                <a:solidFill>
                  <a:schemeClr val="folHlink"/>
                </a:solidFill>
                <a:latin typeface="Courier New" pitchFamily="49" charset="0"/>
              </a:rPr>
              <a:t>ConsensusProtocol</a:t>
            </a:r>
            <a:r>
              <a:rPr lang="en-US" sz="2400" b="1" dirty="0">
                <a:solidFill>
                  <a:schemeClr val="folHlink"/>
                </a:solidFill>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private</a:t>
            </a:r>
            <a:r>
              <a:rPr lang="en-US" sz="2400" b="1" dirty="0">
                <a:latin typeface="Courier New" pitchFamily="49" charset="0"/>
              </a:rPr>
              <a:t> </a:t>
            </a:r>
            <a:r>
              <a:rPr lang="en-US" sz="2400" b="1" dirty="0" err="1">
                <a:latin typeface="Courier New" pitchFamily="49" charset="0"/>
              </a:rPr>
              <a:t>RMWRegister</a:t>
            </a:r>
            <a:r>
              <a:rPr lang="en-US" sz="2400" b="1" dirty="0">
                <a:latin typeface="Courier New" pitchFamily="49" charset="0"/>
              </a:rPr>
              <a:t> r = v;</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propose(value);</a:t>
            </a:r>
          </a:p>
          <a:p>
            <a:pPr algn="l"/>
            <a:r>
              <a:rPr lang="en-US" sz="2400" b="1" dirty="0">
                <a:solidFill>
                  <a:schemeClr val="folHlink"/>
                </a:solidFill>
                <a:latin typeface="Courier New" pitchFamily="49" charset="0"/>
              </a:rPr>
              <a:t>  if (</a:t>
            </a:r>
            <a:r>
              <a:rPr lang="en-US" sz="2400" b="1" dirty="0" err="1">
                <a:solidFill>
                  <a:schemeClr val="folHlink"/>
                </a:solidFill>
                <a:latin typeface="Courier New" pitchFamily="49" charset="0"/>
              </a:rPr>
              <a:t>r.getAndMumble</a:t>
            </a:r>
            <a:r>
              <a:rPr lang="en-US" sz="2400" b="1" dirty="0">
                <a:solidFill>
                  <a:schemeClr val="folHlink"/>
                </a:solidFill>
                <a:latin typeface="Courier New" pitchFamily="49" charset="0"/>
              </a:rPr>
              <a:t>() == v)</a:t>
            </a:r>
          </a:p>
          <a:p>
            <a:pPr algn="l"/>
            <a:r>
              <a:rPr lang="en-US" sz="2400" b="1" dirty="0">
                <a:solidFill>
                  <a:schemeClr val="folHlink"/>
                </a:solidFill>
                <a:latin typeface="Courier New" pitchFamily="49" charset="0"/>
              </a:rPr>
              <a:t>   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a:t>
            </a:r>
          </a:p>
        </p:txBody>
      </p:sp>
      <p:sp>
        <p:nvSpPr>
          <p:cNvPr id="167941" name="Rectangle 3"/>
          <p:cNvSpPr>
            <a:spLocks noGrp="1" noChangeArrowheads="1"/>
          </p:cNvSpPr>
          <p:nvPr>
            <p:ph type="title"/>
          </p:nvPr>
        </p:nvSpPr>
        <p:spPr>
          <a:xfrm>
            <a:off x="604838" y="384175"/>
            <a:ext cx="7772400" cy="1143000"/>
          </a:xfrm>
        </p:spPr>
        <p:txBody>
          <a:bodyPr/>
          <a:lstStyle/>
          <a:p>
            <a:r>
              <a:rPr lang="en-US" smtClean="0"/>
              <a:t>Proof</a:t>
            </a:r>
          </a:p>
        </p:txBody>
      </p:sp>
      <p:sp>
        <p:nvSpPr>
          <p:cNvPr id="167942" name="Text Box 6"/>
          <p:cNvSpPr txBox="1">
            <a:spLocks noChangeArrowheads="1"/>
          </p:cNvSpPr>
          <p:nvPr/>
        </p:nvSpPr>
        <p:spPr bwMode="auto">
          <a:xfrm>
            <a:off x="4757738" y="4152900"/>
            <a:ext cx="3470275" cy="519113"/>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Initialized to </a:t>
            </a:r>
            <a:r>
              <a:rPr lang="en-US" b="1" dirty="0">
                <a:solidFill>
                  <a:schemeClr val="tx1"/>
                </a:solidFill>
                <a:latin typeface="Arial" pitchFamily="34" charset="0"/>
                <a:cs typeface="Arial" pitchFamily="34" charset="0"/>
              </a:rPr>
              <a:t>v</a:t>
            </a:r>
          </a:p>
        </p:txBody>
      </p:sp>
      <p:sp>
        <p:nvSpPr>
          <p:cNvPr id="167943" name="AutoShape 7"/>
          <p:cNvSpPr>
            <a:spLocks noChangeArrowheads="1"/>
          </p:cNvSpPr>
          <p:nvPr/>
        </p:nvSpPr>
        <p:spPr bwMode="auto">
          <a:xfrm>
            <a:off x="1236663" y="2432050"/>
            <a:ext cx="5256212" cy="487363"/>
          </a:xfrm>
          <a:prstGeom prst="wedgeRoundRectCallout">
            <a:avLst>
              <a:gd name="adj1" fmla="val 45620"/>
              <a:gd name="adj2" fmla="val 282898"/>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8963" name="Slide Number Placeholder 3"/>
          <p:cNvSpPr>
            <a:spLocks noGrp="1"/>
          </p:cNvSpPr>
          <p:nvPr>
            <p:ph type="sldNum" sz="quarter" idx="10"/>
          </p:nvPr>
        </p:nvSpPr>
        <p:spPr>
          <a:noFill/>
        </p:spPr>
        <p:txBody>
          <a:bodyPr/>
          <a:lstStyle/>
          <a:p>
            <a:fld id="{CDC0CC98-7A65-4E97-B3EC-6E3D11AA2350}" type="slidenum">
              <a:rPr lang="x-none" smtClean="0">
                <a:cs typeface="Arial" pitchFamily="34" charset="0"/>
              </a:rPr>
              <a:pPr/>
              <a:t>163</a:t>
            </a:fld>
            <a:endParaRPr lang="en-US" smtClean="0">
              <a:cs typeface="Arial" pitchFamily="34" charset="0"/>
            </a:endParaRPr>
          </a:p>
        </p:txBody>
      </p:sp>
      <p:sp>
        <p:nvSpPr>
          <p:cNvPr id="168964" name="Rectangle 3"/>
          <p:cNvSpPr>
            <a:spLocks noGrp="1" noChangeArrowheads="1"/>
          </p:cNvSpPr>
          <p:nvPr>
            <p:ph type="title"/>
          </p:nvPr>
        </p:nvSpPr>
        <p:spPr>
          <a:xfrm>
            <a:off x="604838" y="384175"/>
            <a:ext cx="7772400" cy="1143000"/>
          </a:xfrm>
        </p:spPr>
        <p:txBody>
          <a:bodyPr/>
          <a:lstStyle/>
          <a:p>
            <a:r>
              <a:rPr lang="en-US" dirty="0" smtClean="0"/>
              <a:t>Proof</a:t>
            </a:r>
          </a:p>
        </p:txBody>
      </p:sp>
      <p:sp>
        <p:nvSpPr>
          <p:cNvPr id="168965" name="Rectangle 4"/>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class </a:t>
            </a:r>
            <a:r>
              <a:rPr lang="en-US" sz="2400" b="1" dirty="0" err="1">
                <a:solidFill>
                  <a:schemeClr val="folHlink"/>
                </a:solidFill>
                <a:latin typeface="Courier New" pitchFamily="49" charset="0"/>
              </a:rPr>
              <a:t>RMWConsensus</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extends Consensus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r = v;</a:t>
            </a:r>
          </a:p>
          <a:p>
            <a:pPr algn="l"/>
            <a:r>
              <a:rPr lang="en-US" sz="2400" b="1" dirty="0">
                <a:solidFill>
                  <a:schemeClr val="folHlink"/>
                </a:solidFill>
                <a:latin typeface="Courier New" pitchFamily="49" charset="0"/>
              </a:rPr>
              <a:t> </a:t>
            </a:r>
            <a:r>
              <a:rPr lang="en-US" sz="2400" b="1" dirty="0" smtClean="0">
                <a:solidFill>
                  <a:schemeClr val="folHlink"/>
                </a:solidFill>
                <a:latin typeface="Courier New" pitchFamily="49" charset="0"/>
              </a:rPr>
              <a:t>public </a:t>
            </a:r>
            <a:r>
              <a:rPr lang="en-US" sz="2400" b="1" dirty="0">
                <a:solidFill>
                  <a:schemeClr val="folHlink"/>
                </a:solidFill>
                <a:latin typeface="Courier New" pitchFamily="49" charset="0"/>
              </a:rPr>
              <a:t>T decide(T value) {</a:t>
            </a:r>
          </a:p>
          <a:p>
            <a:pPr algn="l"/>
            <a:r>
              <a:rPr lang="en-US" sz="2400" b="1" dirty="0">
                <a:solidFill>
                  <a:schemeClr val="bg1">
                    <a:lumMod val="65000"/>
                  </a:schemeClr>
                </a:solidFill>
                <a:latin typeface="Courier New" pitchFamily="49" charset="0"/>
              </a:rPr>
              <a:t> </a:t>
            </a:r>
            <a:r>
              <a:rPr lang="en-US" sz="2400" b="1" dirty="0" smtClean="0">
                <a:solidFill>
                  <a:schemeClr val="bg1">
                    <a:lumMod val="65000"/>
                  </a:schemeClr>
                </a:solidFill>
                <a:latin typeface="Courier New" pitchFamily="49" charset="0"/>
              </a:rPr>
              <a:t> propose(value);</a:t>
            </a:r>
          </a:p>
          <a:p>
            <a:pPr algn="l"/>
            <a:r>
              <a:rPr lang="en-US" sz="2400" b="1" dirty="0" smtClean="0">
                <a:solidFill>
                  <a:schemeClr val="tx1"/>
                </a:solidFill>
                <a:latin typeface="Courier New" pitchFamily="49" charset="0"/>
              </a:rPr>
              <a:t>  if</a:t>
            </a:r>
            <a:r>
              <a:rPr lang="en-US" sz="2400" b="1" dirty="0" smtClean="0">
                <a:latin typeface="Courier New" pitchFamily="49" charset="0"/>
              </a:rPr>
              <a:t> </a:t>
            </a:r>
            <a:r>
              <a:rPr lang="en-US" sz="2400" b="1" dirty="0">
                <a:latin typeface="Courier New" pitchFamily="49" charset="0"/>
              </a:rPr>
              <a:t>(</a:t>
            </a:r>
            <a:r>
              <a:rPr lang="en-US" sz="2400" b="1" dirty="0" err="1">
                <a:latin typeface="Courier New" pitchFamily="49" charset="0"/>
              </a:rPr>
              <a:t>r.getAndMumble</a:t>
            </a:r>
            <a:r>
              <a:rPr lang="en-US" sz="2400" b="1" dirty="0">
                <a:latin typeface="Courier New" pitchFamily="49" charset="0"/>
              </a:rPr>
              <a:t>() == v)</a:t>
            </a:r>
          </a:p>
          <a:p>
            <a:pPr algn="l"/>
            <a:r>
              <a:rPr lang="en-US" sz="2400" b="1" dirty="0">
                <a:latin typeface="Courier New" pitchFamily="49" charset="0"/>
              </a:rPr>
              <a:t>   </a:t>
            </a:r>
            <a:r>
              <a:rPr lang="en-US" sz="2400" b="1" dirty="0">
                <a:solidFill>
                  <a:schemeClr val="folHlink"/>
                </a:solidFill>
                <a:latin typeface="Courier New" pitchFamily="49" charset="0"/>
              </a:rPr>
              <a:t>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  }}</a:t>
            </a:r>
          </a:p>
        </p:txBody>
      </p:sp>
      <p:sp>
        <p:nvSpPr>
          <p:cNvPr id="168966" name="Text Box 6"/>
          <p:cNvSpPr txBox="1">
            <a:spLocks noChangeArrowheads="1"/>
          </p:cNvSpPr>
          <p:nvPr/>
        </p:nvSpPr>
        <p:spPr bwMode="auto">
          <a:xfrm>
            <a:off x="5775325" y="2087563"/>
            <a:ext cx="3027363" cy="519112"/>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Am I first?</a:t>
            </a:r>
            <a:endParaRPr lang="en-US" b="1" dirty="0">
              <a:solidFill>
                <a:schemeClr val="tx1"/>
              </a:solidFill>
              <a:latin typeface="Arial" pitchFamily="34" charset="0"/>
              <a:cs typeface="Arial" pitchFamily="34" charset="0"/>
            </a:endParaRPr>
          </a:p>
        </p:txBody>
      </p:sp>
      <p:sp>
        <p:nvSpPr>
          <p:cNvPr id="168967" name="AutoShape 7"/>
          <p:cNvSpPr>
            <a:spLocks noChangeArrowheads="1"/>
          </p:cNvSpPr>
          <p:nvPr/>
        </p:nvSpPr>
        <p:spPr bwMode="auto">
          <a:xfrm>
            <a:off x="1448217" y="3490913"/>
            <a:ext cx="4849812" cy="487362"/>
          </a:xfrm>
          <a:prstGeom prst="wedgeRoundRectCallout">
            <a:avLst>
              <a:gd name="adj1" fmla="val 59917"/>
              <a:gd name="adj2" fmla="val -22035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69987" name="Slide Number Placeholder 3"/>
          <p:cNvSpPr>
            <a:spLocks noGrp="1"/>
          </p:cNvSpPr>
          <p:nvPr>
            <p:ph type="sldNum" sz="quarter" idx="10"/>
          </p:nvPr>
        </p:nvSpPr>
        <p:spPr>
          <a:noFill/>
        </p:spPr>
        <p:txBody>
          <a:bodyPr/>
          <a:lstStyle/>
          <a:p>
            <a:fld id="{FA925366-8539-4A9D-B662-E3EE457AF111}" type="slidenum">
              <a:rPr lang="x-none" smtClean="0">
                <a:cs typeface="Arial" pitchFamily="34" charset="0"/>
              </a:rPr>
              <a:pPr/>
              <a:t>164</a:t>
            </a:fld>
            <a:endParaRPr lang="en-US" smtClean="0">
              <a:cs typeface="Arial" pitchFamily="34" charset="0"/>
            </a:endParaRPr>
          </a:p>
        </p:txBody>
      </p:sp>
      <p:sp>
        <p:nvSpPr>
          <p:cNvPr id="169988" name="Rectangle 9"/>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class </a:t>
            </a:r>
            <a:r>
              <a:rPr lang="en-US" sz="2400" b="1" dirty="0" err="1">
                <a:solidFill>
                  <a:schemeClr val="folHlink"/>
                </a:solidFill>
                <a:latin typeface="Courier New" pitchFamily="49" charset="0"/>
              </a:rPr>
              <a:t>RMWConsensus</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extends </a:t>
            </a:r>
            <a:r>
              <a:rPr lang="en-US" sz="2400" b="1" dirty="0" err="1">
                <a:solidFill>
                  <a:schemeClr val="folHlink"/>
                </a:solidFill>
                <a:latin typeface="Courier New" pitchFamily="49" charset="0"/>
              </a:rPr>
              <a:t>ConsensusProtocol</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r = v;</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propose(value);</a:t>
            </a:r>
          </a:p>
          <a:p>
            <a:pPr algn="l"/>
            <a:r>
              <a:rPr lang="en-US" sz="2400" b="1" dirty="0">
                <a:solidFill>
                  <a:schemeClr val="tx1"/>
                </a:solidFill>
                <a:latin typeface="Courier New" pitchFamily="49" charset="0"/>
              </a:rPr>
              <a:t>  </a:t>
            </a:r>
            <a:r>
              <a:rPr lang="en-US" sz="2400" b="1" dirty="0">
                <a:solidFill>
                  <a:schemeClr val="folHlink"/>
                </a:solidFill>
                <a:latin typeface="Courier New" pitchFamily="49" charset="0"/>
              </a:rPr>
              <a:t>if (</a:t>
            </a:r>
            <a:r>
              <a:rPr lang="en-US" sz="2400" b="1" dirty="0" err="1">
                <a:solidFill>
                  <a:schemeClr val="folHlink"/>
                </a:solidFill>
                <a:latin typeface="Courier New" pitchFamily="49" charset="0"/>
              </a:rPr>
              <a:t>r.getAndMumble</a:t>
            </a:r>
            <a:r>
              <a:rPr lang="en-US" sz="2400" b="1" dirty="0">
                <a:solidFill>
                  <a:schemeClr val="folHlink"/>
                </a:solidFill>
                <a:latin typeface="Courier New" pitchFamily="49" charset="0"/>
              </a:rPr>
              <a:t>() == v)</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proposed[</a:t>
            </a:r>
            <a:r>
              <a:rPr lang="en-US" sz="2400" b="1" dirty="0" err="1">
                <a:latin typeface="Courier New" pitchFamily="49" charset="0"/>
              </a:rPr>
              <a:t>i</a:t>
            </a:r>
            <a:r>
              <a:rPr lang="en-US" sz="2400" b="1" dirty="0">
                <a:latin typeface="Courier New" pitchFamily="49" charset="0"/>
              </a:rPr>
              <a:t>];</a:t>
            </a:r>
          </a:p>
          <a:p>
            <a:pPr algn="l"/>
            <a:r>
              <a:rPr lang="en-US" sz="2400" b="1" dirty="0">
                <a:latin typeface="Courier New" pitchFamily="49" charset="0"/>
              </a:rPr>
              <a:t>  </a:t>
            </a:r>
            <a:r>
              <a:rPr lang="en-US" sz="2400" b="1" dirty="0">
                <a:solidFill>
                  <a:schemeClr val="folHlink"/>
                </a:solidFill>
                <a:latin typeface="Courier New" pitchFamily="49" charset="0"/>
              </a:rPr>
              <a:t>else</a:t>
            </a:r>
          </a:p>
          <a:p>
            <a:pPr algn="l"/>
            <a:r>
              <a:rPr lang="en-US" sz="2400" b="1" dirty="0">
                <a:solidFill>
                  <a:schemeClr val="folHlink"/>
                </a:solidFill>
                <a:latin typeface="Courier New" pitchFamily="49" charset="0"/>
              </a:rPr>
              <a:t>   return proposed[j];    </a:t>
            </a:r>
          </a:p>
          <a:p>
            <a:pPr algn="l"/>
            <a:r>
              <a:rPr lang="en-US" sz="2400" b="1" dirty="0">
                <a:solidFill>
                  <a:schemeClr val="folHlink"/>
                </a:solidFill>
                <a:latin typeface="Courier New" pitchFamily="49" charset="0"/>
              </a:rPr>
              <a:t>}}</a:t>
            </a:r>
          </a:p>
        </p:txBody>
      </p:sp>
      <p:sp>
        <p:nvSpPr>
          <p:cNvPr id="169989" name="Rectangle 3"/>
          <p:cNvSpPr>
            <a:spLocks noGrp="1" noChangeArrowheads="1"/>
          </p:cNvSpPr>
          <p:nvPr>
            <p:ph type="title"/>
          </p:nvPr>
        </p:nvSpPr>
        <p:spPr>
          <a:xfrm>
            <a:off x="604838" y="384175"/>
            <a:ext cx="7772400" cy="1143000"/>
          </a:xfrm>
        </p:spPr>
        <p:txBody>
          <a:bodyPr/>
          <a:lstStyle/>
          <a:p>
            <a:r>
              <a:rPr lang="en-US" smtClean="0"/>
              <a:t>Proof</a:t>
            </a:r>
          </a:p>
        </p:txBody>
      </p:sp>
      <p:sp>
        <p:nvSpPr>
          <p:cNvPr id="169990" name="AutoShape 6"/>
          <p:cNvSpPr>
            <a:spLocks noChangeArrowheads="1"/>
          </p:cNvSpPr>
          <p:nvPr/>
        </p:nvSpPr>
        <p:spPr bwMode="auto">
          <a:xfrm>
            <a:off x="1550988" y="3917950"/>
            <a:ext cx="3860800" cy="369888"/>
          </a:xfrm>
          <a:prstGeom prst="wedgeRoundRectCallout">
            <a:avLst>
              <a:gd name="adj1" fmla="val 68009"/>
              <a:gd name="adj2" fmla="val -14742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69991" name="Text Box 7"/>
          <p:cNvSpPr txBox="1">
            <a:spLocks noChangeArrowheads="1"/>
          </p:cNvSpPr>
          <p:nvPr/>
        </p:nvSpPr>
        <p:spPr bwMode="auto">
          <a:xfrm>
            <a:off x="5726113" y="3001963"/>
            <a:ext cx="2605087"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Yes, return my input</a:t>
            </a:r>
            <a:endParaRPr lang="en-US" b="1" dirty="0">
              <a:solidFill>
                <a:schemeClr val="tx1"/>
              </a:solidFill>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1011" name="Slide Number Placeholder 3"/>
          <p:cNvSpPr>
            <a:spLocks noGrp="1"/>
          </p:cNvSpPr>
          <p:nvPr>
            <p:ph type="sldNum" sz="quarter" idx="10"/>
          </p:nvPr>
        </p:nvSpPr>
        <p:spPr>
          <a:noFill/>
        </p:spPr>
        <p:txBody>
          <a:bodyPr/>
          <a:lstStyle/>
          <a:p>
            <a:fld id="{80E93B04-41E5-4413-A385-0832F2213676}" type="slidenum">
              <a:rPr lang="x-none" smtClean="0">
                <a:cs typeface="Arial" pitchFamily="34" charset="0"/>
              </a:rPr>
              <a:pPr/>
              <a:t>165</a:t>
            </a:fld>
            <a:endParaRPr lang="en-US" smtClean="0">
              <a:cs typeface="Arial" pitchFamily="34" charset="0"/>
            </a:endParaRPr>
          </a:p>
        </p:txBody>
      </p:sp>
      <p:sp>
        <p:nvSpPr>
          <p:cNvPr id="171012" name="Rectangle 9"/>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class </a:t>
            </a:r>
            <a:r>
              <a:rPr lang="en-US" sz="2400" b="1" dirty="0" err="1">
                <a:solidFill>
                  <a:schemeClr val="folHlink"/>
                </a:solidFill>
                <a:latin typeface="Courier New" pitchFamily="49" charset="0"/>
              </a:rPr>
              <a:t>RMWConsensus</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extends </a:t>
            </a:r>
            <a:r>
              <a:rPr lang="en-US" sz="2400" b="1" dirty="0" err="1">
                <a:solidFill>
                  <a:schemeClr val="folHlink"/>
                </a:solidFill>
                <a:latin typeface="Courier New" pitchFamily="49" charset="0"/>
              </a:rPr>
              <a:t>ConsensusProtocol</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r = v;</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propose(value);</a:t>
            </a:r>
          </a:p>
          <a:p>
            <a:pPr algn="l"/>
            <a:r>
              <a:rPr lang="en-US" sz="2400" b="1" dirty="0">
                <a:solidFill>
                  <a:schemeClr val="folHlink"/>
                </a:solidFill>
                <a:latin typeface="Courier New" pitchFamily="49" charset="0"/>
              </a:rPr>
              <a:t>  if (</a:t>
            </a:r>
            <a:r>
              <a:rPr lang="en-US" sz="2400" b="1" dirty="0" err="1">
                <a:solidFill>
                  <a:schemeClr val="folHlink"/>
                </a:solidFill>
                <a:latin typeface="Courier New" pitchFamily="49" charset="0"/>
              </a:rPr>
              <a:t>r.getAndMumble</a:t>
            </a:r>
            <a:r>
              <a:rPr lang="en-US" sz="2400" b="1" dirty="0">
                <a:solidFill>
                  <a:schemeClr val="folHlink"/>
                </a:solidFill>
                <a:latin typeface="Courier New" pitchFamily="49" charset="0"/>
              </a:rPr>
              <a:t>() == v)</a:t>
            </a:r>
          </a:p>
          <a:p>
            <a:pPr algn="l"/>
            <a:r>
              <a:rPr lang="en-US" sz="2400" b="1" dirty="0">
                <a:solidFill>
                  <a:schemeClr val="folHlink"/>
                </a:solidFill>
                <a:latin typeface="Courier New" pitchFamily="49" charset="0"/>
              </a:rPr>
              <a:t>   return proposed[</a:t>
            </a:r>
            <a:r>
              <a:rPr lang="en-US" sz="2400" b="1" dirty="0" err="1">
                <a:solidFill>
                  <a:schemeClr val="folHlink"/>
                </a:solidFill>
                <a:latin typeface="Courier New" pitchFamily="49" charset="0"/>
              </a:rPr>
              <a:t>i</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else</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proposed[j];    </a:t>
            </a:r>
          </a:p>
          <a:p>
            <a:pPr algn="l"/>
            <a:r>
              <a:rPr lang="en-US" sz="2400" b="1" dirty="0">
                <a:solidFill>
                  <a:schemeClr val="folHlink"/>
                </a:solidFill>
                <a:latin typeface="Courier New" pitchFamily="49" charset="0"/>
              </a:rPr>
              <a:t>}}</a:t>
            </a:r>
          </a:p>
        </p:txBody>
      </p:sp>
      <p:sp>
        <p:nvSpPr>
          <p:cNvPr id="171013" name="Rectangle 3"/>
          <p:cNvSpPr>
            <a:spLocks noGrp="1" noChangeArrowheads="1"/>
          </p:cNvSpPr>
          <p:nvPr>
            <p:ph type="title"/>
          </p:nvPr>
        </p:nvSpPr>
        <p:spPr>
          <a:xfrm>
            <a:off x="604838" y="384175"/>
            <a:ext cx="7772400" cy="1143000"/>
          </a:xfrm>
        </p:spPr>
        <p:txBody>
          <a:bodyPr/>
          <a:lstStyle/>
          <a:p>
            <a:r>
              <a:rPr lang="en-US" smtClean="0"/>
              <a:t>Proof</a:t>
            </a:r>
          </a:p>
        </p:txBody>
      </p:sp>
      <p:sp>
        <p:nvSpPr>
          <p:cNvPr id="171015" name="AutoShape 6"/>
          <p:cNvSpPr>
            <a:spLocks noChangeArrowheads="1"/>
          </p:cNvSpPr>
          <p:nvPr/>
        </p:nvSpPr>
        <p:spPr bwMode="auto">
          <a:xfrm>
            <a:off x="1427163" y="4662488"/>
            <a:ext cx="3987800" cy="414337"/>
          </a:xfrm>
          <a:prstGeom prst="wedgeRoundRectCallout">
            <a:avLst>
              <a:gd name="adj1" fmla="val 60032"/>
              <a:gd name="adj2" fmla="val -164944"/>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71016" name="Text Box 7"/>
          <p:cNvSpPr txBox="1">
            <a:spLocks noChangeArrowheads="1"/>
          </p:cNvSpPr>
          <p:nvPr/>
        </p:nvSpPr>
        <p:spPr bwMode="auto">
          <a:xfrm>
            <a:off x="5529263" y="3732213"/>
            <a:ext cx="3105150"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No, return other’s input</a:t>
            </a:r>
            <a:endParaRPr lang="en-US" b="1" dirty="0">
              <a:solidFill>
                <a:schemeClr val="tx1"/>
              </a:solidFill>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5" name="Slide Number Placeholder 4"/>
          <p:cNvSpPr>
            <a:spLocks noGrp="1"/>
          </p:cNvSpPr>
          <p:nvPr>
            <p:ph type="sldNum" sz="quarter" idx="10"/>
          </p:nvPr>
        </p:nvSpPr>
        <p:spPr>
          <a:noFill/>
        </p:spPr>
        <p:txBody>
          <a:bodyPr/>
          <a:lstStyle/>
          <a:p>
            <a:fld id="{DC3B9145-34A0-4B65-8ACD-D91C169FB66E}" type="slidenum">
              <a:rPr lang="x-none" smtClean="0">
                <a:cs typeface="Arial" pitchFamily="34" charset="0"/>
              </a:rPr>
              <a:pPr/>
              <a:t>166</a:t>
            </a:fld>
            <a:endParaRPr lang="en-US" smtClean="0">
              <a:cs typeface="Arial" pitchFamily="34" charset="0"/>
            </a:endParaRPr>
          </a:p>
        </p:txBody>
      </p:sp>
      <p:sp>
        <p:nvSpPr>
          <p:cNvPr id="172036" name="Rectangle 2"/>
          <p:cNvSpPr>
            <a:spLocks noGrp="1" noChangeArrowheads="1"/>
          </p:cNvSpPr>
          <p:nvPr>
            <p:ph type="title"/>
          </p:nvPr>
        </p:nvSpPr>
        <p:spPr/>
        <p:txBody>
          <a:bodyPr/>
          <a:lstStyle/>
          <a:p>
            <a:r>
              <a:rPr lang="en-US" smtClean="0"/>
              <a:t>Proof</a:t>
            </a:r>
          </a:p>
        </p:txBody>
      </p:sp>
      <p:sp>
        <p:nvSpPr>
          <p:cNvPr id="172037" name="Rectangle 3"/>
          <p:cNvSpPr>
            <a:spLocks noGrp="1" noChangeArrowheads="1"/>
          </p:cNvSpPr>
          <p:nvPr>
            <p:ph type="body" idx="1"/>
          </p:nvPr>
        </p:nvSpPr>
        <p:spPr/>
        <p:txBody>
          <a:bodyPr/>
          <a:lstStyle/>
          <a:p>
            <a:r>
              <a:rPr lang="en-US" smtClean="0"/>
              <a:t>We have displayed</a:t>
            </a:r>
          </a:p>
          <a:p>
            <a:pPr lvl="1"/>
            <a:r>
              <a:rPr lang="en-US" smtClean="0"/>
              <a:t>A two-thread consensus protocol</a:t>
            </a:r>
          </a:p>
          <a:p>
            <a:pPr lvl="1"/>
            <a:r>
              <a:rPr lang="en-US" smtClean="0"/>
              <a:t>Using any non-trivial RMW object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9" name="Slide Number Placeholder 4"/>
          <p:cNvSpPr>
            <a:spLocks noGrp="1"/>
          </p:cNvSpPr>
          <p:nvPr>
            <p:ph type="sldNum" sz="quarter" idx="10"/>
          </p:nvPr>
        </p:nvSpPr>
        <p:spPr>
          <a:noFill/>
        </p:spPr>
        <p:txBody>
          <a:bodyPr/>
          <a:lstStyle/>
          <a:p>
            <a:fld id="{B2A0D522-8ACA-4A5B-ABA4-82527D887869}" type="slidenum">
              <a:rPr lang="x-none" smtClean="0">
                <a:cs typeface="Arial" pitchFamily="34" charset="0"/>
              </a:rPr>
              <a:pPr/>
              <a:t>167</a:t>
            </a:fld>
            <a:endParaRPr lang="en-US" smtClean="0">
              <a:cs typeface="Arial" pitchFamily="34" charset="0"/>
            </a:endParaRPr>
          </a:p>
        </p:txBody>
      </p:sp>
      <p:sp>
        <p:nvSpPr>
          <p:cNvPr id="173060" name="Rectangle 2"/>
          <p:cNvSpPr>
            <a:spLocks noGrp="1" noChangeArrowheads="1"/>
          </p:cNvSpPr>
          <p:nvPr>
            <p:ph type="title"/>
          </p:nvPr>
        </p:nvSpPr>
        <p:spPr/>
        <p:txBody>
          <a:bodyPr/>
          <a:lstStyle/>
          <a:p>
            <a:r>
              <a:rPr lang="en-US" smtClean="0"/>
              <a:t>Interfering RMW</a:t>
            </a:r>
          </a:p>
        </p:txBody>
      </p:sp>
      <p:sp>
        <p:nvSpPr>
          <p:cNvPr id="173061" name="Rectangle 3"/>
          <p:cNvSpPr>
            <a:spLocks noGrp="1" noChangeArrowheads="1"/>
          </p:cNvSpPr>
          <p:nvPr>
            <p:ph type="body" idx="1"/>
          </p:nvPr>
        </p:nvSpPr>
        <p:spPr/>
        <p:txBody>
          <a:bodyPr/>
          <a:lstStyle/>
          <a:p>
            <a:r>
              <a:rPr lang="en-US" smtClean="0"/>
              <a:t>Let </a:t>
            </a:r>
            <a:r>
              <a:rPr lang="en-US" smtClean="0">
                <a:solidFill>
                  <a:schemeClr val="tx1"/>
                </a:solidFill>
              </a:rPr>
              <a:t>F</a:t>
            </a:r>
            <a:r>
              <a:rPr lang="en-US" smtClean="0"/>
              <a:t> be a set of functions such that for all </a:t>
            </a:r>
            <a:r>
              <a:rPr lang="en-US" smtClean="0">
                <a:solidFill>
                  <a:schemeClr val="tx1"/>
                </a:solidFill>
              </a:rPr>
              <a:t>f</a:t>
            </a:r>
            <a:r>
              <a:rPr lang="en-US" baseline="-25000" smtClean="0">
                <a:solidFill>
                  <a:schemeClr val="tx1"/>
                </a:solidFill>
              </a:rPr>
              <a:t>i</a:t>
            </a:r>
            <a:r>
              <a:rPr lang="en-US" smtClean="0"/>
              <a:t> and </a:t>
            </a:r>
            <a:r>
              <a:rPr lang="en-US" smtClean="0">
                <a:solidFill>
                  <a:schemeClr val="tx1"/>
                </a:solidFill>
              </a:rPr>
              <a:t>f</a:t>
            </a:r>
            <a:r>
              <a:rPr lang="en-US" baseline="-25000" smtClean="0">
                <a:solidFill>
                  <a:schemeClr val="tx1"/>
                </a:solidFill>
              </a:rPr>
              <a:t>j</a:t>
            </a:r>
            <a:r>
              <a:rPr lang="en-US" baseline="-25000" smtClean="0"/>
              <a:t>, </a:t>
            </a:r>
            <a:r>
              <a:rPr lang="en-US" smtClean="0"/>
              <a:t>either</a:t>
            </a:r>
          </a:p>
          <a:p>
            <a:pPr lvl="1"/>
            <a:r>
              <a:rPr lang="en-US" smtClean="0"/>
              <a:t>Commute: </a:t>
            </a:r>
            <a:r>
              <a:rPr lang="en-US" smtClean="0">
                <a:solidFill>
                  <a:schemeClr val="tx1"/>
                </a:solidFill>
              </a:rPr>
              <a:t>f</a:t>
            </a:r>
            <a:r>
              <a:rPr lang="en-US" baseline="-25000" smtClean="0">
                <a:solidFill>
                  <a:schemeClr val="tx1"/>
                </a:solidFill>
              </a:rPr>
              <a:t>i</a:t>
            </a:r>
            <a:r>
              <a:rPr lang="en-US" smtClean="0">
                <a:solidFill>
                  <a:schemeClr val="tx1"/>
                </a:solidFill>
              </a:rPr>
              <a:t>(f</a:t>
            </a:r>
            <a:r>
              <a:rPr lang="en-US" baseline="-25000" smtClean="0">
                <a:solidFill>
                  <a:schemeClr val="tx1"/>
                </a:solidFill>
              </a:rPr>
              <a:t>j</a:t>
            </a:r>
            <a:r>
              <a:rPr lang="en-US" smtClean="0">
                <a:solidFill>
                  <a:schemeClr val="tx1"/>
                </a:solidFill>
              </a:rPr>
              <a:t>(v))=f</a:t>
            </a:r>
            <a:r>
              <a:rPr lang="en-US" baseline="-25000" smtClean="0">
                <a:solidFill>
                  <a:schemeClr val="tx1"/>
                </a:solidFill>
              </a:rPr>
              <a:t>j</a:t>
            </a:r>
            <a:r>
              <a:rPr lang="en-US" smtClean="0">
                <a:solidFill>
                  <a:schemeClr val="tx1"/>
                </a:solidFill>
              </a:rPr>
              <a:t>(f</a:t>
            </a:r>
            <a:r>
              <a:rPr lang="en-US" baseline="-25000" smtClean="0">
                <a:solidFill>
                  <a:schemeClr val="tx1"/>
                </a:solidFill>
              </a:rPr>
              <a:t>i</a:t>
            </a:r>
            <a:r>
              <a:rPr lang="en-US" smtClean="0">
                <a:solidFill>
                  <a:schemeClr val="tx1"/>
                </a:solidFill>
              </a:rPr>
              <a:t>(v))</a:t>
            </a:r>
          </a:p>
          <a:p>
            <a:pPr lvl="1"/>
            <a:r>
              <a:rPr lang="en-US" smtClean="0"/>
              <a:t>Overwrite: </a:t>
            </a:r>
            <a:r>
              <a:rPr lang="en-US" smtClean="0">
                <a:solidFill>
                  <a:schemeClr val="tx1"/>
                </a:solidFill>
              </a:rPr>
              <a:t>f</a:t>
            </a:r>
            <a:r>
              <a:rPr lang="en-US" baseline="-25000" smtClean="0">
                <a:solidFill>
                  <a:schemeClr val="tx1"/>
                </a:solidFill>
              </a:rPr>
              <a:t>i</a:t>
            </a:r>
            <a:r>
              <a:rPr lang="en-US" smtClean="0">
                <a:solidFill>
                  <a:schemeClr val="tx1"/>
                </a:solidFill>
              </a:rPr>
              <a:t>(f</a:t>
            </a:r>
            <a:r>
              <a:rPr lang="en-US" baseline="-25000" smtClean="0">
                <a:solidFill>
                  <a:schemeClr val="tx1"/>
                </a:solidFill>
              </a:rPr>
              <a:t>j</a:t>
            </a:r>
            <a:r>
              <a:rPr lang="en-US" smtClean="0">
                <a:solidFill>
                  <a:schemeClr val="tx1"/>
                </a:solidFill>
              </a:rPr>
              <a:t>(v))=f</a:t>
            </a:r>
            <a:r>
              <a:rPr lang="en-US" baseline="-25000" smtClean="0">
                <a:solidFill>
                  <a:schemeClr val="tx1"/>
                </a:solidFill>
              </a:rPr>
              <a:t>i</a:t>
            </a:r>
            <a:r>
              <a:rPr lang="en-US" smtClean="0">
                <a:solidFill>
                  <a:schemeClr val="tx1"/>
                </a:solidFill>
              </a:rPr>
              <a:t>(v)</a:t>
            </a:r>
          </a:p>
          <a:p>
            <a:r>
              <a:rPr lang="en-US" smtClean="0">
                <a:solidFill>
                  <a:schemeClr val="tx1"/>
                </a:solidFill>
              </a:rPr>
              <a:t>Claim: </a:t>
            </a:r>
            <a:r>
              <a:rPr lang="en-US" smtClean="0"/>
              <a:t>Any set of RMW objects that commutes or overwrites has consensus number exactly </a:t>
            </a:r>
            <a:r>
              <a:rPr lang="en-US" smtClean="0">
                <a:solidFill>
                  <a:schemeClr val="tx1"/>
                </a:solidFill>
              </a:rPr>
              <a:t>2</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4083" name="Slide Number Placeholder 4"/>
          <p:cNvSpPr>
            <a:spLocks noGrp="1"/>
          </p:cNvSpPr>
          <p:nvPr>
            <p:ph type="sldNum" sz="quarter" idx="10"/>
          </p:nvPr>
        </p:nvSpPr>
        <p:spPr>
          <a:noFill/>
        </p:spPr>
        <p:txBody>
          <a:bodyPr/>
          <a:lstStyle/>
          <a:p>
            <a:fld id="{766F2E31-9181-45A5-A96E-DC8BDE770C4B}" type="slidenum">
              <a:rPr lang="x-none" smtClean="0">
                <a:cs typeface="Arial" pitchFamily="34" charset="0"/>
              </a:rPr>
              <a:pPr/>
              <a:t>168</a:t>
            </a:fld>
            <a:endParaRPr lang="en-US" smtClean="0">
              <a:cs typeface="Arial" pitchFamily="34" charset="0"/>
            </a:endParaRPr>
          </a:p>
        </p:txBody>
      </p:sp>
      <p:sp>
        <p:nvSpPr>
          <p:cNvPr id="174084" name="Rectangle 2"/>
          <p:cNvSpPr>
            <a:spLocks noGrp="1" noChangeArrowheads="1"/>
          </p:cNvSpPr>
          <p:nvPr>
            <p:ph type="title"/>
          </p:nvPr>
        </p:nvSpPr>
        <p:spPr/>
        <p:txBody>
          <a:bodyPr/>
          <a:lstStyle/>
          <a:p>
            <a:r>
              <a:rPr lang="en-US" smtClean="0"/>
              <a:t>Examples</a:t>
            </a:r>
          </a:p>
        </p:txBody>
      </p:sp>
      <p:sp>
        <p:nvSpPr>
          <p:cNvPr id="174085" name="Rectangle 3"/>
          <p:cNvSpPr>
            <a:spLocks noGrp="1" noChangeArrowheads="1"/>
          </p:cNvSpPr>
          <p:nvPr>
            <p:ph type="body" idx="1"/>
          </p:nvPr>
        </p:nvSpPr>
        <p:spPr>
          <a:xfrm>
            <a:off x="198438" y="1963738"/>
            <a:ext cx="8945562" cy="4225925"/>
          </a:xfrm>
        </p:spPr>
        <p:txBody>
          <a:bodyPr/>
          <a:lstStyle/>
          <a:p>
            <a:r>
              <a:rPr lang="en-US" dirty="0" smtClean="0">
                <a:solidFill>
                  <a:schemeClr val="tx2"/>
                </a:solidFill>
              </a:rPr>
              <a:t>“test-and-set”</a:t>
            </a:r>
            <a:r>
              <a:rPr lang="en-US" dirty="0" smtClean="0"/>
              <a:t> </a:t>
            </a:r>
            <a:r>
              <a:rPr lang="en-US" dirty="0" err="1" smtClean="0"/>
              <a:t>getAndSet</a:t>
            </a:r>
            <a:r>
              <a:rPr lang="en-US" dirty="0" smtClean="0"/>
              <a:t>(1) </a:t>
            </a:r>
            <a:r>
              <a:rPr lang="en-US" dirty="0" smtClean="0">
                <a:solidFill>
                  <a:schemeClr val="tx1"/>
                </a:solidFill>
              </a:rPr>
              <a:t>f(v)=1</a:t>
            </a:r>
          </a:p>
          <a:p>
            <a:endParaRPr lang="en-US" dirty="0" smtClean="0">
              <a:solidFill>
                <a:schemeClr val="tx1"/>
              </a:solidFill>
            </a:endParaRPr>
          </a:p>
          <a:p>
            <a:r>
              <a:rPr lang="en-US" dirty="0" smtClean="0">
                <a:solidFill>
                  <a:schemeClr val="tx2"/>
                </a:solidFill>
              </a:rPr>
              <a:t>“swap”</a:t>
            </a:r>
            <a:r>
              <a:rPr lang="en-US" dirty="0" smtClean="0"/>
              <a:t> </a:t>
            </a:r>
            <a:r>
              <a:rPr lang="en-US" dirty="0" err="1" smtClean="0"/>
              <a:t>getAndSet</a:t>
            </a:r>
            <a:r>
              <a:rPr lang="en-US" dirty="0" smtClean="0"/>
              <a:t>(x)  </a:t>
            </a:r>
            <a:r>
              <a:rPr lang="en-US" dirty="0" smtClean="0">
                <a:solidFill>
                  <a:schemeClr val="tx1"/>
                </a:solidFill>
              </a:rPr>
              <a:t>f(</a:t>
            </a:r>
            <a:r>
              <a:rPr lang="en-US" dirty="0" err="1" smtClean="0">
                <a:solidFill>
                  <a:schemeClr val="tx1"/>
                </a:solidFill>
              </a:rPr>
              <a:t>v,x</a:t>
            </a:r>
            <a:r>
              <a:rPr lang="en-US" dirty="0" smtClean="0">
                <a:solidFill>
                  <a:schemeClr val="tx1"/>
                </a:solidFill>
              </a:rPr>
              <a:t>)=x</a:t>
            </a:r>
          </a:p>
          <a:p>
            <a:endParaRPr lang="en-US" dirty="0" smtClean="0">
              <a:solidFill>
                <a:schemeClr val="tx1"/>
              </a:solidFill>
            </a:endParaRPr>
          </a:p>
          <a:p>
            <a:r>
              <a:rPr lang="en-US" dirty="0" smtClean="0">
                <a:solidFill>
                  <a:schemeClr val="tx2"/>
                </a:solidFill>
              </a:rPr>
              <a:t>“fetch-and-inc”</a:t>
            </a:r>
            <a:r>
              <a:rPr lang="en-US" dirty="0" smtClean="0"/>
              <a:t> </a:t>
            </a:r>
            <a:r>
              <a:rPr lang="en-US" dirty="0" err="1" smtClean="0"/>
              <a:t>getAndIncrement</a:t>
            </a:r>
            <a:r>
              <a:rPr lang="en-US" dirty="0" smtClean="0"/>
              <a:t>() </a:t>
            </a:r>
            <a:r>
              <a:rPr lang="en-US" dirty="0" smtClean="0">
                <a:solidFill>
                  <a:schemeClr val="tx1"/>
                </a:solidFill>
              </a:rPr>
              <a:t>f(v)=v+1</a:t>
            </a:r>
          </a:p>
        </p:txBody>
      </p:sp>
      <p:sp>
        <p:nvSpPr>
          <p:cNvPr id="460804" name="Text Box 4"/>
          <p:cNvSpPr txBox="1">
            <a:spLocks noChangeArrowheads="1"/>
          </p:cNvSpPr>
          <p:nvPr/>
        </p:nvSpPr>
        <p:spPr bwMode="auto">
          <a:xfrm>
            <a:off x="1411288" y="2592388"/>
            <a:ext cx="5227637" cy="519112"/>
          </a:xfrm>
          <a:prstGeom prst="rect">
            <a:avLst/>
          </a:prstGeom>
          <a:noFill/>
          <a:ln w="9525">
            <a:noFill/>
            <a:miter lim="800000"/>
            <a:headEnd/>
            <a:tailEnd/>
          </a:ln>
        </p:spPr>
        <p:txBody>
          <a:bodyPr>
            <a:spAutoFit/>
          </a:bodyPr>
          <a:lstStyle/>
          <a:p>
            <a:pPr lvl="1" algn="l">
              <a:spcBef>
                <a:spcPct val="20000"/>
              </a:spcBef>
            </a:pPr>
            <a:r>
              <a:rPr lang="en-US" dirty="0">
                <a:solidFill>
                  <a:srgbClr val="FF0000"/>
                </a:solidFill>
                <a:latin typeface="Arial" pitchFamily="34" charset="0"/>
                <a:cs typeface="Arial" pitchFamily="34" charset="0"/>
              </a:rPr>
              <a:t>Overwrite</a:t>
            </a:r>
            <a:r>
              <a:rPr lang="en-US" dirty="0">
                <a:latin typeface="Arial" pitchFamily="34" charset="0"/>
                <a:cs typeface="Arial" pitchFamily="34" charset="0"/>
              </a:rPr>
              <a:t> </a:t>
            </a:r>
            <a:r>
              <a:rPr lang="en-US" dirty="0" err="1">
                <a:solidFill>
                  <a:schemeClr val="tx1"/>
                </a:solidFill>
                <a:latin typeface="Arial" pitchFamily="34" charset="0"/>
                <a:cs typeface="Arial" pitchFamily="34" charset="0"/>
              </a:rPr>
              <a:t>f</a:t>
            </a:r>
            <a:r>
              <a:rPr lang="en-US" baseline="-25000" dirty="0" err="1">
                <a:solidFill>
                  <a:schemeClr val="tx1"/>
                </a:solidFill>
                <a:latin typeface="Arial" pitchFamily="34" charset="0"/>
                <a:cs typeface="Arial" pitchFamily="34" charset="0"/>
              </a:rPr>
              <a:t>i</a:t>
            </a:r>
            <a:r>
              <a:rPr lang="en-US" dirty="0">
                <a:solidFill>
                  <a:schemeClr val="tx1"/>
                </a:solidFill>
                <a:latin typeface="Arial" pitchFamily="34" charset="0"/>
                <a:cs typeface="Arial" pitchFamily="34" charset="0"/>
              </a:rPr>
              <a:t>(</a:t>
            </a:r>
            <a:r>
              <a:rPr lang="en-US" dirty="0" err="1">
                <a:solidFill>
                  <a:schemeClr val="tx1"/>
                </a:solidFill>
                <a:latin typeface="Arial" pitchFamily="34" charset="0"/>
                <a:cs typeface="Arial" pitchFamily="34" charset="0"/>
              </a:rPr>
              <a:t>f</a:t>
            </a:r>
            <a:r>
              <a:rPr lang="en-US" baseline="-25000" dirty="0" err="1">
                <a:solidFill>
                  <a:schemeClr val="tx1"/>
                </a:solidFill>
                <a:latin typeface="Arial" pitchFamily="34" charset="0"/>
                <a:cs typeface="Arial" pitchFamily="34" charset="0"/>
              </a:rPr>
              <a:t>j</a:t>
            </a:r>
            <a:r>
              <a:rPr lang="en-US" dirty="0">
                <a:solidFill>
                  <a:schemeClr val="tx1"/>
                </a:solidFill>
                <a:latin typeface="Arial" pitchFamily="34" charset="0"/>
                <a:cs typeface="Arial" pitchFamily="34" charset="0"/>
              </a:rPr>
              <a:t>(v))=</a:t>
            </a:r>
            <a:r>
              <a:rPr lang="en-US" dirty="0" err="1">
                <a:solidFill>
                  <a:schemeClr val="tx1"/>
                </a:solidFill>
                <a:latin typeface="Arial" pitchFamily="34" charset="0"/>
                <a:cs typeface="Arial" pitchFamily="34" charset="0"/>
              </a:rPr>
              <a:t>f</a:t>
            </a:r>
            <a:r>
              <a:rPr lang="en-US" baseline="-25000" dirty="0" err="1">
                <a:solidFill>
                  <a:schemeClr val="tx1"/>
                </a:solidFill>
                <a:latin typeface="Arial" pitchFamily="34" charset="0"/>
                <a:cs typeface="Arial" pitchFamily="34" charset="0"/>
              </a:rPr>
              <a:t>i</a:t>
            </a:r>
            <a:r>
              <a:rPr lang="en-US" dirty="0">
                <a:solidFill>
                  <a:schemeClr val="tx1"/>
                </a:solidFill>
                <a:latin typeface="Arial" pitchFamily="34" charset="0"/>
                <a:cs typeface="Arial" pitchFamily="34" charset="0"/>
              </a:rPr>
              <a:t>(v)</a:t>
            </a:r>
            <a:endParaRPr lang="en-US" b="1" dirty="0">
              <a:latin typeface="Arial" pitchFamily="34" charset="0"/>
              <a:cs typeface="Arial" pitchFamily="34" charset="0"/>
            </a:endParaRPr>
          </a:p>
        </p:txBody>
      </p:sp>
      <p:sp>
        <p:nvSpPr>
          <p:cNvPr id="460805" name="Text Box 5"/>
          <p:cNvSpPr txBox="1">
            <a:spLocks noChangeArrowheads="1"/>
          </p:cNvSpPr>
          <p:nvPr/>
        </p:nvSpPr>
        <p:spPr bwMode="auto">
          <a:xfrm>
            <a:off x="1336675" y="3778250"/>
            <a:ext cx="5227638" cy="519113"/>
          </a:xfrm>
          <a:prstGeom prst="rect">
            <a:avLst/>
          </a:prstGeom>
          <a:noFill/>
          <a:ln w="9525">
            <a:noFill/>
            <a:miter lim="800000"/>
            <a:headEnd/>
            <a:tailEnd/>
          </a:ln>
        </p:spPr>
        <p:txBody>
          <a:bodyPr>
            <a:spAutoFit/>
          </a:bodyPr>
          <a:lstStyle/>
          <a:p>
            <a:pPr lvl="1" algn="l">
              <a:spcBef>
                <a:spcPct val="20000"/>
              </a:spcBef>
            </a:pPr>
            <a:r>
              <a:rPr lang="en-US">
                <a:solidFill>
                  <a:srgbClr val="FF0000"/>
                </a:solidFill>
                <a:latin typeface="Arial" pitchFamily="34" charset="0"/>
                <a:cs typeface="Arial" pitchFamily="34" charset="0"/>
              </a:rPr>
              <a:t>Overwrite</a:t>
            </a:r>
            <a:r>
              <a:rPr lang="en-US">
                <a:latin typeface="Arial" pitchFamily="34" charset="0"/>
                <a:cs typeface="Arial" pitchFamily="34" charset="0"/>
              </a:rPr>
              <a:t> </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i</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j</a:t>
            </a:r>
            <a:r>
              <a:rPr lang="en-US">
                <a:solidFill>
                  <a:schemeClr val="tx1"/>
                </a:solidFill>
                <a:latin typeface="Arial" pitchFamily="34" charset="0"/>
                <a:cs typeface="Arial" pitchFamily="34" charset="0"/>
              </a:rPr>
              <a:t>(v))=f</a:t>
            </a:r>
            <a:r>
              <a:rPr lang="en-US" baseline="-25000">
                <a:solidFill>
                  <a:schemeClr val="tx1"/>
                </a:solidFill>
                <a:latin typeface="Arial" pitchFamily="34" charset="0"/>
                <a:cs typeface="Arial" pitchFamily="34" charset="0"/>
              </a:rPr>
              <a:t>i</a:t>
            </a:r>
            <a:r>
              <a:rPr lang="en-US">
                <a:solidFill>
                  <a:schemeClr val="tx1"/>
                </a:solidFill>
                <a:latin typeface="Arial" pitchFamily="34" charset="0"/>
                <a:cs typeface="Arial" pitchFamily="34" charset="0"/>
              </a:rPr>
              <a:t>(v)</a:t>
            </a:r>
            <a:endParaRPr lang="en-US" b="1">
              <a:latin typeface="Arial" pitchFamily="34" charset="0"/>
              <a:cs typeface="Arial" pitchFamily="34" charset="0"/>
            </a:endParaRPr>
          </a:p>
        </p:txBody>
      </p:sp>
      <p:sp>
        <p:nvSpPr>
          <p:cNvPr id="460806" name="Text Box 6"/>
          <p:cNvSpPr txBox="1">
            <a:spLocks noChangeArrowheads="1"/>
          </p:cNvSpPr>
          <p:nvPr/>
        </p:nvSpPr>
        <p:spPr bwMode="auto">
          <a:xfrm>
            <a:off x="1355725" y="4964113"/>
            <a:ext cx="5930900" cy="519112"/>
          </a:xfrm>
          <a:prstGeom prst="rect">
            <a:avLst/>
          </a:prstGeom>
          <a:noFill/>
          <a:ln w="9525">
            <a:noFill/>
            <a:miter lim="800000"/>
            <a:headEnd/>
            <a:tailEnd/>
          </a:ln>
        </p:spPr>
        <p:txBody>
          <a:bodyPr>
            <a:spAutoFit/>
          </a:bodyPr>
          <a:lstStyle/>
          <a:p>
            <a:pPr lvl="1" algn="l">
              <a:spcBef>
                <a:spcPct val="20000"/>
              </a:spcBef>
            </a:pPr>
            <a:r>
              <a:rPr lang="en-US">
                <a:solidFill>
                  <a:srgbClr val="FF0000"/>
                </a:solidFill>
                <a:latin typeface="Arial" pitchFamily="34" charset="0"/>
                <a:cs typeface="Arial" pitchFamily="34" charset="0"/>
              </a:rPr>
              <a:t>Commute</a:t>
            </a:r>
            <a:r>
              <a:rPr lang="en-US">
                <a:latin typeface="Arial" pitchFamily="34" charset="0"/>
                <a:cs typeface="Arial" pitchFamily="34" charset="0"/>
              </a:rPr>
              <a:t> </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i</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j</a:t>
            </a:r>
            <a:r>
              <a:rPr lang="en-US">
                <a:solidFill>
                  <a:schemeClr val="tx1"/>
                </a:solidFill>
                <a:latin typeface="Arial" pitchFamily="34" charset="0"/>
                <a:cs typeface="Arial" pitchFamily="34" charset="0"/>
              </a:rPr>
              <a:t>(v))= f</a:t>
            </a:r>
            <a:r>
              <a:rPr lang="en-US" baseline="-25000">
                <a:solidFill>
                  <a:schemeClr val="tx1"/>
                </a:solidFill>
                <a:latin typeface="Arial" pitchFamily="34" charset="0"/>
                <a:cs typeface="Arial" pitchFamily="34" charset="0"/>
              </a:rPr>
              <a:t>j</a:t>
            </a:r>
            <a:r>
              <a:rPr lang="en-US">
                <a:solidFill>
                  <a:schemeClr val="tx1"/>
                </a:solidFill>
                <a:latin typeface="Arial" pitchFamily="34" charset="0"/>
                <a:cs typeface="Arial" pitchFamily="34" charset="0"/>
              </a:rPr>
              <a:t>(f</a:t>
            </a:r>
            <a:r>
              <a:rPr lang="en-US" baseline="-25000">
                <a:solidFill>
                  <a:schemeClr val="tx1"/>
                </a:solidFill>
                <a:latin typeface="Arial" pitchFamily="34" charset="0"/>
                <a:cs typeface="Arial" pitchFamily="34" charset="0"/>
              </a:rPr>
              <a:t>i</a:t>
            </a:r>
            <a:r>
              <a:rPr lang="en-US">
                <a:solidFill>
                  <a:schemeClr val="tx1"/>
                </a:solidFill>
                <a:latin typeface="Arial" pitchFamily="34" charset="0"/>
                <a:cs typeface="Arial" pitchFamily="34" charset="0"/>
              </a:rPr>
              <a:t>(v))</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p:bldP spid="460805" grpId="0"/>
      <p:bldP spid="460806" grpId="0"/>
    </p:bldLst>
  </p:timing>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5107" name="Slide Number Placeholder 4"/>
          <p:cNvSpPr>
            <a:spLocks noGrp="1"/>
          </p:cNvSpPr>
          <p:nvPr>
            <p:ph type="sldNum" sz="quarter" idx="10"/>
          </p:nvPr>
        </p:nvSpPr>
        <p:spPr>
          <a:noFill/>
        </p:spPr>
        <p:txBody>
          <a:bodyPr/>
          <a:lstStyle/>
          <a:p>
            <a:fld id="{D1D644EA-B354-4339-9543-37DC4870E330}" type="slidenum">
              <a:rPr lang="x-none" smtClean="0">
                <a:latin typeface="Arial" pitchFamily="34" charset="0"/>
                <a:cs typeface="Arial" pitchFamily="34" charset="0"/>
              </a:rPr>
              <a:pPr/>
              <a:t>169</a:t>
            </a:fld>
            <a:endParaRPr lang="en-US" smtClean="0">
              <a:latin typeface="Arial" pitchFamily="34" charset="0"/>
              <a:cs typeface="Arial" pitchFamily="34" charset="0"/>
            </a:endParaRPr>
          </a:p>
        </p:txBody>
      </p:sp>
      <p:sp>
        <p:nvSpPr>
          <p:cNvPr id="175108" name="Rectangle 2"/>
          <p:cNvSpPr>
            <a:spLocks noGrp="1" noChangeArrowheads="1"/>
          </p:cNvSpPr>
          <p:nvPr>
            <p:ph type="title"/>
          </p:nvPr>
        </p:nvSpPr>
        <p:spPr/>
        <p:txBody>
          <a:bodyPr/>
          <a:lstStyle/>
          <a:p>
            <a:r>
              <a:rPr lang="en-US" sz="4000" smtClean="0"/>
              <a:t>Meanwhile Back at the Critical State</a:t>
            </a:r>
          </a:p>
        </p:txBody>
      </p:sp>
      <p:sp>
        <p:nvSpPr>
          <p:cNvPr id="175109" name="Oval 3"/>
          <p:cNvSpPr>
            <a:spLocks noChangeArrowheads="1"/>
          </p:cNvSpPr>
          <p:nvPr/>
        </p:nvSpPr>
        <p:spPr bwMode="auto">
          <a:xfrm>
            <a:off x="4089400" y="2655888"/>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175110" name="Oval 4"/>
          <p:cNvSpPr>
            <a:spLocks noChangeArrowheads="1"/>
          </p:cNvSpPr>
          <p:nvPr/>
        </p:nvSpPr>
        <p:spPr bwMode="auto">
          <a:xfrm>
            <a:off x="2797175" y="38369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5111" name="Oval 5"/>
          <p:cNvSpPr>
            <a:spLocks noChangeArrowheads="1"/>
          </p:cNvSpPr>
          <p:nvPr/>
        </p:nvSpPr>
        <p:spPr bwMode="auto">
          <a:xfrm>
            <a:off x="5389563" y="37734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5112" name="Line 6"/>
          <p:cNvSpPr>
            <a:spLocks noChangeShapeType="1"/>
          </p:cNvSpPr>
          <p:nvPr/>
        </p:nvSpPr>
        <p:spPr bwMode="auto">
          <a:xfrm flipH="1">
            <a:off x="3632200" y="32654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175113" name="Line 7"/>
          <p:cNvSpPr>
            <a:spLocks noChangeShapeType="1"/>
          </p:cNvSpPr>
          <p:nvPr/>
        </p:nvSpPr>
        <p:spPr bwMode="auto">
          <a:xfrm>
            <a:off x="5080000" y="32654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175114" name="Text Box 10"/>
          <p:cNvSpPr txBox="1">
            <a:spLocks noChangeArrowheads="1"/>
          </p:cNvSpPr>
          <p:nvPr/>
        </p:nvSpPr>
        <p:spPr bwMode="auto">
          <a:xfrm>
            <a:off x="2184400" y="4519613"/>
            <a:ext cx="2151063"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0-valent</a:t>
            </a:r>
          </a:p>
        </p:txBody>
      </p:sp>
      <p:sp>
        <p:nvSpPr>
          <p:cNvPr id="175115" name="Text Box 11"/>
          <p:cNvSpPr txBox="1">
            <a:spLocks noChangeArrowheads="1"/>
          </p:cNvSpPr>
          <p:nvPr/>
        </p:nvSpPr>
        <p:spPr bwMode="auto">
          <a:xfrm>
            <a:off x="4921250" y="4521200"/>
            <a:ext cx="2003425" cy="519113"/>
          </a:xfrm>
          <a:prstGeom prst="rect">
            <a:avLst/>
          </a:prstGeom>
          <a:solidFill>
            <a:schemeClr val="accent2"/>
          </a:solidFill>
          <a:ln w="9525">
            <a:noFill/>
            <a:miter lim="800000"/>
            <a:headEnd/>
            <a:tailEnd/>
          </a:ln>
        </p:spPr>
        <p:txBody>
          <a:bodyPr>
            <a:spAutoFit/>
          </a:bodyPr>
          <a:lstStyle/>
          <a:p>
            <a:r>
              <a:rPr lang="en-US" b="1">
                <a:solidFill>
                  <a:schemeClr val="bg1"/>
                </a:solidFill>
                <a:latin typeface="Arial" pitchFamily="34" charset="0"/>
                <a:cs typeface="Arial" pitchFamily="34" charset="0"/>
              </a:rPr>
              <a:t>1-valent</a:t>
            </a:r>
          </a:p>
        </p:txBody>
      </p:sp>
      <p:sp>
        <p:nvSpPr>
          <p:cNvPr id="175116" name="Text Box 12"/>
          <p:cNvSpPr txBox="1">
            <a:spLocks noChangeArrowheads="1"/>
          </p:cNvSpPr>
          <p:nvPr/>
        </p:nvSpPr>
        <p:spPr bwMode="auto">
          <a:xfrm>
            <a:off x="450850" y="2538413"/>
            <a:ext cx="2703513" cy="946150"/>
          </a:xfrm>
          <a:prstGeom prst="rect">
            <a:avLst/>
          </a:prstGeom>
          <a:noFill/>
          <a:ln w="9525">
            <a:noFill/>
            <a:miter lim="800000"/>
            <a:headEnd/>
            <a:tailEnd/>
          </a:ln>
        </p:spPr>
        <p:txBody>
          <a:bodyPr>
            <a:spAutoFit/>
          </a:bodyPr>
          <a:lstStyle/>
          <a:p>
            <a:r>
              <a:rPr lang="en-US" b="1">
                <a:latin typeface="Arial" pitchFamily="34" charset="0"/>
                <a:cs typeface="Arial" pitchFamily="34" charset="0"/>
              </a:rPr>
              <a:t>A about to apply f</a:t>
            </a:r>
            <a:r>
              <a:rPr lang="en-US" b="1" baseline="-25000">
                <a:latin typeface="Arial" pitchFamily="34" charset="0"/>
                <a:cs typeface="Arial" pitchFamily="34" charset="0"/>
              </a:rPr>
              <a:t>A</a:t>
            </a:r>
          </a:p>
        </p:txBody>
      </p:sp>
      <p:sp>
        <p:nvSpPr>
          <p:cNvPr id="175117" name="Text Box 13"/>
          <p:cNvSpPr txBox="1">
            <a:spLocks noChangeArrowheads="1"/>
          </p:cNvSpPr>
          <p:nvPr/>
        </p:nvSpPr>
        <p:spPr bwMode="auto">
          <a:xfrm>
            <a:off x="6000750" y="2538413"/>
            <a:ext cx="2703513" cy="946150"/>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about to apply f</a:t>
            </a:r>
            <a:r>
              <a:rPr lang="en-US" b="1" baseline="-25000">
                <a:solidFill>
                  <a:srgbClr val="FF0000"/>
                </a:solidFill>
                <a:latin typeface="Arial" pitchFamily="34" charset="0"/>
                <a:cs typeface="Arial" pitchFamily="34" charset="0"/>
              </a:rPr>
              <a:t>B</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8C46382-F7FD-4A2F-B6FE-65BAB3CDD449}" type="slidenum">
              <a:rPr lang="x-none" sz="1400">
                <a:solidFill>
                  <a:schemeClr val="tx1"/>
                </a:solidFill>
                <a:latin typeface="Arial" pitchFamily="34" charset="0"/>
                <a:cs typeface="Arial" pitchFamily="34" charset="0"/>
              </a:rPr>
              <a:pPr algn="r"/>
              <a:t>17</a:t>
            </a:fld>
            <a:endParaRPr lang="en-US" sz="1400" dirty="0">
              <a:solidFill>
                <a:schemeClr val="tx1"/>
              </a:solidFill>
              <a:latin typeface="Arial" pitchFamily="34" charset="0"/>
              <a:cs typeface="Arial" pitchFamily="34" charset="0"/>
            </a:endParaRPr>
          </a:p>
        </p:txBody>
      </p:sp>
      <p:sp>
        <p:nvSpPr>
          <p:cNvPr id="18436" name="Rectangle 4"/>
          <p:cNvSpPr>
            <a:spLocks noGrp="1" noChangeArrowheads="1"/>
          </p:cNvSpPr>
          <p:nvPr>
            <p:ph type="title" idx="4294967295"/>
          </p:nvPr>
        </p:nvSpPr>
        <p:spPr/>
        <p:txBody>
          <a:bodyPr/>
          <a:lstStyle/>
          <a:p>
            <a:r>
              <a:rPr lang="en-US" smtClean="0"/>
              <a:t>Basic Questions</a:t>
            </a:r>
          </a:p>
        </p:txBody>
      </p:sp>
      <p:sp>
        <p:nvSpPr>
          <p:cNvPr id="18437" name="Rectangle 5"/>
          <p:cNvSpPr>
            <a:spLocks noGrp="1" noChangeArrowheads="1"/>
          </p:cNvSpPr>
          <p:nvPr>
            <p:ph type="body" idx="4294967295"/>
          </p:nvPr>
        </p:nvSpPr>
        <p:spPr>
          <a:xfrm>
            <a:off x="479425" y="1936750"/>
            <a:ext cx="7978775" cy="4159250"/>
          </a:xfrm>
        </p:spPr>
        <p:txBody>
          <a:bodyPr/>
          <a:lstStyle/>
          <a:p>
            <a:r>
              <a:rPr lang="en-US" smtClean="0">
                <a:solidFill>
                  <a:schemeClr val="tx1"/>
                </a:solidFill>
              </a:rPr>
              <a:t>Wait-Free</a:t>
            </a:r>
            <a:r>
              <a:rPr lang="en-US" smtClean="0"/>
              <a:t> </a:t>
            </a:r>
            <a:r>
              <a:rPr lang="en-US" smtClean="0">
                <a:solidFill>
                  <a:schemeClr val="bg2"/>
                </a:solidFill>
              </a:rPr>
              <a:t>synchronization might be a good idea in principle</a:t>
            </a:r>
          </a:p>
          <a:p>
            <a:r>
              <a:rPr lang="en-US" smtClean="0"/>
              <a:t>But how do you do it …</a:t>
            </a:r>
          </a:p>
          <a:p>
            <a:pPr lvl="1"/>
            <a:r>
              <a:rPr lang="en-US" smtClean="0">
                <a:solidFill>
                  <a:schemeClr val="bg2"/>
                </a:solidFill>
              </a:rPr>
              <a:t>Systematically?</a:t>
            </a:r>
          </a:p>
          <a:p>
            <a:pPr lvl="1"/>
            <a:r>
              <a:rPr lang="en-US" smtClean="0"/>
              <a:t>Correctly?</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3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6131" name="Slide Number Placeholder 4"/>
          <p:cNvSpPr>
            <a:spLocks noGrp="1"/>
          </p:cNvSpPr>
          <p:nvPr>
            <p:ph type="sldNum" sz="quarter" idx="10"/>
          </p:nvPr>
        </p:nvSpPr>
        <p:spPr>
          <a:noFill/>
        </p:spPr>
        <p:txBody>
          <a:bodyPr/>
          <a:lstStyle/>
          <a:p>
            <a:fld id="{B6153FD3-675F-4719-B45F-97750D74099E}" type="slidenum">
              <a:rPr lang="x-none" smtClean="0">
                <a:latin typeface="Arial" pitchFamily="34" charset="0"/>
                <a:cs typeface="Arial" pitchFamily="34" charset="0"/>
              </a:rPr>
              <a:pPr/>
              <a:t>170</a:t>
            </a:fld>
            <a:endParaRPr lang="en-US" smtClean="0">
              <a:latin typeface="Arial" pitchFamily="34" charset="0"/>
              <a:cs typeface="Arial" pitchFamily="34" charset="0"/>
            </a:endParaRPr>
          </a:p>
        </p:txBody>
      </p:sp>
      <p:sp>
        <p:nvSpPr>
          <p:cNvPr id="176132" name="Rectangle 2"/>
          <p:cNvSpPr>
            <a:spLocks noGrp="1" noChangeArrowheads="1"/>
          </p:cNvSpPr>
          <p:nvPr>
            <p:ph type="title"/>
          </p:nvPr>
        </p:nvSpPr>
        <p:spPr/>
        <p:txBody>
          <a:bodyPr/>
          <a:lstStyle/>
          <a:p>
            <a:r>
              <a:rPr lang="en-US" sz="4000" smtClean="0"/>
              <a:t>Maybe the Functions Commute</a:t>
            </a:r>
          </a:p>
        </p:txBody>
      </p:sp>
      <p:sp>
        <p:nvSpPr>
          <p:cNvPr id="176133" name="Oval 3"/>
          <p:cNvSpPr>
            <a:spLocks noChangeArrowheads="1"/>
          </p:cNvSpPr>
          <p:nvPr/>
        </p:nvSpPr>
        <p:spPr bwMode="auto">
          <a:xfrm>
            <a:off x="4089400" y="1931988"/>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bg1"/>
                </a:solidFill>
                <a:latin typeface="Arial" pitchFamily="34" charset="0"/>
                <a:cs typeface="Arial" pitchFamily="34" charset="0"/>
              </a:rPr>
              <a:t>c</a:t>
            </a:r>
          </a:p>
        </p:txBody>
      </p:sp>
      <p:sp>
        <p:nvSpPr>
          <p:cNvPr id="462852" name="Oval 4"/>
          <p:cNvSpPr>
            <a:spLocks noChangeArrowheads="1"/>
          </p:cNvSpPr>
          <p:nvPr/>
        </p:nvSpPr>
        <p:spPr bwMode="auto">
          <a:xfrm>
            <a:off x="2770188" y="2959100"/>
            <a:ext cx="1066800" cy="533400"/>
          </a:xfrm>
          <a:prstGeom prst="ellipse">
            <a:avLst/>
          </a:prstGeom>
          <a:solidFill>
            <a:srgbClr val="DDDDDD"/>
          </a:solidFill>
          <a:ln w="38100">
            <a:solidFill>
              <a:schemeClr val="tx1"/>
            </a:solidFill>
            <a:round/>
            <a:headEnd/>
            <a:tailEnd/>
          </a:ln>
        </p:spPr>
        <p:txBody>
          <a:bodyPr wrap="none" anchor="ctr"/>
          <a:lstStyle/>
          <a:p>
            <a:endParaRPr lang="en-US" b="1">
              <a:solidFill>
                <a:schemeClr val="bg1"/>
              </a:solidFill>
              <a:latin typeface="Arial" pitchFamily="34" charset="0"/>
              <a:cs typeface="Arial" pitchFamily="34" charset="0"/>
            </a:endParaRPr>
          </a:p>
        </p:txBody>
      </p:sp>
      <p:sp>
        <p:nvSpPr>
          <p:cNvPr id="462853" name="Oval 5"/>
          <p:cNvSpPr>
            <a:spLocks noChangeArrowheads="1"/>
          </p:cNvSpPr>
          <p:nvPr/>
        </p:nvSpPr>
        <p:spPr bwMode="auto">
          <a:xfrm>
            <a:off x="5353050" y="2895600"/>
            <a:ext cx="1066800" cy="533400"/>
          </a:xfrm>
          <a:prstGeom prst="ellipse">
            <a:avLst/>
          </a:prstGeom>
          <a:solidFill>
            <a:srgbClr val="DDDDDD"/>
          </a:solidFill>
          <a:ln w="38100">
            <a:solidFill>
              <a:schemeClr val="tx1"/>
            </a:solidFill>
            <a:round/>
            <a:headEnd/>
            <a:tailEnd/>
          </a:ln>
        </p:spPr>
        <p:txBody>
          <a:bodyPr wrap="none" anchor="ctr"/>
          <a:lstStyle/>
          <a:p>
            <a:endParaRPr lang="en-US" sz="2400">
              <a:solidFill>
                <a:schemeClr val="tx1"/>
              </a:solidFill>
              <a:latin typeface="Arial" pitchFamily="34" charset="0"/>
              <a:cs typeface="Arial" pitchFamily="34" charset="0"/>
            </a:endParaRPr>
          </a:p>
        </p:txBody>
      </p:sp>
      <p:sp>
        <p:nvSpPr>
          <p:cNvPr id="462854" name="Line 6"/>
          <p:cNvSpPr>
            <a:spLocks noChangeShapeType="1"/>
          </p:cNvSpPr>
          <p:nvPr/>
        </p:nvSpPr>
        <p:spPr bwMode="auto">
          <a:xfrm flipH="1">
            <a:off x="3632200" y="2438400"/>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2855" name="Line 7"/>
          <p:cNvSpPr>
            <a:spLocks noChangeShapeType="1"/>
          </p:cNvSpPr>
          <p:nvPr/>
        </p:nvSpPr>
        <p:spPr bwMode="auto">
          <a:xfrm>
            <a:off x="5080000" y="2438400"/>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176138" name="Text Box 8"/>
          <p:cNvSpPr txBox="1">
            <a:spLocks noChangeArrowheads="1"/>
          </p:cNvSpPr>
          <p:nvPr/>
        </p:nvSpPr>
        <p:spPr bwMode="auto">
          <a:xfrm>
            <a:off x="406400" y="5607050"/>
            <a:ext cx="2151063" cy="519113"/>
          </a:xfrm>
          <a:prstGeom prst="rect">
            <a:avLst/>
          </a:prstGeom>
          <a:noFill/>
          <a:ln w="9525">
            <a:noFill/>
            <a:miter lim="800000"/>
            <a:headEnd/>
            <a:tailEnd/>
          </a:ln>
        </p:spPr>
        <p:txBody>
          <a:bodyPr>
            <a:spAutoFit/>
          </a:bodyPr>
          <a:lstStyle/>
          <a:p>
            <a:r>
              <a:rPr lang="en-US" b="1" dirty="0">
                <a:solidFill>
                  <a:schemeClr val="tx1"/>
                </a:solidFill>
                <a:latin typeface="Arial" pitchFamily="34" charset="0"/>
                <a:cs typeface="Arial" pitchFamily="34" charset="0"/>
              </a:rPr>
              <a:t>0-valent</a:t>
            </a:r>
          </a:p>
        </p:txBody>
      </p:sp>
      <p:sp>
        <p:nvSpPr>
          <p:cNvPr id="462858" name="Text Box 10"/>
          <p:cNvSpPr txBox="1">
            <a:spLocks noChangeArrowheads="1"/>
          </p:cNvSpPr>
          <p:nvPr/>
        </p:nvSpPr>
        <p:spPr bwMode="auto">
          <a:xfrm>
            <a:off x="1143000" y="2224088"/>
            <a:ext cx="2703513"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applies f</a:t>
            </a:r>
            <a:r>
              <a:rPr lang="en-US" b="1" baseline="-25000">
                <a:latin typeface="Arial" pitchFamily="34" charset="0"/>
                <a:cs typeface="Arial" pitchFamily="34" charset="0"/>
              </a:rPr>
              <a:t>A</a:t>
            </a:r>
          </a:p>
        </p:txBody>
      </p:sp>
      <p:sp>
        <p:nvSpPr>
          <p:cNvPr id="462859" name="Text Box 11"/>
          <p:cNvSpPr txBox="1">
            <a:spLocks noChangeArrowheads="1"/>
          </p:cNvSpPr>
          <p:nvPr/>
        </p:nvSpPr>
        <p:spPr bwMode="auto">
          <a:xfrm>
            <a:off x="5221288" y="2222500"/>
            <a:ext cx="2703512"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applies f</a:t>
            </a:r>
            <a:r>
              <a:rPr lang="en-US" b="1" baseline="-25000">
                <a:solidFill>
                  <a:srgbClr val="FF0000"/>
                </a:solidFill>
                <a:latin typeface="Arial" pitchFamily="34" charset="0"/>
                <a:cs typeface="Arial" pitchFamily="34" charset="0"/>
              </a:rPr>
              <a:t>B</a:t>
            </a:r>
          </a:p>
        </p:txBody>
      </p:sp>
      <p:sp>
        <p:nvSpPr>
          <p:cNvPr id="462863" name="Oval 15"/>
          <p:cNvSpPr>
            <a:spLocks noChangeArrowheads="1"/>
          </p:cNvSpPr>
          <p:nvPr/>
        </p:nvSpPr>
        <p:spPr bwMode="auto">
          <a:xfrm>
            <a:off x="2770188"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2864" name="Oval 16"/>
          <p:cNvSpPr>
            <a:spLocks noChangeArrowheads="1"/>
          </p:cNvSpPr>
          <p:nvPr/>
        </p:nvSpPr>
        <p:spPr bwMode="auto">
          <a:xfrm>
            <a:off x="5353050"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2865" name="Text Box 17"/>
          <p:cNvSpPr txBox="1">
            <a:spLocks noChangeArrowheads="1"/>
          </p:cNvSpPr>
          <p:nvPr/>
        </p:nvSpPr>
        <p:spPr bwMode="auto">
          <a:xfrm>
            <a:off x="5830888" y="3519488"/>
            <a:ext cx="2703512"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applies f</a:t>
            </a:r>
            <a:r>
              <a:rPr lang="en-US" b="1" baseline="-25000">
                <a:latin typeface="Arial" pitchFamily="34" charset="0"/>
                <a:cs typeface="Arial" pitchFamily="34" charset="0"/>
              </a:rPr>
              <a:t>A</a:t>
            </a:r>
          </a:p>
        </p:txBody>
      </p:sp>
      <p:sp>
        <p:nvSpPr>
          <p:cNvPr id="462866" name="Text Box 18"/>
          <p:cNvSpPr txBox="1">
            <a:spLocks noChangeArrowheads="1"/>
          </p:cNvSpPr>
          <p:nvPr/>
        </p:nvSpPr>
        <p:spPr bwMode="auto">
          <a:xfrm>
            <a:off x="685800" y="3517900"/>
            <a:ext cx="270351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applies f</a:t>
            </a:r>
            <a:r>
              <a:rPr lang="en-US" b="1" baseline="-25000">
                <a:solidFill>
                  <a:srgbClr val="FF0000"/>
                </a:solidFill>
                <a:latin typeface="Arial" pitchFamily="34" charset="0"/>
                <a:cs typeface="Arial" pitchFamily="34" charset="0"/>
              </a:rPr>
              <a:t>B</a:t>
            </a:r>
          </a:p>
        </p:txBody>
      </p:sp>
      <p:sp>
        <p:nvSpPr>
          <p:cNvPr id="462867" name="Line 19"/>
          <p:cNvSpPr>
            <a:spLocks noChangeShapeType="1"/>
          </p:cNvSpPr>
          <p:nvPr/>
        </p:nvSpPr>
        <p:spPr bwMode="auto">
          <a:xfrm>
            <a:off x="5886450" y="3517900"/>
            <a:ext cx="0" cy="609600"/>
          </a:xfrm>
          <a:prstGeom prst="line">
            <a:avLst/>
          </a:prstGeom>
          <a:noFill/>
          <a:ln w="76200">
            <a:solidFill>
              <a:srgbClr val="00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2869" name="Freeform 21"/>
          <p:cNvSpPr>
            <a:spLocks/>
          </p:cNvSpPr>
          <p:nvPr/>
        </p:nvSpPr>
        <p:spPr bwMode="auto">
          <a:xfrm>
            <a:off x="5792788" y="4648200"/>
            <a:ext cx="185737" cy="714375"/>
          </a:xfrm>
          <a:custGeom>
            <a:avLst/>
            <a:gdLst>
              <a:gd name="T0" fmla="*/ 107950 w 117"/>
              <a:gd name="T1" fmla="*/ 0 h 450"/>
              <a:gd name="T2" fmla="*/ 9525 w 117"/>
              <a:gd name="T3" fmla="*/ 192087 h 450"/>
              <a:gd name="T4" fmla="*/ 169862 w 117"/>
              <a:gd name="T5" fmla="*/ 381000 h 450"/>
              <a:gd name="T6" fmla="*/ 141287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462873" name="Oval 25"/>
          <p:cNvSpPr>
            <a:spLocks noChangeArrowheads="1"/>
          </p:cNvSpPr>
          <p:nvPr/>
        </p:nvSpPr>
        <p:spPr bwMode="auto">
          <a:xfrm>
            <a:off x="2770188" y="53340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62875" name="Oval 27"/>
          <p:cNvSpPr>
            <a:spLocks noChangeArrowheads="1"/>
          </p:cNvSpPr>
          <p:nvPr/>
        </p:nvSpPr>
        <p:spPr bwMode="auto">
          <a:xfrm>
            <a:off x="5353050" y="53340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62876" name="Text Box 28"/>
          <p:cNvSpPr txBox="1">
            <a:spLocks noChangeArrowheads="1"/>
          </p:cNvSpPr>
          <p:nvPr/>
        </p:nvSpPr>
        <p:spPr bwMode="auto">
          <a:xfrm>
            <a:off x="573088" y="4724400"/>
            <a:ext cx="2703512"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462877" name="Text Box 29"/>
          <p:cNvSpPr txBox="1">
            <a:spLocks noChangeArrowheads="1"/>
          </p:cNvSpPr>
          <p:nvPr/>
        </p:nvSpPr>
        <p:spPr bwMode="auto">
          <a:xfrm>
            <a:off x="5791200" y="4724400"/>
            <a:ext cx="2703513"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6151" name="AutoShape 30"/>
          <p:cNvSpPr>
            <a:spLocks noChangeArrowheads="1"/>
          </p:cNvSpPr>
          <p:nvPr/>
        </p:nvSpPr>
        <p:spPr bwMode="auto">
          <a:xfrm>
            <a:off x="2557463" y="2741613"/>
            <a:ext cx="1531937" cy="3354387"/>
          </a:xfrm>
          <a:prstGeom prst="wedgeRoundRectCallout">
            <a:avLst>
              <a:gd name="adj1" fmla="val -107204"/>
              <a:gd name="adj2" fmla="val 39778"/>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6152" name="AutoShape 31"/>
          <p:cNvSpPr>
            <a:spLocks noChangeArrowheads="1"/>
          </p:cNvSpPr>
          <p:nvPr/>
        </p:nvSpPr>
        <p:spPr bwMode="auto">
          <a:xfrm flipH="1">
            <a:off x="5156200" y="2741613"/>
            <a:ext cx="1531938" cy="3354387"/>
          </a:xfrm>
          <a:prstGeom prst="wedgeRoundRectCallout">
            <a:avLst>
              <a:gd name="adj1" fmla="val -132491"/>
              <a:gd name="adj2" fmla="val 43370"/>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6153" name="Text Box 32"/>
          <p:cNvSpPr txBox="1">
            <a:spLocks noChangeArrowheads="1"/>
          </p:cNvSpPr>
          <p:nvPr/>
        </p:nvSpPr>
        <p:spPr bwMode="auto">
          <a:xfrm>
            <a:off x="6848475" y="5759450"/>
            <a:ext cx="2151063" cy="519113"/>
          </a:xfrm>
          <a:prstGeom prst="rect">
            <a:avLst/>
          </a:prstGeom>
          <a:noFill/>
          <a:ln w="9525">
            <a:noFill/>
            <a:miter lim="800000"/>
            <a:headEnd/>
            <a:tailEnd/>
          </a:ln>
        </p:spPr>
        <p:txBody>
          <a:bodyPr>
            <a:spAutoFit/>
          </a:bodyPr>
          <a:lstStyle/>
          <a:p>
            <a:r>
              <a:rPr lang="en-US" b="1" dirty="0">
                <a:solidFill>
                  <a:schemeClr val="tx1"/>
                </a:solidFill>
                <a:latin typeface="Arial" pitchFamily="34" charset="0"/>
                <a:cs typeface="Arial" pitchFamily="34" charset="0"/>
              </a:rPr>
              <a:t>1-valent</a:t>
            </a:r>
          </a:p>
        </p:txBody>
      </p:sp>
      <p:sp>
        <p:nvSpPr>
          <p:cNvPr id="26" name="Line 19"/>
          <p:cNvSpPr>
            <a:spLocks noChangeShapeType="1"/>
          </p:cNvSpPr>
          <p:nvPr/>
        </p:nvSpPr>
        <p:spPr bwMode="auto">
          <a:xfrm>
            <a:off x="3295650" y="3521075"/>
            <a:ext cx="0" cy="6096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27" name="Freeform 21"/>
          <p:cNvSpPr>
            <a:spLocks/>
          </p:cNvSpPr>
          <p:nvPr/>
        </p:nvSpPr>
        <p:spPr bwMode="auto">
          <a:xfrm>
            <a:off x="3181350" y="4651375"/>
            <a:ext cx="185738" cy="714375"/>
          </a:xfrm>
          <a:custGeom>
            <a:avLst/>
            <a:gdLst>
              <a:gd name="T0" fmla="*/ 107950 w 117"/>
              <a:gd name="T1" fmla="*/ 0 h 450"/>
              <a:gd name="T2" fmla="*/ 9525 w 117"/>
              <a:gd name="T3" fmla="*/ 192087 h 450"/>
              <a:gd name="T4" fmla="*/ 169863 w 117"/>
              <a:gd name="T5" fmla="*/ 381000 h 450"/>
              <a:gd name="T6" fmla="*/ 141288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2854"/>
                                        </p:tgtEl>
                                        <p:attrNameLst>
                                          <p:attrName>style.visibility</p:attrName>
                                        </p:attrNameLst>
                                      </p:cBhvr>
                                      <p:to>
                                        <p:strVal val="visible"/>
                                      </p:to>
                                    </p:set>
                                    <p:animEffect transition="in" filter="blinds(horizontal)">
                                      <p:cBhvr>
                                        <p:cTn id="7" dur="500"/>
                                        <p:tgtEl>
                                          <p:spTgt spid="4628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2858"/>
                                        </p:tgtEl>
                                        <p:attrNameLst>
                                          <p:attrName>style.visibility</p:attrName>
                                        </p:attrNameLst>
                                      </p:cBhvr>
                                      <p:to>
                                        <p:strVal val="visible"/>
                                      </p:to>
                                    </p:set>
                                    <p:animEffect transition="in" filter="blinds(horizontal)">
                                      <p:cBhvr>
                                        <p:cTn id="10" dur="500"/>
                                        <p:tgtEl>
                                          <p:spTgt spid="46285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2852"/>
                                        </p:tgtEl>
                                        <p:attrNameLst>
                                          <p:attrName>style.visibility</p:attrName>
                                        </p:attrNameLst>
                                      </p:cBhvr>
                                      <p:to>
                                        <p:strVal val="visible"/>
                                      </p:to>
                                    </p:set>
                                    <p:animEffect transition="in" filter="blinds(horizontal)">
                                      <p:cBhvr>
                                        <p:cTn id="13" dur="500"/>
                                        <p:tgtEl>
                                          <p:spTgt spid="46285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62866"/>
                                        </p:tgtEl>
                                        <p:attrNameLst>
                                          <p:attrName>style.visibility</p:attrName>
                                        </p:attrNameLst>
                                      </p:cBhvr>
                                      <p:to>
                                        <p:strVal val="visible"/>
                                      </p:to>
                                    </p:set>
                                    <p:animEffect transition="in" filter="blinds(horizontal)">
                                      <p:cBhvr>
                                        <p:cTn id="16" dur="500"/>
                                        <p:tgtEl>
                                          <p:spTgt spid="46286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62863"/>
                                        </p:tgtEl>
                                        <p:attrNameLst>
                                          <p:attrName>style.visibility</p:attrName>
                                        </p:attrNameLst>
                                      </p:cBhvr>
                                      <p:to>
                                        <p:strVal val="visible"/>
                                      </p:to>
                                    </p:set>
                                    <p:animEffect transition="in" filter="blinds(horizontal)">
                                      <p:cBhvr>
                                        <p:cTn id="22" dur="500"/>
                                        <p:tgtEl>
                                          <p:spTgt spid="46286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62876"/>
                                        </p:tgtEl>
                                        <p:attrNameLst>
                                          <p:attrName>style.visibility</p:attrName>
                                        </p:attrNameLst>
                                      </p:cBhvr>
                                      <p:to>
                                        <p:strVal val="visible"/>
                                      </p:to>
                                    </p:set>
                                    <p:animEffect transition="in" filter="blinds(horizontal)">
                                      <p:cBhvr>
                                        <p:cTn id="25" dur="500"/>
                                        <p:tgtEl>
                                          <p:spTgt spid="46287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62873"/>
                                        </p:tgtEl>
                                        <p:attrNameLst>
                                          <p:attrName>style.visibility</p:attrName>
                                        </p:attrNameLst>
                                      </p:cBhvr>
                                      <p:to>
                                        <p:strVal val="visible"/>
                                      </p:to>
                                    </p:set>
                                    <p:animEffect transition="in" filter="blinds(horizontal)">
                                      <p:cBhvr>
                                        <p:cTn id="31" dur="500"/>
                                        <p:tgtEl>
                                          <p:spTgt spid="46287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62855"/>
                                        </p:tgtEl>
                                        <p:attrNameLst>
                                          <p:attrName>style.visibility</p:attrName>
                                        </p:attrNameLst>
                                      </p:cBhvr>
                                      <p:to>
                                        <p:strVal val="visible"/>
                                      </p:to>
                                    </p:set>
                                    <p:animEffect transition="in" filter="blinds(horizontal)">
                                      <p:cBhvr>
                                        <p:cTn id="36" dur="500"/>
                                        <p:tgtEl>
                                          <p:spTgt spid="46285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62859"/>
                                        </p:tgtEl>
                                        <p:attrNameLst>
                                          <p:attrName>style.visibility</p:attrName>
                                        </p:attrNameLst>
                                      </p:cBhvr>
                                      <p:to>
                                        <p:strVal val="visible"/>
                                      </p:to>
                                    </p:set>
                                    <p:animEffect transition="in" filter="blinds(horizontal)">
                                      <p:cBhvr>
                                        <p:cTn id="39" dur="500"/>
                                        <p:tgtEl>
                                          <p:spTgt spid="46285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62853"/>
                                        </p:tgtEl>
                                        <p:attrNameLst>
                                          <p:attrName>style.visibility</p:attrName>
                                        </p:attrNameLst>
                                      </p:cBhvr>
                                      <p:to>
                                        <p:strVal val="visible"/>
                                      </p:to>
                                    </p:set>
                                    <p:animEffect transition="in" filter="blinds(horizontal)">
                                      <p:cBhvr>
                                        <p:cTn id="42" dur="500"/>
                                        <p:tgtEl>
                                          <p:spTgt spid="4628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2867"/>
                                        </p:tgtEl>
                                        <p:attrNameLst>
                                          <p:attrName>style.visibility</p:attrName>
                                        </p:attrNameLst>
                                      </p:cBhvr>
                                      <p:to>
                                        <p:strVal val="visible"/>
                                      </p:to>
                                    </p:set>
                                    <p:animEffect transition="in" filter="blinds(horizontal)">
                                      <p:cBhvr>
                                        <p:cTn id="47" dur="500"/>
                                        <p:tgtEl>
                                          <p:spTgt spid="46286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62865"/>
                                        </p:tgtEl>
                                        <p:attrNameLst>
                                          <p:attrName>style.visibility</p:attrName>
                                        </p:attrNameLst>
                                      </p:cBhvr>
                                      <p:to>
                                        <p:strVal val="visible"/>
                                      </p:to>
                                    </p:set>
                                    <p:animEffect transition="in" filter="blinds(horizontal)">
                                      <p:cBhvr>
                                        <p:cTn id="50" dur="500"/>
                                        <p:tgtEl>
                                          <p:spTgt spid="46286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62864"/>
                                        </p:tgtEl>
                                        <p:attrNameLst>
                                          <p:attrName>style.visibility</p:attrName>
                                        </p:attrNameLst>
                                      </p:cBhvr>
                                      <p:to>
                                        <p:strVal val="visible"/>
                                      </p:to>
                                    </p:set>
                                    <p:animEffect transition="in" filter="blinds(horizontal)">
                                      <p:cBhvr>
                                        <p:cTn id="53" dur="500"/>
                                        <p:tgtEl>
                                          <p:spTgt spid="46286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62869"/>
                                        </p:tgtEl>
                                        <p:attrNameLst>
                                          <p:attrName>style.visibility</p:attrName>
                                        </p:attrNameLst>
                                      </p:cBhvr>
                                      <p:to>
                                        <p:strVal val="visible"/>
                                      </p:to>
                                    </p:set>
                                    <p:animEffect transition="in" filter="blinds(horizontal)">
                                      <p:cBhvr>
                                        <p:cTn id="58" dur="500"/>
                                        <p:tgtEl>
                                          <p:spTgt spid="46286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62877"/>
                                        </p:tgtEl>
                                        <p:attrNameLst>
                                          <p:attrName>style.visibility</p:attrName>
                                        </p:attrNameLst>
                                      </p:cBhvr>
                                      <p:to>
                                        <p:strVal val="visible"/>
                                      </p:to>
                                    </p:set>
                                    <p:animEffect transition="in" filter="blinds(horizontal)">
                                      <p:cBhvr>
                                        <p:cTn id="61" dur="500"/>
                                        <p:tgtEl>
                                          <p:spTgt spid="46287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62875"/>
                                        </p:tgtEl>
                                        <p:attrNameLst>
                                          <p:attrName>style.visibility</p:attrName>
                                        </p:attrNameLst>
                                      </p:cBhvr>
                                      <p:to>
                                        <p:strVal val="visible"/>
                                      </p:to>
                                    </p:set>
                                    <p:animEffect transition="in" filter="blinds(horizontal)">
                                      <p:cBhvr>
                                        <p:cTn id="64" dur="500"/>
                                        <p:tgtEl>
                                          <p:spTgt spid="462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animBg="1"/>
      <p:bldP spid="462853" grpId="0" animBg="1"/>
      <p:bldP spid="462854" grpId="0" animBg="1"/>
      <p:bldP spid="462855" grpId="0" animBg="1"/>
      <p:bldP spid="462858" grpId="0"/>
      <p:bldP spid="462859" grpId="0"/>
      <p:bldP spid="462863" grpId="0" animBg="1"/>
      <p:bldP spid="462864" grpId="0" animBg="1"/>
      <p:bldP spid="462865" grpId="0"/>
      <p:bldP spid="462866" grpId="0"/>
      <p:bldP spid="462867" grpId="0" animBg="1"/>
      <p:bldP spid="462869" grpId="0" animBg="1"/>
      <p:bldP spid="462873" grpId="0" animBg="1"/>
      <p:bldP spid="462875" grpId="0" animBg="1"/>
      <p:bldP spid="462876" grpId="0"/>
      <p:bldP spid="462877" grpId="0"/>
      <p:bldP spid="26" grpId="0" animBg="1"/>
      <p:bldP spid="27" grpId="0" animBg="1"/>
    </p:bldLst>
  </p:timing>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5" name="Slide Number Placeholder 4"/>
          <p:cNvSpPr>
            <a:spLocks noGrp="1"/>
          </p:cNvSpPr>
          <p:nvPr>
            <p:ph type="sldNum" sz="quarter" idx="10"/>
          </p:nvPr>
        </p:nvSpPr>
        <p:spPr>
          <a:noFill/>
        </p:spPr>
        <p:txBody>
          <a:bodyPr/>
          <a:lstStyle/>
          <a:p>
            <a:fld id="{266C3144-09F5-4A6A-A122-C54DB71BF0AD}" type="slidenum">
              <a:rPr lang="x-none" smtClean="0">
                <a:latin typeface="Arial" pitchFamily="34" charset="0"/>
                <a:cs typeface="Arial" pitchFamily="34" charset="0"/>
              </a:rPr>
              <a:pPr/>
              <a:t>171</a:t>
            </a:fld>
            <a:endParaRPr lang="en-US" smtClean="0">
              <a:latin typeface="Arial" pitchFamily="34" charset="0"/>
              <a:cs typeface="Arial" pitchFamily="34" charset="0"/>
            </a:endParaRPr>
          </a:p>
        </p:txBody>
      </p:sp>
      <p:sp>
        <p:nvSpPr>
          <p:cNvPr id="177156" name="AutoShape 27"/>
          <p:cNvSpPr>
            <a:spLocks noChangeArrowheads="1"/>
          </p:cNvSpPr>
          <p:nvPr/>
        </p:nvSpPr>
        <p:spPr bwMode="auto">
          <a:xfrm>
            <a:off x="1905000" y="4037013"/>
            <a:ext cx="5257800" cy="687387"/>
          </a:xfrm>
          <a:prstGeom prst="wedgeRoundRectCallout">
            <a:avLst>
              <a:gd name="adj1" fmla="val -3472"/>
              <a:gd name="adj2" fmla="val -145380"/>
              <a:gd name="adj3" fmla="val 16667"/>
            </a:avLst>
          </a:prstGeom>
          <a:solidFill>
            <a:srgbClr val="33CC33"/>
          </a:solidFill>
          <a:ln w="38100">
            <a:solidFill>
              <a:srgbClr val="33CC33"/>
            </a:solidFill>
            <a:miter lim="800000"/>
            <a:headEnd/>
            <a:tailEnd/>
          </a:ln>
        </p:spPr>
        <p:txBody>
          <a:bodyPr anchor="ctr"/>
          <a:lstStyle/>
          <a:p>
            <a:endParaRPr lang="en-US" sz="4400" b="1">
              <a:latin typeface="Arial" pitchFamily="34" charset="0"/>
              <a:cs typeface="Arial" pitchFamily="34" charset="0"/>
            </a:endParaRPr>
          </a:p>
        </p:txBody>
      </p:sp>
      <p:sp>
        <p:nvSpPr>
          <p:cNvPr id="177157" name="Rectangle 2"/>
          <p:cNvSpPr>
            <a:spLocks noGrp="1" noChangeArrowheads="1"/>
          </p:cNvSpPr>
          <p:nvPr>
            <p:ph type="title"/>
          </p:nvPr>
        </p:nvSpPr>
        <p:spPr/>
        <p:txBody>
          <a:bodyPr/>
          <a:lstStyle/>
          <a:p>
            <a:r>
              <a:rPr lang="en-US" sz="4000" smtClean="0"/>
              <a:t>Maybe the Functions Commute</a:t>
            </a:r>
          </a:p>
        </p:txBody>
      </p:sp>
      <p:sp>
        <p:nvSpPr>
          <p:cNvPr id="177158" name="Oval 3"/>
          <p:cNvSpPr>
            <a:spLocks noChangeArrowheads="1"/>
          </p:cNvSpPr>
          <p:nvPr/>
        </p:nvSpPr>
        <p:spPr bwMode="auto">
          <a:xfrm>
            <a:off x="4089400" y="1931988"/>
            <a:ext cx="1066800" cy="533400"/>
          </a:xfrm>
          <a:prstGeom prst="ellipse">
            <a:avLst/>
          </a:prstGeom>
          <a:solidFill>
            <a:srgbClr val="DDDDDD"/>
          </a:solidFill>
          <a:ln w="38100">
            <a:solidFill>
              <a:schemeClr val="folHlink"/>
            </a:solidFill>
            <a:round/>
            <a:headEnd/>
            <a:tailEnd/>
          </a:ln>
        </p:spPr>
        <p:txBody>
          <a:bodyPr wrap="none" anchor="ctr"/>
          <a:lstStyle/>
          <a:p>
            <a:r>
              <a:rPr lang="en-US" sz="4000" b="1">
                <a:solidFill>
                  <a:schemeClr val="folHlink"/>
                </a:solidFill>
                <a:latin typeface="Arial" pitchFamily="34" charset="0"/>
                <a:cs typeface="Arial" pitchFamily="34" charset="0"/>
              </a:rPr>
              <a:t>c</a:t>
            </a:r>
          </a:p>
        </p:txBody>
      </p:sp>
      <p:sp>
        <p:nvSpPr>
          <p:cNvPr id="177159" name="Oval 4"/>
          <p:cNvSpPr>
            <a:spLocks noChangeArrowheads="1"/>
          </p:cNvSpPr>
          <p:nvPr/>
        </p:nvSpPr>
        <p:spPr bwMode="auto">
          <a:xfrm>
            <a:off x="2770188" y="2959100"/>
            <a:ext cx="1066800" cy="533400"/>
          </a:xfrm>
          <a:prstGeom prst="ellipse">
            <a:avLst/>
          </a:prstGeom>
          <a:solidFill>
            <a:srgbClr val="DDDDDD"/>
          </a:solidFill>
          <a:ln w="38100">
            <a:solidFill>
              <a:schemeClr val="folHlink"/>
            </a:solidFill>
            <a:round/>
            <a:headEnd/>
            <a:tailEnd/>
          </a:ln>
        </p:spPr>
        <p:txBody>
          <a:bodyPr wrap="none" anchor="ctr"/>
          <a:lstStyle/>
          <a:p>
            <a:endParaRPr lang="en-US" b="1">
              <a:solidFill>
                <a:schemeClr val="folHlink"/>
              </a:solidFill>
              <a:latin typeface="Arial" pitchFamily="34" charset="0"/>
              <a:cs typeface="Arial" pitchFamily="34" charset="0"/>
            </a:endParaRPr>
          </a:p>
        </p:txBody>
      </p:sp>
      <p:sp>
        <p:nvSpPr>
          <p:cNvPr id="177160" name="Oval 5"/>
          <p:cNvSpPr>
            <a:spLocks noChangeArrowheads="1"/>
          </p:cNvSpPr>
          <p:nvPr/>
        </p:nvSpPr>
        <p:spPr bwMode="auto">
          <a:xfrm>
            <a:off x="5353050" y="2895600"/>
            <a:ext cx="1066800" cy="533400"/>
          </a:xfrm>
          <a:prstGeom prst="ellipse">
            <a:avLst/>
          </a:prstGeom>
          <a:solidFill>
            <a:srgbClr val="DDDDDD"/>
          </a:solidFill>
          <a:ln w="38100">
            <a:solidFill>
              <a:schemeClr val="folHlink"/>
            </a:solidFill>
            <a:round/>
            <a:headEnd/>
            <a:tailEnd/>
          </a:ln>
        </p:spPr>
        <p:txBody>
          <a:bodyPr wrap="none" anchor="ctr"/>
          <a:lstStyle/>
          <a:p>
            <a:endParaRPr lang="en-US" sz="2400">
              <a:solidFill>
                <a:schemeClr val="folHlink"/>
              </a:solidFill>
              <a:latin typeface="Arial" pitchFamily="34" charset="0"/>
              <a:cs typeface="Arial" pitchFamily="34" charset="0"/>
            </a:endParaRPr>
          </a:p>
        </p:txBody>
      </p:sp>
      <p:sp>
        <p:nvSpPr>
          <p:cNvPr id="177161" name="Line 6"/>
          <p:cNvSpPr>
            <a:spLocks noChangeShapeType="1"/>
          </p:cNvSpPr>
          <p:nvPr/>
        </p:nvSpPr>
        <p:spPr bwMode="auto">
          <a:xfrm flipH="1">
            <a:off x="3632200" y="2438400"/>
            <a:ext cx="533400" cy="5334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7162" name="Line 7"/>
          <p:cNvSpPr>
            <a:spLocks noChangeShapeType="1"/>
          </p:cNvSpPr>
          <p:nvPr/>
        </p:nvSpPr>
        <p:spPr bwMode="auto">
          <a:xfrm>
            <a:off x="5080000" y="2438400"/>
            <a:ext cx="533400" cy="5334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7163" name="Text Box 8"/>
          <p:cNvSpPr txBox="1">
            <a:spLocks noChangeArrowheads="1"/>
          </p:cNvSpPr>
          <p:nvPr/>
        </p:nvSpPr>
        <p:spPr bwMode="auto">
          <a:xfrm>
            <a:off x="406400" y="56070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0-valent</a:t>
            </a:r>
          </a:p>
        </p:txBody>
      </p:sp>
      <p:sp>
        <p:nvSpPr>
          <p:cNvPr id="177164" name="Text Box 9"/>
          <p:cNvSpPr txBox="1">
            <a:spLocks noChangeArrowheads="1"/>
          </p:cNvSpPr>
          <p:nvPr/>
        </p:nvSpPr>
        <p:spPr bwMode="auto">
          <a:xfrm>
            <a:off x="1143000" y="2224088"/>
            <a:ext cx="2703513" cy="528637"/>
          </a:xfrm>
          <a:prstGeom prst="rect">
            <a:avLst/>
          </a:prstGeom>
          <a:noFill/>
          <a:ln w="9525">
            <a:solidFill>
              <a:schemeClr val="folHlink"/>
            </a:solidFill>
            <a:miter lim="800000"/>
            <a:headEnd/>
            <a:tailEnd/>
          </a:ln>
        </p:spPr>
        <p:txBody>
          <a:bodyPr>
            <a:spAutoFit/>
          </a:bodyPr>
          <a:lstStyle/>
          <a:p>
            <a:r>
              <a:rPr lang="en-US" b="1">
                <a:solidFill>
                  <a:schemeClr val="folHlink"/>
                </a:solidFill>
                <a:latin typeface="Arial" pitchFamily="34" charset="0"/>
                <a:cs typeface="Arial" pitchFamily="34" charset="0"/>
              </a:rPr>
              <a:t>A applies f</a:t>
            </a:r>
            <a:r>
              <a:rPr lang="en-US" b="1" baseline="-25000">
                <a:solidFill>
                  <a:schemeClr val="folHlink"/>
                </a:solidFill>
                <a:latin typeface="Arial" pitchFamily="34" charset="0"/>
                <a:cs typeface="Arial" pitchFamily="34" charset="0"/>
              </a:rPr>
              <a:t>A</a:t>
            </a:r>
          </a:p>
        </p:txBody>
      </p:sp>
      <p:sp>
        <p:nvSpPr>
          <p:cNvPr id="177165" name="Text Box 10"/>
          <p:cNvSpPr txBox="1">
            <a:spLocks noChangeArrowheads="1"/>
          </p:cNvSpPr>
          <p:nvPr/>
        </p:nvSpPr>
        <p:spPr bwMode="auto">
          <a:xfrm>
            <a:off x="5221288" y="2222500"/>
            <a:ext cx="2703512" cy="528638"/>
          </a:xfrm>
          <a:prstGeom prst="rect">
            <a:avLst/>
          </a:prstGeom>
          <a:noFill/>
          <a:ln w="9525">
            <a:solidFill>
              <a:schemeClr val="folHlink"/>
            </a:solidFill>
            <a:miter lim="800000"/>
            <a:headEnd/>
            <a:tailEnd/>
          </a:ln>
        </p:spPr>
        <p:txBody>
          <a:bodyPr>
            <a:spAutoFit/>
          </a:bodyPr>
          <a:lstStyle/>
          <a:p>
            <a:r>
              <a:rPr lang="en-US" b="1">
                <a:solidFill>
                  <a:schemeClr val="folHlink"/>
                </a:solidFill>
                <a:latin typeface="Arial" pitchFamily="34" charset="0"/>
                <a:cs typeface="Arial" pitchFamily="34" charset="0"/>
              </a:rPr>
              <a:t>B applies f</a:t>
            </a:r>
            <a:r>
              <a:rPr lang="en-US" b="1" baseline="-25000">
                <a:solidFill>
                  <a:schemeClr val="folHlink"/>
                </a:solidFill>
                <a:latin typeface="Arial" pitchFamily="34" charset="0"/>
                <a:cs typeface="Arial" pitchFamily="34" charset="0"/>
              </a:rPr>
              <a:t>B</a:t>
            </a:r>
          </a:p>
        </p:txBody>
      </p:sp>
      <p:sp>
        <p:nvSpPr>
          <p:cNvPr id="177166" name="Line 11"/>
          <p:cNvSpPr>
            <a:spLocks noChangeShapeType="1"/>
          </p:cNvSpPr>
          <p:nvPr/>
        </p:nvSpPr>
        <p:spPr bwMode="auto">
          <a:xfrm>
            <a:off x="3303588" y="3505200"/>
            <a:ext cx="0" cy="6096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7167" name="Oval 12"/>
          <p:cNvSpPr>
            <a:spLocks noChangeArrowheads="1"/>
          </p:cNvSpPr>
          <p:nvPr/>
        </p:nvSpPr>
        <p:spPr bwMode="auto">
          <a:xfrm>
            <a:off x="2770188"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7168" name="Oval 13"/>
          <p:cNvSpPr>
            <a:spLocks noChangeArrowheads="1"/>
          </p:cNvSpPr>
          <p:nvPr/>
        </p:nvSpPr>
        <p:spPr bwMode="auto">
          <a:xfrm>
            <a:off x="5353050"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7169" name="Text Box 14"/>
          <p:cNvSpPr txBox="1">
            <a:spLocks noChangeArrowheads="1"/>
          </p:cNvSpPr>
          <p:nvPr/>
        </p:nvSpPr>
        <p:spPr bwMode="auto">
          <a:xfrm>
            <a:off x="5830888" y="3519488"/>
            <a:ext cx="2703512" cy="528637"/>
          </a:xfrm>
          <a:prstGeom prst="rect">
            <a:avLst/>
          </a:prstGeom>
          <a:noFill/>
          <a:ln w="9525">
            <a:solidFill>
              <a:schemeClr val="folHlink"/>
            </a:solidFill>
            <a:miter lim="800000"/>
            <a:headEnd/>
            <a:tailEnd/>
          </a:ln>
        </p:spPr>
        <p:txBody>
          <a:bodyPr>
            <a:spAutoFit/>
          </a:bodyPr>
          <a:lstStyle/>
          <a:p>
            <a:r>
              <a:rPr lang="en-US" b="1">
                <a:solidFill>
                  <a:schemeClr val="folHlink"/>
                </a:solidFill>
                <a:latin typeface="Arial" pitchFamily="34" charset="0"/>
                <a:cs typeface="Arial" pitchFamily="34" charset="0"/>
              </a:rPr>
              <a:t>A applies f</a:t>
            </a:r>
            <a:r>
              <a:rPr lang="en-US" b="1" baseline="-25000">
                <a:solidFill>
                  <a:schemeClr val="folHlink"/>
                </a:solidFill>
                <a:latin typeface="Arial" pitchFamily="34" charset="0"/>
                <a:cs typeface="Arial" pitchFamily="34" charset="0"/>
              </a:rPr>
              <a:t>A</a:t>
            </a:r>
          </a:p>
        </p:txBody>
      </p:sp>
      <p:sp>
        <p:nvSpPr>
          <p:cNvPr id="177170" name="Text Box 15"/>
          <p:cNvSpPr txBox="1">
            <a:spLocks noChangeArrowheads="1"/>
          </p:cNvSpPr>
          <p:nvPr/>
        </p:nvSpPr>
        <p:spPr bwMode="auto">
          <a:xfrm>
            <a:off x="685800" y="3517900"/>
            <a:ext cx="270351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B applies f</a:t>
            </a:r>
            <a:r>
              <a:rPr lang="en-US" b="1" baseline="-25000">
                <a:solidFill>
                  <a:schemeClr val="folHlink"/>
                </a:solidFill>
                <a:latin typeface="Arial" pitchFamily="34" charset="0"/>
                <a:cs typeface="Arial" pitchFamily="34" charset="0"/>
              </a:rPr>
              <a:t>B</a:t>
            </a:r>
          </a:p>
        </p:txBody>
      </p:sp>
      <p:sp>
        <p:nvSpPr>
          <p:cNvPr id="177171" name="Line 16"/>
          <p:cNvSpPr>
            <a:spLocks noChangeShapeType="1"/>
          </p:cNvSpPr>
          <p:nvPr/>
        </p:nvSpPr>
        <p:spPr bwMode="auto">
          <a:xfrm>
            <a:off x="5886450" y="3517900"/>
            <a:ext cx="0" cy="6096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7172" name="Freeform 17"/>
          <p:cNvSpPr>
            <a:spLocks/>
          </p:cNvSpPr>
          <p:nvPr/>
        </p:nvSpPr>
        <p:spPr bwMode="auto">
          <a:xfrm>
            <a:off x="3209925" y="4648200"/>
            <a:ext cx="185738" cy="714375"/>
          </a:xfrm>
          <a:custGeom>
            <a:avLst/>
            <a:gdLst>
              <a:gd name="T0" fmla="*/ 107950 w 117"/>
              <a:gd name="T1" fmla="*/ 0 h 450"/>
              <a:gd name="T2" fmla="*/ 9525 w 117"/>
              <a:gd name="T3" fmla="*/ 192087 h 450"/>
              <a:gd name="T4" fmla="*/ 169863 w 117"/>
              <a:gd name="T5" fmla="*/ 381000 h 450"/>
              <a:gd name="T6" fmla="*/ 141288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177173" name="Freeform 18"/>
          <p:cNvSpPr>
            <a:spLocks/>
          </p:cNvSpPr>
          <p:nvPr/>
        </p:nvSpPr>
        <p:spPr bwMode="auto">
          <a:xfrm>
            <a:off x="5792788" y="4648200"/>
            <a:ext cx="185737" cy="714375"/>
          </a:xfrm>
          <a:custGeom>
            <a:avLst/>
            <a:gdLst>
              <a:gd name="T0" fmla="*/ 107950 w 117"/>
              <a:gd name="T1" fmla="*/ 0 h 450"/>
              <a:gd name="T2" fmla="*/ 9525 w 117"/>
              <a:gd name="T3" fmla="*/ 192087 h 450"/>
              <a:gd name="T4" fmla="*/ 169862 w 117"/>
              <a:gd name="T5" fmla="*/ 381000 h 450"/>
              <a:gd name="T6" fmla="*/ 141287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177174" name="Oval 19"/>
          <p:cNvSpPr>
            <a:spLocks noChangeArrowheads="1"/>
          </p:cNvSpPr>
          <p:nvPr/>
        </p:nvSpPr>
        <p:spPr bwMode="auto">
          <a:xfrm>
            <a:off x="2770188" y="53340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177175" name="Oval 20"/>
          <p:cNvSpPr>
            <a:spLocks noChangeArrowheads="1"/>
          </p:cNvSpPr>
          <p:nvPr/>
        </p:nvSpPr>
        <p:spPr bwMode="auto">
          <a:xfrm>
            <a:off x="2770188"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7176" name="Oval 21"/>
          <p:cNvSpPr>
            <a:spLocks noChangeArrowheads="1"/>
          </p:cNvSpPr>
          <p:nvPr/>
        </p:nvSpPr>
        <p:spPr bwMode="auto">
          <a:xfrm>
            <a:off x="5353050" y="53340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177177" name="Text Box 22"/>
          <p:cNvSpPr txBox="1">
            <a:spLocks noChangeArrowheads="1"/>
          </p:cNvSpPr>
          <p:nvPr/>
        </p:nvSpPr>
        <p:spPr bwMode="auto">
          <a:xfrm>
            <a:off x="573088" y="4724400"/>
            <a:ext cx="2703512"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7178" name="Text Box 23"/>
          <p:cNvSpPr txBox="1">
            <a:spLocks noChangeArrowheads="1"/>
          </p:cNvSpPr>
          <p:nvPr/>
        </p:nvSpPr>
        <p:spPr bwMode="auto">
          <a:xfrm>
            <a:off x="5791200" y="4724400"/>
            <a:ext cx="2703513"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7179" name="AutoShape 24"/>
          <p:cNvSpPr>
            <a:spLocks noChangeArrowheads="1"/>
          </p:cNvSpPr>
          <p:nvPr/>
        </p:nvSpPr>
        <p:spPr bwMode="auto">
          <a:xfrm>
            <a:off x="2557463" y="2741613"/>
            <a:ext cx="1531937" cy="3354387"/>
          </a:xfrm>
          <a:prstGeom prst="wedgeRoundRectCallout">
            <a:avLst>
              <a:gd name="adj1" fmla="val -107204"/>
              <a:gd name="adj2" fmla="val 39778"/>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7180" name="AutoShape 25"/>
          <p:cNvSpPr>
            <a:spLocks noChangeArrowheads="1"/>
          </p:cNvSpPr>
          <p:nvPr/>
        </p:nvSpPr>
        <p:spPr bwMode="auto">
          <a:xfrm flipH="1">
            <a:off x="5156200" y="2741613"/>
            <a:ext cx="1531938" cy="3354387"/>
          </a:xfrm>
          <a:prstGeom prst="wedgeRoundRectCallout">
            <a:avLst>
              <a:gd name="adj1" fmla="val -132491"/>
              <a:gd name="adj2" fmla="val 43370"/>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7181" name="Text Box 26"/>
          <p:cNvSpPr txBox="1">
            <a:spLocks noChangeArrowheads="1"/>
          </p:cNvSpPr>
          <p:nvPr/>
        </p:nvSpPr>
        <p:spPr bwMode="auto">
          <a:xfrm>
            <a:off x="6848475" y="57594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1-valent</a:t>
            </a:r>
          </a:p>
        </p:txBody>
      </p:sp>
      <p:sp>
        <p:nvSpPr>
          <p:cNvPr id="464924" name="Text Box 28"/>
          <p:cNvSpPr txBox="1">
            <a:spLocks noChangeArrowheads="1"/>
          </p:cNvSpPr>
          <p:nvPr/>
        </p:nvSpPr>
        <p:spPr bwMode="auto">
          <a:xfrm>
            <a:off x="849094" y="2651125"/>
            <a:ext cx="7212231" cy="646331"/>
          </a:xfrm>
          <a:prstGeom prst="rect">
            <a:avLst/>
          </a:prstGeom>
          <a:solidFill>
            <a:schemeClr val="bg1"/>
          </a:solidFill>
          <a:ln w="38100">
            <a:solidFill>
              <a:srgbClr val="33CC33"/>
            </a:solidFill>
            <a:miter lim="800000"/>
            <a:headEnd/>
            <a:tailEnd/>
          </a:ln>
          <a:effectLst>
            <a:outerShdw dist="35921" dir="2700000" algn="ctr" rotWithShape="0">
              <a:schemeClr val="bg2"/>
            </a:outerShdw>
          </a:effectLst>
        </p:spPr>
        <p:txBody>
          <a:bodyPr wrap="none">
            <a:spAutoFit/>
          </a:bodyPr>
          <a:lstStyle/>
          <a:p>
            <a:pPr algn="r">
              <a:defRPr/>
            </a:pPr>
            <a:r>
              <a:rPr lang="en-US" sz="3600" b="1">
                <a:solidFill>
                  <a:srgbClr val="33CC33"/>
                </a:solidFill>
                <a:latin typeface="Arial" pitchFamily="34" charset="0"/>
                <a:cs typeface="Arial" pitchFamily="34" charset="0"/>
              </a:rPr>
              <a:t>These states look the same to C</a:t>
            </a:r>
          </a:p>
        </p:txBody>
      </p:sp>
      <p:sp>
        <p:nvSpPr>
          <p:cNvPr id="464925" name="Text Box 29"/>
          <p:cNvSpPr txBox="1">
            <a:spLocks noChangeArrowheads="1"/>
          </p:cNvSpPr>
          <p:nvPr/>
        </p:nvSpPr>
        <p:spPr bwMode="auto">
          <a:xfrm rot="-2075828">
            <a:off x="4970726" y="4436517"/>
            <a:ext cx="3852337" cy="769441"/>
          </a:xfrm>
          <a:prstGeom prst="rect">
            <a:avLst/>
          </a:prstGeom>
          <a:solidFill>
            <a:schemeClr val="bg1">
              <a:alpha val="79999"/>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
        <p:nvSpPr>
          <p:cNvPr id="32"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4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25" grpId="0" animBg="1"/>
    </p:bldLst>
  </p:timing>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78179" name="Slide Number Placeholder 4"/>
          <p:cNvSpPr>
            <a:spLocks noGrp="1"/>
          </p:cNvSpPr>
          <p:nvPr>
            <p:ph type="sldNum" sz="quarter" idx="10"/>
          </p:nvPr>
        </p:nvSpPr>
        <p:spPr>
          <a:noFill/>
        </p:spPr>
        <p:txBody>
          <a:bodyPr/>
          <a:lstStyle/>
          <a:p>
            <a:fld id="{F3F2D767-7638-43C5-8DB6-55012CC967BE}" type="slidenum">
              <a:rPr lang="x-none" smtClean="0">
                <a:latin typeface="Arial" pitchFamily="34" charset="0"/>
                <a:cs typeface="Arial" pitchFamily="34" charset="0"/>
              </a:rPr>
              <a:pPr/>
              <a:t>172</a:t>
            </a:fld>
            <a:endParaRPr lang="en-US" smtClean="0">
              <a:latin typeface="Arial" pitchFamily="34" charset="0"/>
              <a:cs typeface="Arial" pitchFamily="34" charset="0"/>
            </a:endParaRPr>
          </a:p>
        </p:txBody>
      </p:sp>
      <p:sp>
        <p:nvSpPr>
          <p:cNvPr id="178180" name="Rectangle 2"/>
          <p:cNvSpPr>
            <a:spLocks noGrp="1" noChangeArrowheads="1"/>
          </p:cNvSpPr>
          <p:nvPr>
            <p:ph type="title"/>
          </p:nvPr>
        </p:nvSpPr>
        <p:spPr/>
        <p:txBody>
          <a:bodyPr/>
          <a:lstStyle/>
          <a:p>
            <a:r>
              <a:rPr lang="en-US" sz="4000" smtClean="0"/>
              <a:t>Maybe the Functions Overwrite</a:t>
            </a:r>
          </a:p>
        </p:txBody>
      </p:sp>
      <p:sp>
        <p:nvSpPr>
          <p:cNvPr id="178181" name="Oval 3"/>
          <p:cNvSpPr>
            <a:spLocks noChangeArrowheads="1"/>
          </p:cNvSpPr>
          <p:nvPr/>
        </p:nvSpPr>
        <p:spPr bwMode="auto">
          <a:xfrm>
            <a:off x="4089400" y="1931988"/>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bg1"/>
                </a:solidFill>
                <a:latin typeface="Arial" pitchFamily="34" charset="0"/>
                <a:cs typeface="Arial" pitchFamily="34" charset="0"/>
              </a:rPr>
              <a:t>c</a:t>
            </a:r>
          </a:p>
        </p:txBody>
      </p:sp>
      <p:sp>
        <p:nvSpPr>
          <p:cNvPr id="467972" name="Oval 4"/>
          <p:cNvSpPr>
            <a:spLocks noChangeArrowheads="1"/>
          </p:cNvSpPr>
          <p:nvPr/>
        </p:nvSpPr>
        <p:spPr bwMode="auto">
          <a:xfrm>
            <a:off x="2770188" y="2959100"/>
            <a:ext cx="1066800" cy="533400"/>
          </a:xfrm>
          <a:prstGeom prst="ellipse">
            <a:avLst/>
          </a:prstGeom>
          <a:solidFill>
            <a:srgbClr val="DDDDDD"/>
          </a:solidFill>
          <a:ln w="38100">
            <a:solidFill>
              <a:schemeClr val="tx1"/>
            </a:solidFill>
            <a:round/>
            <a:headEnd/>
            <a:tailEnd/>
          </a:ln>
        </p:spPr>
        <p:txBody>
          <a:bodyPr wrap="none" anchor="ctr"/>
          <a:lstStyle/>
          <a:p>
            <a:endParaRPr lang="en-US" b="1">
              <a:solidFill>
                <a:schemeClr val="bg1"/>
              </a:solidFill>
              <a:latin typeface="Arial" pitchFamily="34" charset="0"/>
              <a:cs typeface="Arial" pitchFamily="34" charset="0"/>
            </a:endParaRPr>
          </a:p>
        </p:txBody>
      </p:sp>
      <p:sp>
        <p:nvSpPr>
          <p:cNvPr id="467973" name="Oval 5"/>
          <p:cNvSpPr>
            <a:spLocks noChangeArrowheads="1"/>
          </p:cNvSpPr>
          <p:nvPr/>
        </p:nvSpPr>
        <p:spPr bwMode="auto">
          <a:xfrm>
            <a:off x="5353050" y="2895600"/>
            <a:ext cx="1066800" cy="533400"/>
          </a:xfrm>
          <a:prstGeom prst="ellipse">
            <a:avLst/>
          </a:prstGeom>
          <a:solidFill>
            <a:srgbClr val="DDDDDD"/>
          </a:solidFill>
          <a:ln w="38100">
            <a:solidFill>
              <a:schemeClr val="tx1"/>
            </a:solidFill>
            <a:round/>
            <a:headEnd/>
            <a:tailEnd/>
          </a:ln>
        </p:spPr>
        <p:txBody>
          <a:bodyPr wrap="none" anchor="ctr"/>
          <a:lstStyle/>
          <a:p>
            <a:endParaRPr lang="en-US" sz="2400">
              <a:solidFill>
                <a:schemeClr val="tx1"/>
              </a:solidFill>
              <a:latin typeface="Arial" pitchFamily="34" charset="0"/>
              <a:cs typeface="Arial" pitchFamily="34" charset="0"/>
            </a:endParaRPr>
          </a:p>
        </p:txBody>
      </p:sp>
      <p:sp>
        <p:nvSpPr>
          <p:cNvPr id="467974" name="Line 6"/>
          <p:cNvSpPr>
            <a:spLocks noChangeShapeType="1"/>
          </p:cNvSpPr>
          <p:nvPr/>
        </p:nvSpPr>
        <p:spPr bwMode="auto">
          <a:xfrm flipH="1">
            <a:off x="3632200" y="2438400"/>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7975" name="Line 7"/>
          <p:cNvSpPr>
            <a:spLocks noChangeShapeType="1"/>
          </p:cNvSpPr>
          <p:nvPr/>
        </p:nvSpPr>
        <p:spPr bwMode="auto">
          <a:xfrm>
            <a:off x="5080000" y="2438400"/>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178186" name="Text Box 8"/>
          <p:cNvSpPr txBox="1">
            <a:spLocks noChangeArrowheads="1"/>
          </p:cNvSpPr>
          <p:nvPr/>
        </p:nvSpPr>
        <p:spPr bwMode="auto">
          <a:xfrm>
            <a:off x="406400" y="5607050"/>
            <a:ext cx="2151063" cy="519113"/>
          </a:xfrm>
          <a:prstGeom prst="rect">
            <a:avLst/>
          </a:prstGeom>
          <a:noFill/>
          <a:ln w="9525">
            <a:noFill/>
            <a:miter lim="800000"/>
            <a:headEnd/>
            <a:tailEnd/>
          </a:ln>
        </p:spPr>
        <p:txBody>
          <a:bodyPr>
            <a:spAutoFit/>
          </a:bodyPr>
          <a:lstStyle/>
          <a:p>
            <a:r>
              <a:rPr lang="en-US" b="1" dirty="0">
                <a:solidFill>
                  <a:schemeClr val="tx1"/>
                </a:solidFill>
                <a:latin typeface="Arial" pitchFamily="34" charset="0"/>
                <a:cs typeface="Arial" pitchFamily="34" charset="0"/>
              </a:rPr>
              <a:t>0-valent</a:t>
            </a:r>
          </a:p>
        </p:txBody>
      </p:sp>
      <p:sp>
        <p:nvSpPr>
          <p:cNvPr id="467977" name="Text Box 9"/>
          <p:cNvSpPr txBox="1">
            <a:spLocks noChangeArrowheads="1"/>
          </p:cNvSpPr>
          <p:nvPr/>
        </p:nvSpPr>
        <p:spPr bwMode="auto">
          <a:xfrm>
            <a:off x="1143000" y="2224088"/>
            <a:ext cx="2703513"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applies f</a:t>
            </a:r>
            <a:r>
              <a:rPr lang="en-US" b="1" baseline="-25000">
                <a:latin typeface="Arial" pitchFamily="34" charset="0"/>
                <a:cs typeface="Arial" pitchFamily="34" charset="0"/>
              </a:rPr>
              <a:t>A</a:t>
            </a:r>
          </a:p>
        </p:txBody>
      </p:sp>
      <p:sp>
        <p:nvSpPr>
          <p:cNvPr id="467978" name="Text Box 10"/>
          <p:cNvSpPr txBox="1">
            <a:spLocks noChangeArrowheads="1"/>
          </p:cNvSpPr>
          <p:nvPr/>
        </p:nvSpPr>
        <p:spPr bwMode="auto">
          <a:xfrm>
            <a:off x="5221288" y="2222500"/>
            <a:ext cx="2703512"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applies f</a:t>
            </a:r>
            <a:r>
              <a:rPr lang="en-US" b="1" baseline="-25000">
                <a:solidFill>
                  <a:srgbClr val="FF0000"/>
                </a:solidFill>
                <a:latin typeface="Arial" pitchFamily="34" charset="0"/>
                <a:cs typeface="Arial" pitchFamily="34" charset="0"/>
              </a:rPr>
              <a:t>B</a:t>
            </a:r>
          </a:p>
        </p:txBody>
      </p:sp>
      <p:sp>
        <p:nvSpPr>
          <p:cNvPr id="467979" name="Oval 11"/>
          <p:cNvSpPr>
            <a:spLocks noChangeArrowheads="1"/>
          </p:cNvSpPr>
          <p:nvPr/>
        </p:nvSpPr>
        <p:spPr bwMode="auto">
          <a:xfrm>
            <a:off x="5353050"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7980" name="Text Box 12"/>
          <p:cNvSpPr txBox="1">
            <a:spLocks noChangeArrowheads="1"/>
          </p:cNvSpPr>
          <p:nvPr/>
        </p:nvSpPr>
        <p:spPr bwMode="auto">
          <a:xfrm>
            <a:off x="5830888" y="3519488"/>
            <a:ext cx="2703512"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applies f</a:t>
            </a:r>
            <a:r>
              <a:rPr lang="en-US" b="1" baseline="-25000">
                <a:latin typeface="Arial" pitchFamily="34" charset="0"/>
                <a:cs typeface="Arial" pitchFamily="34" charset="0"/>
              </a:rPr>
              <a:t>A</a:t>
            </a:r>
          </a:p>
        </p:txBody>
      </p:sp>
      <p:sp>
        <p:nvSpPr>
          <p:cNvPr id="467981" name="Line 13"/>
          <p:cNvSpPr>
            <a:spLocks noChangeShapeType="1"/>
          </p:cNvSpPr>
          <p:nvPr/>
        </p:nvSpPr>
        <p:spPr bwMode="auto">
          <a:xfrm>
            <a:off x="5886450" y="3517900"/>
            <a:ext cx="0" cy="609600"/>
          </a:xfrm>
          <a:prstGeom prst="line">
            <a:avLst/>
          </a:prstGeom>
          <a:noFill/>
          <a:ln w="76200">
            <a:solidFill>
              <a:srgbClr val="00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7982" name="Freeform 14"/>
          <p:cNvSpPr>
            <a:spLocks/>
          </p:cNvSpPr>
          <p:nvPr/>
        </p:nvSpPr>
        <p:spPr bwMode="auto">
          <a:xfrm>
            <a:off x="3209925" y="3505200"/>
            <a:ext cx="185738" cy="714375"/>
          </a:xfrm>
          <a:custGeom>
            <a:avLst/>
            <a:gdLst>
              <a:gd name="T0" fmla="*/ 107950 w 117"/>
              <a:gd name="T1" fmla="*/ 0 h 450"/>
              <a:gd name="T2" fmla="*/ 9525 w 117"/>
              <a:gd name="T3" fmla="*/ 192087 h 450"/>
              <a:gd name="T4" fmla="*/ 169863 w 117"/>
              <a:gd name="T5" fmla="*/ 381000 h 450"/>
              <a:gd name="T6" fmla="*/ 141288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467983" name="Freeform 15"/>
          <p:cNvSpPr>
            <a:spLocks/>
          </p:cNvSpPr>
          <p:nvPr/>
        </p:nvSpPr>
        <p:spPr bwMode="auto">
          <a:xfrm>
            <a:off x="5792788" y="4648200"/>
            <a:ext cx="185737" cy="714375"/>
          </a:xfrm>
          <a:custGeom>
            <a:avLst/>
            <a:gdLst>
              <a:gd name="T0" fmla="*/ 107950 w 117"/>
              <a:gd name="T1" fmla="*/ 0 h 450"/>
              <a:gd name="T2" fmla="*/ 9525 w 117"/>
              <a:gd name="T3" fmla="*/ 192087 h 450"/>
              <a:gd name="T4" fmla="*/ 169862 w 117"/>
              <a:gd name="T5" fmla="*/ 381000 h 450"/>
              <a:gd name="T6" fmla="*/ 141287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467984" name="Oval 16"/>
          <p:cNvSpPr>
            <a:spLocks noChangeArrowheads="1"/>
          </p:cNvSpPr>
          <p:nvPr/>
        </p:nvSpPr>
        <p:spPr bwMode="auto">
          <a:xfrm>
            <a:off x="2770188" y="41910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67985" name="Oval 17"/>
          <p:cNvSpPr>
            <a:spLocks noChangeArrowheads="1"/>
          </p:cNvSpPr>
          <p:nvPr/>
        </p:nvSpPr>
        <p:spPr bwMode="auto">
          <a:xfrm>
            <a:off x="5353050" y="53340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67986" name="Text Box 18"/>
          <p:cNvSpPr txBox="1">
            <a:spLocks noChangeArrowheads="1"/>
          </p:cNvSpPr>
          <p:nvPr/>
        </p:nvSpPr>
        <p:spPr bwMode="auto">
          <a:xfrm>
            <a:off x="573088" y="3581400"/>
            <a:ext cx="2703512"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467987" name="Text Box 19"/>
          <p:cNvSpPr txBox="1">
            <a:spLocks noChangeArrowheads="1"/>
          </p:cNvSpPr>
          <p:nvPr/>
        </p:nvSpPr>
        <p:spPr bwMode="auto">
          <a:xfrm>
            <a:off x="5791200" y="4724400"/>
            <a:ext cx="2703513"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8198" name="AutoShape 20"/>
          <p:cNvSpPr>
            <a:spLocks noChangeArrowheads="1"/>
          </p:cNvSpPr>
          <p:nvPr/>
        </p:nvSpPr>
        <p:spPr bwMode="auto">
          <a:xfrm>
            <a:off x="2557463" y="2741613"/>
            <a:ext cx="1531937" cy="3354387"/>
          </a:xfrm>
          <a:prstGeom prst="wedgeRoundRectCallout">
            <a:avLst>
              <a:gd name="adj1" fmla="val -107204"/>
              <a:gd name="adj2" fmla="val 39778"/>
              <a:gd name="adj3" fmla="val 16667"/>
            </a:avLst>
          </a:prstGeom>
          <a:noFill/>
          <a:ln w="38100" cap="rnd">
            <a:solidFill>
              <a:schemeClr val="tx1"/>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8199" name="AutoShape 21"/>
          <p:cNvSpPr>
            <a:spLocks noChangeArrowheads="1"/>
          </p:cNvSpPr>
          <p:nvPr/>
        </p:nvSpPr>
        <p:spPr bwMode="auto">
          <a:xfrm flipH="1">
            <a:off x="5156200" y="2741613"/>
            <a:ext cx="1531938" cy="3354387"/>
          </a:xfrm>
          <a:prstGeom prst="wedgeRoundRectCallout">
            <a:avLst>
              <a:gd name="adj1" fmla="val -132491"/>
              <a:gd name="adj2" fmla="val 43370"/>
              <a:gd name="adj3" fmla="val 16667"/>
            </a:avLst>
          </a:prstGeom>
          <a:noFill/>
          <a:ln w="38100" cap="rnd">
            <a:solidFill>
              <a:schemeClr val="tx1"/>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8200" name="Text Box 22"/>
          <p:cNvSpPr txBox="1">
            <a:spLocks noChangeArrowheads="1"/>
          </p:cNvSpPr>
          <p:nvPr/>
        </p:nvSpPr>
        <p:spPr bwMode="auto">
          <a:xfrm>
            <a:off x="6848475" y="5759450"/>
            <a:ext cx="2151063" cy="519113"/>
          </a:xfrm>
          <a:prstGeom prst="rect">
            <a:avLst/>
          </a:prstGeom>
          <a:noFill/>
          <a:ln w="9525">
            <a:noFill/>
            <a:miter lim="800000"/>
            <a:headEnd/>
            <a:tailEnd/>
          </a:ln>
        </p:spPr>
        <p:txBody>
          <a:bodyPr>
            <a:spAutoFit/>
          </a:bodyPr>
          <a:lstStyle/>
          <a:p>
            <a:r>
              <a:rPr lang="en-US" b="1">
                <a:solidFill>
                  <a:schemeClr val="tx1"/>
                </a:solidFill>
                <a:latin typeface="Arial" pitchFamily="34" charset="0"/>
                <a:cs typeface="Arial" pitchFamily="34" charset="0"/>
              </a:rPr>
              <a:t>1-valent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4"/>
                                        </p:tgtEl>
                                        <p:attrNameLst>
                                          <p:attrName>style.visibility</p:attrName>
                                        </p:attrNameLst>
                                      </p:cBhvr>
                                      <p:to>
                                        <p:strVal val="visible"/>
                                      </p:to>
                                    </p:set>
                                    <p:animEffect transition="in" filter="blinds(horizontal)">
                                      <p:cBhvr>
                                        <p:cTn id="7" dur="500"/>
                                        <p:tgtEl>
                                          <p:spTgt spid="4679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7977"/>
                                        </p:tgtEl>
                                        <p:attrNameLst>
                                          <p:attrName>style.visibility</p:attrName>
                                        </p:attrNameLst>
                                      </p:cBhvr>
                                      <p:to>
                                        <p:strVal val="visible"/>
                                      </p:to>
                                    </p:set>
                                    <p:animEffect transition="in" filter="blinds(horizontal)">
                                      <p:cBhvr>
                                        <p:cTn id="10" dur="500"/>
                                        <p:tgtEl>
                                          <p:spTgt spid="46797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7972"/>
                                        </p:tgtEl>
                                        <p:attrNameLst>
                                          <p:attrName>style.visibility</p:attrName>
                                        </p:attrNameLst>
                                      </p:cBhvr>
                                      <p:to>
                                        <p:strVal val="visible"/>
                                      </p:to>
                                    </p:set>
                                    <p:animEffect transition="in" filter="blinds(horizontal)">
                                      <p:cBhvr>
                                        <p:cTn id="13" dur="500"/>
                                        <p:tgtEl>
                                          <p:spTgt spid="46797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7982"/>
                                        </p:tgtEl>
                                        <p:attrNameLst>
                                          <p:attrName>style.visibility</p:attrName>
                                        </p:attrNameLst>
                                      </p:cBhvr>
                                      <p:to>
                                        <p:strVal val="visible"/>
                                      </p:to>
                                    </p:set>
                                    <p:animEffect transition="in" filter="blinds(horizontal)">
                                      <p:cBhvr>
                                        <p:cTn id="18" dur="500"/>
                                        <p:tgtEl>
                                          <p:spTgt spid="46798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7986"/>
                                        </p:tgtEl>
                                        <p:attrNameLst>
                                          <p:attrName>style.visibility</p:attrName>
                                        </p:attrNameLst>
                                      </p:cBhvr>
                                      <p:to>
                                        <p:strVal val="visible"/>
                                      </p:to>
                                    </p:set>
                                    <p:animEffect transition="in" filter="blinds(horizontal)">
                                      <p:cBhvr>
                                        <p:cTn id="21" dur="500"/>
                                        <p:tgtEl>
                                          <p:spTgt spid="46798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7984"/>
                                        </p:tgtEl>
                                        <p:attrNameLst>
                                          <p:attrName>style.visibility</p:attrName>
                                        </p:attrNameLst>
                                      </p:cBhvr>
                                      <p:to>
                                        <p:strVal val="visible"/>
                                      </p:to>
                                    </p:set>
                                    <p:animEffect transition="in" filter="blinds(horizontal)">
                                      <p:cBhvr>
                                        <p:cTn id="24" dur="500"/>
                                        <p:tgtEl>
                                          <p:spTgt spid="46798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67975"/>
                                        </p:tgtEl>
                                        <p:attrNameLst>
                                          <p:attrName>style.visibility</p:attrName>
                                        </p:attrNameLst>
                                      </p:cBhvr>
                                      <p:to>
                                        <p:strVal val="visible"/>
                                      </p:to>
                                    </p:set>
                                    <p:animEffect transition="in" filter="blinds(horizontal)">
                                      <p:cBhvr>
                                        <p:cTn id="29" dur="500"/>
                                        <p:tgtEl>
                                          <p:spTgt spid="46797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67978"/>
                                        </p:tgtEl>
                                        <p:attrNameLst>
                                          <p:attrName>style.visibility</p:attrName>
                                        </p:attrNameLst>
                                      </p:cBhvr>
                                      <p:to>
                                        <p:strVal val="visible"/>
                                      </p:to>
                                    </p:set>
                                    <p:animEffect transition="in" filter="blinds(horizontal)">
                                      <p:cBhvr>
                                        <p:cTn id="32" dur="500"/>
                                        <p:tgtEl>
                                          <p:spTgt spid="46797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7973"/>
                                        </p:tgtEl>
                                        <p:attrNameLst>
                                          <p:attrName>style.visibility</p:attrName>
                                        </p:attrNameLst>
                                      </p:cBhvr>
                                      <p:to>
                                        <p:strVal val="visible"/>
                                      </p:to>
                                    </p:set>
                                    <p:animEffect transition="in" filter="blinds(horizontal)">
                                      <p:cBhvr>
                                        <p:cTn id="35" dur="500"/>
                                        <p:tgtEl>
                                          <p:spTgt spid="46797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67980"/>
                                        </p:tgtEl>
                                        <p:attrNameLst>
                                          <p:attrName>style.visibility</p:attrName>
                                        </p:attrNameLst>
                                      </p:cBhvr>
                                      <p:to>
                                        <p:strVal val="visible"/>
                                      </p:to>
                                    </p:set>
                                    <p:animEffect transition="in" filter="blinds(horizontal)">
                                      <p:cBhvr>
                                        <p:cTn id="40" dur="500"/>
                                        <p:tgtEl>
                                          <p:spTgt spid="46798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67981"/>
                                        </p:tgtEl>
                                        <p:attrNameLst>
                                          <p:attrName>style.visibility</p:attrName>
                                        </p:attrNameLst>
                                      </p:cBhvr>
                                      <p:to>
                                        <p:strVal val="visible"/>
                                      </p:to>
                                    </p:set>
                                    <p:animEffect transition="in" filter="blinds(horizontal)">
                                      <p:cBhvr>
                                        <p:cTn id="43" dur="500"/>
                                        <p:tgtEl>
                                          <p:spTgt spid="46798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7979"/>
                                        </p:tgtEl>
                                        <p:attrNameLst>
                                          <p:attrName>style.visibility</p:attrName>
                                        </p:attrNameLst>
                                      </p:cBhvr>
                                      <p:to>
                                        <p:strVal val="visible"/>
                                      </p:to>
                                    </p:set>
                                    <p:animEffect transition="in" filter="blinds(horizontal)">
                                      <p:cBhvr>
                                        <p:cTn id="46" dur="500"/>
                                        <p:tgtEl>
                                          <p:spTgt spid="46797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67987"/>
                                        </p:tgtEl>
                                        <p:attrNameLst>
                                          <p:attrName>style.visibility</p:attrName>
                                        </p:attrNameLst>
                                      </p:cBhvr>
                                      <p:to>
                                        <p:strVal val="visible"/>
                                      </p:to>
                                    </p:set>
                                    <p:animEffect transition="in" filter="blinds(horizontal)">
                                      <p:cBhvr>
                                        <p:cTn id="51" dur="500"/>
                                        <p:tgtEl>
                                          <p:spTgt spid="46798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67983"/>
                                        </p:tgtEl>
                                        <p:attrNameLst>
                                          <p:attrName>style.visibility</p:attrName>
                                        </p:attrNameLst>
                                      </p:cBhvr>
                                      <p:to>
                                        <p:strVal val="visible"/>
                                      </p:to>
                                    </p:set>
                                    <p:animEffect transition="in" filter="blinds(horizontal)">
                                      <p:cBhvr>
                                        <p:cTn id="54" dur="500"/>
                                        <p:tgtEl>
                                          <p:spTgt spid="46798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67985"/>
                                        </p:tgtEl>
                                        <p:attrNameLst>
                                          <p:attrName>style.visibility</p:attrName>
                                        </p:attrNameLst>
                                      </p:cBhvr>
                                      <p:to>
                                        <p:strVal val="visible"/>
                                      </p:to>
                                    </p:set>
                                    <p:animEffect transition="in" filter="blinds(horizontal)">
                                      <p:cBhvr>
                                        <p:cTn id="57" dur="500"/>
                                        <p:tgtEl>
                                          <p:spTgt spid="467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2" grpId="0" animBg="1"/>
      <p:bldP spid="467973" grpId="0" animBg="1"/>
      <p:bldP spid="467974" grpId="0" animBg="1"/>
      <p:bldP spid="467975" grpId="0" animBg="1"/>
      <p:bldP spid="467977" grpId="0"/>
      <p:bldP spid="467978" grpId="0"/>
      <p:bldP spid="467979" grpId="0" animBg="1"/>
      <p:bldP spid="467980" grpId="0"/>
      <p:bldP spid="467981" grpId="0" animBg="1"/>
      <p:bldP spid="467982" grpId="0" animBg="1"/>
      <p:bldP spid="467983" grpId="0" animBg="1"/>
      <p:bldP spid="467984" grpId="0" animBg="1"/>
      <p:bldP spid="467985" grpId="0" animBg="1"/>
      <p:bldP spid="467986" grpId="0"/>
      <p:bldP spid="467987" grpId="0"/>
    </p:bldLst>
  </p:timing>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79203" name="Slide Number Placeholder 4"/>
          <p:cNvSpPr>
            <a:spLocks noGrp="1"/>
          </p:cNvSpPr>
          <p:nvPr>
            <p:ph type="sldNum" sz="quarter" idx="10"/>
          </p:nvPr>
        </p:nvSpPr>
        <p:spPr>
          <a:noFill/>
        </p:spPr>
        <p:txBody>
          <a:bodyPr/>
          <a:lstStyle/>
          <a:p>
            <a:fld id="{60822AB1-2F6C-4298-9F0D-477CED283887}" type="slidenum">
              <a:rPr lang="x-none" smtClean="0">
                <a:latin typeface="Arial" pitchFamily="34" charset="0"/>
                <a:cs typeface="Arial" pitchFamily="34" charset="0"/>
              </a:rPr>
              <a:pPr/>
              <a:t>173</a:t>
            </a:fld>
            <a:endParaRPr lang="en-US" smtClean="0">
              <a:latin typeface="Arial" pitchFamily="34" charset="0"/>
              <a:cs typeface="Arial" pitchFamily="34" charset="0"/>
            </a:endParaRPr>
          </a:p>
        </p:txBody>
      </p:sp>
      <p:sp>
        <p:nvSpPr>
          <p:cNvPr id="179204" name="AutoShape 28"/>
          <p:cNvSpPr>
            <a:spLocks noChangeArrowheads="1"/>
          </p:cNvSpPr>
          <p:nvPr/>
        </p:nvSpPr>
        <p:spPr bwMode="auto">
          <a:xfrm>
            <a:off x="4984750" y="4038600"/>
            <a:ext cx="1803400" cy="687388"/>
          </a:xfrm>
          <a:prstGeom prst="wedgeRoundRectCallout">
            <a:avLst>
              <a:gd name="adj1" fmla="val -33977"/>
              <a:gd name="adj2" fmla="val -295264"/>
              <a:gd name="adj3" fmla="val 16667"/>
            </a:avLst>
          </a:prstGeom>
          <a:solidFill>
            <a:srgbClr val="33CC33"/>
          </a:solidFill>
          <a:ln w="38100">
            <a:solidFill>
              <a:srgbClr val="33CC33"/>
            </a:solidFill>
            <a:miter lim="800000"/>
            <a:headEnd/>
            <a:tailEnd/>
          </a:ln>
        </p:spPr>
        <p:txBody>
          <a:bodyPr anchor="ctr"/>
          <a:lstStyle/>
          <a:p>
            <a:endParaRPr lang="en-US" sz="4400" b="1">
              <a:latin typeface="Arial" pitchFamily="34" charset="0"/>
              <a:cs typeface="Arial" pitchFamily="34" charset="0"/>
            </a:endParaRPr>
          </a:p>
        </p:txBody>
      </p:sp>
      <p:sp>
        <p:nvSpPr>
          <p:cNvPr id="179205" name="AutoShape 27"/>
          <p:cNvSpPr>
            <a:spLocks noChangeArrowheads="1"/>
          </p:cNvSpPr>
          <p:nvPr/>
        </p:nvSpPr>
        <p:spPr bwMode="auto">
          <a:xfrm>
            <a:off x="2362200" y="2895600"/>
            <a:ext cx="1803400" cy="687388"/>
          </a:xfrm>
          <a:prstGeom prst="wedgeRoundRectCallout">
            <a:avLst>
              <a:gd name="adj1" fmla="val 24120"/>
              <a:gd name="adj2" fmla="val -126213"/>
              <a:gd name="adj3" fmla="val 16667"/>
            </a:avLst>
          </a:prstGeom>
          <a:solidFill>
            <a:srgbClr val="33CC33"/>
          </a:solidFill>
          <a:ln w="38100">
            <a:solidFill>
              <a:srgbClr val="33CC33"/>
            </a:solidFill>
            <a:miter lim="800000"/>
            <a:headEnd/>
            <a:tailEnd/>
          </a:ln>
        </p:spPr>
        <p:txBody>
          <a:bodyPr anchor="ctr"/>
          <a:lstStyle/>
          <a:p>
            <a:endParaRPr lang="en-US" sz="4400" b="1">
              <a:latin typeface="Arial" pitchFamily="34" charset="0"/>
              <a:cs typeface="Arial" pitchFamily="34" charset="0"/>
            </a:endParaRPr>
          </a:p>
        </p:txBody>
      </p:sp>
      <p:sp>
        <p:nvSpPr>
          <p:cNvPr id="179206" name="Rectangle 2"/>
          <p:cNvSpPr>
            <a:spLocks noGrp="1" noChangeArrowheads="1"/>
          </p:cNvSpPr>
          <p:nvPr>
            <p:ph type="title"/>
          </p:nvPr>
        </p:nvSpPr>
        <p:spPr/>
        <p:txBody>
          <a:bodyPr/>
          <a:lstStyle/>
          <a:p>
            <a:r>
              <a:rPr lang="en-US" sz="4000" smtClean="0"/>
              <a:t>Maybe the Functions Overwrite</a:t>
            </a:r>
          </a:p>
        </p:txBody>
      </p:sp>
      <p:sp>
        <p:nvSpPr>
          <p:cNvPr id="179207" name="Oval 3"/>
          <p:cNvSpPr>
            <a:spLocks noChangeArrowheads="1"/>
          </p:cNvSpPr>
          <p:nvPr/>
        </p:nvSpPr>
        <p:spPr bwMode="auto">
          <a:xfrm>
            <a:off x="4089400" y="1931988"/>
            <a:ext cx="1066800" cy="533400"/>
          </a:xfrm>
          <a:prstGeom prst="ellipse">
            <a:avLst/>
          </a:prstGeom>
          <a:solidFill>
            <a:srgbClr val="DDDDDD"/>
          </a:solidFill>
          <a:ln w="38100">
            <a:solidFill>
              <a:schemeClr val="hlink"/>
            </a:solidFill>
            <a:round/>
            <a:headEnd/>
            <a:tailEnd/>
          </a:ln>
        </p:spPr>
        <p:txBody>
          <a:bodyPr wrap="none" anchor="ctr"/>
          <a:lstStyle/>
          <a:p>
            <a:r>
              <a:rPr lang="en-US" sz="4000" b="1">
                <a:solidFill>
                  <a:srgbClr val="DDDDDD"/>
                </a:solidFill>
                <a:latin typeface="Arial" pitchFamily="34" charset="0"/>
                <a:cs typeface="Arial" pitchFamily="34" charset="0"/>
              </a:rPr>
              <a:t>c</a:t>
            </a:r>
          </a:p>
        </p:txBody>
      </p:sp>
      <p:sp>
        <p:nvSpPr>
          <p:cNvPr id="179208" name="Oval 4"/>
          <p:cNvSpPr>
            <a:spLocks noChangeArrowheads="1"/>
          </p:cNvSpPr>
          <p:nvPr/>
        </p:nvSpPr>
        <p:spPr bwMode="auto">
          <a:xfrm>
            <a:off x="2770188" y="2959100"/>
            <a:ext cx="1066800" cy="533400"/>
          </a:xfrm>
          <a:prstGeom prst="ellipse">
            <a:avLst/>
          </a:prstGeom>
          <a:solidFill>
            <a:srgbClr val="DDDDDD"/>
          </a:solidFill>
          <a:ln w="38100">
            <a:solidFill>
              <a:schemeClr val="tx1"/>
            </a:solidFill>
            <a:round/>
            <a:headEnd/>
            <a:tailEnd/>
          </a:ln>
        </p:spPr>
        <p:txBody>
          <a:bodyPr wrap="none" anchor="ctr"/>
          <a:lstStyle/>
          <a:p>
            <a:endParaRPr lang="en-US" b="1">
              <a:solidFill>
                <a:srgbClr val="DDDDDD"/>
              </a:solidFill>
              <a:latin typeface="Arial" pitchFamily="34" charset="0"/>
              <a:cs typeface="Arial" pitchFamily="34" charset="0"/>
            </a:endParaRPr>
          </a:p>
        </p:txBody>
      </p:sp>
      <p:sp>
        <p:nvSpPr>
          <p:cNvPr id="179209" name="Oval 5"/>
          <p:cNvSpPr>
            <a:spLocks noChangeArrowheads="1"/>
          </p:cNvSpPr>
          <p:nvPr/>
        </p:nvSpPr>
        <p:spPr bwMode="auto">
          <a:xfrm>
            <a:off x="5353050" y="2895600"/>
            <a:ext cx="1066800" cy="533400"/>
          </a:xfrm>
          <a:prstGeom prst="ellipse">
            <a:avLst/>
          </a:prstGeom>
          <a:solidFill>
            <a:srgbClr val="DDDDDD"/>
          </a:solidFill>
          <a:ln w="38100">
            <a:solidFill>
              <a:schemeClr val="hlink"/>
            </a:solidFill>
            <a:round/>
            <a:headEnd/>
            <a:tailEnd/>
          </a:ln>
        </p:spPr>
        <p:txBody>
          <a:bodyPr wrap="none" anchor="ctr"/>
          <a:lstStyle/>
          <a:p>
            <a:endParaRPr lang="en-US" sz="2400">
              <a:solidFill>
                <a:srgbClr val="DDDDDD"/>
              </a:solidFill>
              <a:latin typeface="Arial" pitchFamily="34" charset="0"/>
              <a:cs typeface="Arial" pitchFamily="34" charset="0"/>
            </a:endParaRPr>
          </a:p>
        </p:txBody>
      </p:sp>
      <p:sp>
        <p:nvSpPr>
          <p:cNvPr id="179210" name="Line 6"/>
          <p:cNvSpPr>
            <a:spLocks noChangeShapeType="1"/>
          </p:cNvSpPr>
          <p:nvPr/>
        </p:nvSpPr>
        <p:spPr bwMode="auto">
          <a:xfrm flipH="1">
            <a:off x="3632200" y="2438400"/>
            <a:ext cx="533400" cy="533400"/>
          </a:xfrm>
          <a:prstGeom prst="line">
            <a:avLst/>
          </a:prstGeom>
          <a:noFill/>
          <a:ln w="76200">
            <a:solidFill>
              <a:schemeClr va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9211" name="Line 7"/>
          <p:cNvSpPr>
            <a:spLocks noChangeShapeType="1"/>
          </p:cNvSpPr>
          <p:nvPr/>
        </p:nvSpPr>
        <p:spPr bwMode="auto">
          <a:xfrm>
            <a:off x="5080000" y="2438400"/>
            <a:ext cx="533400" cy="533400"/>
          </a:xfrm>
          <a:prstGeom prst="line">
            <a:avLst/>
          </a:prstGeom>
          <a:noFill/>
          <a:ln w="76200">
            <a:solidFill>
              <a:schemeClr va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9212" name="Text Box 8"/>
          <p:cNvSpPr txBox="1">
            <a:spLocks noChangeArrowheads="1"/>
          </p:cNvSpPr>
          <p:nvPr/>
        </p:nvSpPr>
        <p:spPr bwMode="auto">
          <a:xfrm>
            <a:off x="406400" y="56070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0-valent</a:t>
            </a:r>
          </a:p>
        </p:txBody>
      </p:sp>
      <p:sp>
        <p:nvSpPr>
          <p:cNvPr id="179213" name="Text Box 9"/>
          <p:cNvSpPr txBox="1">
            <a:spLocks noChangeArrowheads="1"/>
          </p:cNvSpPr>
          <p:nvPr/>
        </p:nvSpPr>
        <p:spPr bwMode="auto">
          <a:xfrm>
            <a:off x="1143000" y="2224088"/>
            <a:ext cx="2703513" cy="528637"/>
          </a:xfrm>
          <a:prstGeom prst="rect">
            <a:avLst/>
          </a:prstGeom>
          <a:noFill/>
          <a:ln w="9525">
            <a:solidFill>
              <a:schemeClr val="hlink"/>
            </a:solidFill>
            <a:miter lim="800000"/>
            <a:headEnd/>
            <a:tailEnd/>
          </a:ln>
        </p:spPr>
        <p:txBody>
          <a:bodyPr>
            <a:spAutoFit/>
          </a:bodyPr>
          <a:lstStyle/>
          <a:p>
            <a:r>
              <a:rPr lang="en-US" b="1">
                <a:solidFill>
                  <a:srgbClr val="DDDDDD"/>
                </a:solidFill>
                <a:latin typeface="Arial" pitchFamily="34" charset="0"/>
                <a:cs typeface="Arial" pitchFamily="34" charset="0"/>
              </a:rPr>
              <a:t>A applies f</a:t>
            </a:r>
            <a:r>
              <a:rPr lang="en-US" b="1" baseline="-25000">
                <a:solidFill>
                  <a:srgbClr val="DDDDDD"/>
                </a:solidFill>
                <a:latin typeface="Arial" pitchFamily="34" charset="0"/>
                <a:cs typeface="Arial" pitchFamily="34" charset="0"/>
              </a:rPr>
              <a:t>A</a:t>
            </a:r>
          </a:p>
        </p:txBody>
      </p:sp>
      <p:sp>
        <p:nvSpPr>
          <p:cNvPr id="179214" name="Text Box 10"/>
          <p:cNvSpPr txBox="1">
            <a:spLocks noChangeArrowheads="1"/>
          </p:cNvSpPr>
          <p:nvPr/>
        </p:nvSpPr>
        <p:spPr bwMode="auto">
          <a:xfrm>
            <a:off x="5221288" y="2222500"/>
            <a:ext cx="2703512" cy="528638"/>
          </a:xfrm>
          <a:prstGeom prst="rect">
            <a:avLst/>
          </a:prstGeom>
          <a:noFill/>
          <a:ln w="9525">
            <a:solidFill>
              <a:schemeClr val="hlink"/>
            </a:solidFill>
            <a:miter lim="800000"/>
            <a:headEnd/>
            <a:tailEnd/>
          </a:ln>
        </p:spPr>
        <p:txBody>
          <a:bodyPr>
            <a:spAutoFit/>
          </a:bodyPr>
          <a:lstStyle/>
          <a:p>
            <a:r>
              <a:rPr lang="en-US" b="1">
                <a:solidFill>
                  <a:srgbClr val="DDDDDD"/>
                </a:solidFill>
                <a:latin typeface="Arial" pitchFamily="34" charset="0"/>
                <a:cs typeface="Arial" pitchFamily="34" charset="0"/>
              </a:rPr>
              <a:t>B applies f</a:t>
            </a:r>
            <a:r>
              <a:rPr lang="en-US" b="1" baseline="-25000">
                <a:solidFill>
                  <a:srgbClr val="DDDDDD"/>
                </a:solidFill>
                <a:latin typeface="Arial" pitchFamily="34" charset="0"/>
                <a:cs typeface="Arial" pitchFamily="34" charset="0"/>
              </a:rPr>
              <a:t>B</a:t>
            </a:r>
          </a:p>
        </p:txBody>
      </p:sp>
      <p:sp>
        <p:nvSpPr>
          <p:cNvPr id="179215" name="Oval 13"/>
          <p:cNvSpPr>
            <a:spLocks noChangeArrowheads="1"/>
          </p:cNvSpPr>
          <p:nvPr/>
        </p:nvSpPr>
        <p:spPr bwMode="auto">
          <a:xfrm>
            <a:off x="5353050" y="411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79216" name="Text Box 14"/>
          <p:cNvSpPr txBox="1">
            <a:spLocks noChangeArrowheads="1"/>
          </p:cNvSpPr>
          <p:nvPr/>
        </p:nvSpPr>
        <p:spPr bwMode="auto">
          <a:xfrm>
            <a:off x="5830888" y="3519488"/>
            <a:ext cx="2703512" cy="519112"/>
          </a:xfrm>
          <a:prstGeom prst="rect">
            <a:avLst/>
          </a:prstGeom>
          <a:noFill/>
          <a:ln w="9525">
            <a:noFill/>
            <a:miter lim="800000"/>
            <a:headEnd/>
            <a:tailEnd/>
          </a:ln>
        </p:spPr>
        <p:txBody>
          <a:bodyPr>
            <a:spAutoFit/>
          </a:bodyPr>
          <a:lstStyle/>
          <a:p>
            <a:r>
              <a:rPr lang="en-US" b="1">
                <a:solidFill>
                  <a:srgbClr val="DDDDDD"/>
                </a:solidFill>
                <a:latin typeface="Arial" pitchFamily="34" charset="0"/>
                <a:cs typeface="Arial" pitchFamily="34" charset="0"/>
              </a:rPr>
              <a:t>A applies f</a:t>
            </a:r>
            <a:r>
              <a:rPr lang="en-US" b="1" baseline="-25000">
                <a:solidFill>
                  <a:srgbClr val="DDDDDD"/>
                </a:solidFill>
                <a:latin typeface="Arial" pitchFamily="34" charset="0"/>
                <a:cs typeface="Arial" pitchFamily="34" charset="0"/>
              </a:rPr>
              <a:t>A</a:t>
            </a:r>
          </a:p>
        </p:txBody>
      </p:sp>
      <p:sp>
        <p:nvSpPr>
          <p:cNvPr id="179217" name="Line 16"/>
          <p:cNvSpPr>
            <a:spLocks noChangeShapeType="1"/>
          </p:cNvSpPr>
          <p:nvPr/>
        </p:nvSpPr>
        <p:spPr bwMode="auto">
          <a:xfrm>
            <a:off x="5886450" y="3517900"/>
            <a:ext cx="0" cy="609600"/>
          </a:xfrm>
          <a:prstGeom prst="line">
            <a:avLst/>
          </a:prstGeom>
          <a:noFill/>
          <a:ln w="76200">
            <a:solidFill>
              <a:schemeClr va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179218" name="Freeform 17"/>
          <p:cNvSpPr>
            <a:spLocks/>
          </p:cNvSpPr>
          <p:nvPr/>
        </p:nvSpPr>
        <p:spPr bwMode="auto">
          <a:xfrm>
            <a:off x="3209925" y="3505200"/>
            <a:ext cx="185738" cy="714375"/>
          </a:xfrm>
          <a:custGeom>
            <a:avLst/>
            <a:gdLst>
              <a:gd name="T0" fmla="*/ 107950 w 117"/>
              <a:gd name="T1" fmla="*/ 0 h 450"/>
              <a:gd name="T2" fmla="*/ 9525 w 117"/>
              <a:gd name="T3" fmla="*/ 192087 h 450"/>
              <a:gd name="T4" fmla="*/ 169863 w 117"/>
              <a:gd name="T5" fmla="*/ 381000 h 450"/>
              <a:gd name="T6" fmla="*/ 141288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179219" name="Freeform 18"/>
          <p:cNvSpPr>
            <a:spLocks/>
          </p:cNvSpPr>
          <p:nvPr/>
        </p:nvSpPr>
        <p:spPr bwMode="auto">
          <a:xfrm>
            <a:off x="5792788" y="4648200"/>
            <a:ext cx="185737" cy="714375"/>
          </a:xfrm>
          <a:custGeom>
            <a:avLst/>
            <a:gdLst>
              <a:gd name="T0" fmla="*/ 107950 w 117"/>
              <a:gd name="T1" fmla="*/ 0 h 450"/>
              <a:gd name="T2" fmla="*/ 9525 w 117"/>
              <a:gd name="T3" fmla="*/ 192087 h 450"/>
              <a:gd name="T4" fmla="*/ 169862 w 117"/>
              <a:gd name="T5" fmla="*/ 381000 h 450"/>
              <a:gd name="T6" fmla="*/ 141287 w 117"/>
              <a:gd name="T7" fmla="*/ 714375 h 450"/>
              <a:gd name="T8" fmla="*/ 0 60000 65536"/>
              <a:gd name="T9" fmla="*/ 0 60000 65536"/>
              <a:gd name="T10" fmla="*/ 0 60000 65536"/>
              <a:gd name="T11" fmla="*/ 0 60000 65536"/>
              <a:gd name="T12" fmla="*/ 0 w 117"/>
              <a:gd name="T13" fmla="*/ 0 h 450"/>
              <a:gd name="T14" fmla="*/ 117 w 117"/>
              <a:gd name="T15" fmla="*/ 450 h 450"/>
            </a:gdLst>
            <a:ahLst/>
            <a:cxnLst>
              <a:cxn ang="T8">
                <a:pos x="T0" y="T1"/>
              </a:cxn>
              <a:cxn ang="T9">
                <a:pos x="T2" y="T3"/>
              </a:cxn>
              <a:cxn ang="T10">
                <a:pos x="T4" y="T5"/>
              </a:cxn>
              <a:cxn ang="T11">
                <a:pos x="T6" y="T7"/>
              </a:cxn>
            </a:cxnLst>
            <a:rect l="T12" t="T13" r="T14" b="T15"/>
            <a:pathLst>
              <a:path w="117" h="450">
                <a:moveTo>
                  <a:pt x="68" y="0"/>
                </a:moveTo>
                <a:cubicBezTo>
                  <a:pt x="58" y="20"/>
                  <a:pt x="0" y="81"/>
                  <a:pt x="6" y="121"/>
                </a:cubicBezTo>
                <a:cubicBezTo>
                  <a:pt x="12" y="161"/>
                  <a:pt x="97" y="196"/>
                  <a:pt x="107" y="240"/>
                </a:cubicBezTo>
                <a:cubicBezTo>
                  <a:pt x="117" y="284"/>
                  <a:pt x="93" y="406"/>
                  <a:pt x="89" y="450"/>
                </a:cubicBezTo>
              </a:path>
            </a:pathLst>
          </a:custGeom>
          <a:noFill/>
          <a:ln w="76200">
            <a:solidFill>
              <a:srgbClr val="33CC33"/>
            </a:solidFill>
            <a:round/>
            <a:headEnd/>
            <a:tailEnd type="triangle" w="med" len="med"/>
          </a:ln>
        </p:spPr>
        <p:txBody>
          <a:bodyPr wrap="none" anchor="ctr"/>
          <a:lstStyle/>
          <a:p>
            <a:endParaRPr lang="en-US">
              <a:latin typeface="Arial" pitchFamily="34" charset="0"/>
              <a:cs typeface="Arial" pitchFamily="34" charset="0"/>
            </a:endParaRPr>
          </a:p>
        </p:txBody>
      </p:sp>
      <p:sp>
        <p:nvSpPr>
          <p:cNvPr id="179220" name="Oval 19"/>
          <p:cNvSpPr>
            <a:spLocks noChangeArrowheads="1"/>
          </p:cNvSpPr>
          <p:nvPr/>
        </p:nvSpPr>
        <p:spPr bwMode="auto">
          <a:xfrm>
            <a:off x="2770188" y="41910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179221" name="Oval 21"/>
          <p:cNvSpPr>
            <a:spLocks noChangeArrowheads="1"/>
          </p:cNvSpPr>
          <p:nvPr/>
        </p:nvSpPr>
        <p:spPr bwMode="auto">
          <a:xfrm>
            <a:off x="5353050" y="53340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179222" name="Text Box 22"/>
          <p:cNvSpPr txBox="1">
            <a:spLocks noChangeArrowheads="1"/>
          </p:cNvSpPr>
          <p:nvPr/>
        </p:nvSpPr>
        <p:spPr bwMode="auto">
          <a:xfrm>
            <a:off x="573088" y="3581400"/>
            <a:ext cx="2703512"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9223" name="Text Box 23"/>
          <p:cNvSpPr txBox="1">
            <a:spLocks noChangeArrowheads="1"/>
          </p:cNvSpPr>
          <p:nvPr/>
        </p:nvSpPr>
        <p:spPr bwMode="auto">
          <a:xfrm>
            <a:off x="5791200" y="4724400"/>
            <a:ext cx="2703513" cy="519113"/>
          </a:xfrm>
          <a:prstGeom prst="rect">
            <a:avLst/>
          </a:prstGeom>
          <a:noFill/>
          <a:ln w="9525">
            <a:noFill/>
            <a:miter lim="800000"/>
            <a:headEnd/>
            <a:tailEnd/>
          </a:ln>
        </p:spPr>
        <p:txBody>
          <a:bodyPr>
            <a:spAutoFit/>
          </a:bodyPr>
          <a:lstStyle/>
          <a:p>
            <a:r>
              <a:rPr lang="en-US" b="1">
                <a:solidFill>
                  <a:srgbClr val="33CC33"/>
                </a:solidFill>
                <a:latin typeface="Arial" pitchFamily="34" charset="0"/>
                <a:cs typeface="Arial" pitchFamily="34" charset="0"/>
              </a:rPr>
              <a:t>C runs solo</a:t>
            </a:r>
            <a:endParaRPr lang="en-US" b="1" baseline="-25000">
              <a:solidFill>
                <a:srgbClr val="33CC33"/>
              </a:solidFill>
              <a:latin typeface="Arial" pitchFamily="34" charset="0"/>
              <a:cs typeface="Arial" pitchFamily="34" charset="0"/>
            </a:endParaRPr>
          </a:p>
        </p:txBody>
      </p:sp>
      <p:sp>
        <p:nvSpPr>
          <p:cNvPr id="179224" name="AutoShape 24"/>
          <p:cNvSpPr>
            <a:spLocks noChangeArrowheads="1"/>
          </p:cNvSpPr>
          <p:nvPr/>
        </p:nvSpPr>
        <p:spPr bwMode="auto">
          <a:xfrm>
            <a:off x="2557463" y="2741613"/>
            <a:ext cx="1531937" cy="3354387"/>
          </a:xfrm>
          <a:prstGeom prst="wedgeRoundRectCallout">
            <a:avLst>
              <a:gd name="adj1" fmla="val -107204"/>
              <a:gd name="adj2" fmla="val 39778"/>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9225" name="AutoShape 25"/>
          <p:cNvSpPr>
            <a:spLocks noChangeArrowheads="1"/>
          </p:cNvSpPr>
          <p:nvPr/>
        </p:nvSpPr>
        <p:spPr bwMode="auto">
          <a:xfrm flipH="1">
            <a:off x="5156200" y="2741613"/>
            <a:ext cx="1531938" cy="3354387"/>
          </a:xfrm>
          <a:prstGeom prst="wedgeRoundRectCallout">
            <a:avLst>
              <a:gd name="adj1" fmla="val -132491"/>
              <a:gd name="adj2" fmla="val 43370"/>
              <a:gd name="adj3" fmla="val 16667"/>
            </a:avLst>
          </a:prstGeom>
          <a:noFill/>
          <a:ln w="38100" cap="rnd">
            <a:solidFill>
              <a:schemeClr val="folHlink"/>
            </a:solidFill>
            <a:prstDash val="sysDot"/>
            <a:miter lim="800000"/>
            <a:headEnd/>
            <a:tailEnd/>
          </a:ln>
        </p:spPr>
        <p:txBody>
          <a:bodyPr anchor="ctr"/>
          <a:lstStyle/>
          <a:p>
            <a:endParaRPr lang="en-US" sz="4400" b="1">
              <a:latin typeface="Arial" pitchFamily="34" charset="0"/>
              <a:cs typeface="Arial" pitchFamily="34" charset="0"/>
            </a:endParaRPr>
          </a:p>
        </p:txBody>
      </p:sp>
      <p:sp>
        <p:nvSpPr>
          <p:cNvPr id="179226" name="Text Box 26"/>
          <p:cNvSpPr txBox="1">
            <a:spLocks noChangeArrowheads="1"/>
          </p:cNvSpPr>
          <p:nvPr/>
        </p:nvSpPr>
        <p:spPr bwMode="auto">
          <a:xfrm>
            <a:off x="6848475" y="5759450"/>
            <a:ext cx="2151063" cy="519113"/>
          </a:xfrm>
          <a:prstGeom prst="rect">
            <a:avLst/>
          </a:prstGeom>
          <a:noFill/>
          <a:ln w="9525">
            <a:noFill/>
            <a:miter lim="800000"/>
            <a:headEnd/>
            <a:tailEnd/>
          </a:ln>
        </p:spPr>
        <p:txBody>
          <a:bodyPr>
            <a:spAutoFit/>
          </a:bodyPr>
          <a:lstStyle/>
          <a:p>
            <a:r>
              <a:rPr lang="en-US" b="1">
                <a:solidFill>
                  <a:schemeClr val="folHlink"/>
                </a:solidFill>
                <a:latin typeface="Arial" pitchFamily="34" charset="0"/>
                <a:cs typeface="Arial" pitchFamily="34" charset="0"/>
              </a:rPr>
              <a:t>1-valent</a:t>
            </a:r>
          </a:p>
        </p:txBody>
      </p:sp>
      <p:sp>
        <p:nvSpPr>
          <p:cNvPr id="466973" name="Text Box 29"/>
          <p:cNvSpPr txBox="1">
            <a:spLocks noChangeArrowheads="1"/>
          </p:cNvSpPr>
          <p:nvPr/>
        </p:nvSpPr>
        <p:spPr bwMode="auto">
          <a:xfrm>
            <a:off x="1245969" y="1592263"/>
            <a:ext cx="7212231" cy="646331"/>
          </a:xfrm>
          <a:prstGeom prst="rect">
            <a:avLst/>
          </a:prstGeom>
          <a:solidFill>
            <a:schemeClr val="bg1"/>
          </a:solidFill>
          <a:ln w="38100">
            <a:solidFill>
              <a:srgbClr val="33CC33"/>
            </a:solidFill>
            <a:miter lim="800000"/>
            <a:headEnd/>
            <a:tailEnd/>
          </a:ln>
          <a:effectLst>
            <a:outerShdw dist="35921" dir="2700000" algn="ctr" rotWithShape="0">
              <a:schemeClr val="bg2"/>
            </a:outerShdw>
          </a:effectLst>
        </p:spPr>
        <p:txBody>
          <a:bodyPr wrap="none">
            <a:spAutoFit/>
          </a:bodyPr>
          <a:lstStyle/>
          <a:p>
            <a:pPr algn="r">
              <a:defRPr/>
            </a:pPr>
            <a:r>
              <a:rPr lang="en-US" sz="3600" b="1">
                <a:solidFill>
                  <a:srgbClr val="33CC33"/>
                </a:solidFill>
                <a:latin typeface="Arial" pitchFamily="34" charset="0"/>
                <a:cs typeface="Arial" pitchFamily="34" charset="0"/>
              </a:rPr>
              <a:t>These states look the same to C</a:t>
            </a:r>
          </a:p>
        </p:txBody>
      </p:sp>
      <p:sp>
        <p:nvSpPr>
          <p:cNvPr id="466974" name="Text Box 30"/>
          <p:cNvSpPr txBox="1">
            <a:spLocks noChangeArrowheads="1"/>
          </p:cNvSpPr>
          <p:nvPr/>
        </p:nvSpPr>
        <p:spPr bwMode="auto">
          <a:xfrm rot="-2075828">
            <a:off x="4970726" y="4436517"/>
            <a:ext cx="3852337" cy="769441"/>
          </a:xfrm>
          <a:prstGeom prst="rect">
            <a:avLst/>
          </a:prstGeom>
          <a:solidFill>
            <a:schemeClr val="bg1">
              <a:alpha val="79999"/>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74" grpId="0" animBg="1"/>
    </p:bld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7" name="Slide Number Placeholder 4"/>
          <p:cNvSpPr>
            <a:spLocks noGrp="1"/>
          </p:cNvSpPr>
          <p:nvPr>
            <p:ph type="sldNum" sz="quarter" idx="10"/>
          </p:nvPr>
        </p:nvSpPr>
        <p:spPr>
          <a:noFill/>
        </p:spPr>
        <p:txBody>
          <a:bodyPr/>
          <a:lstStyle/>
          <a:p>
            <a:fld id="{9392FE9D-8720-4A89-955A-A4D6F025913B}" type="slidenum">
              <a:rPr lang="x-none" smtClean="0">
                <a:cs typeface="Arial" pitchFamily="34" charset="0"/>
              </a:rPr>
              <a:pPr/>
              <a:t>174</a:t>
            </a:fld>
            <a:endParaRPr lang="en-US" smtClean="0">
              <a:cs typeface="Arial" pitchFamily="34" charset="0"/>
            </a:endParaRPr>
          </a:p>
        </p:txBody>
      </p:sp>
      <p:sp>
        <p:nvSpPr>
          <p:cNvPr id="180228" name="Rectangle 2"/>
          <p:cNvSpPr>
            <a:spLocks noGrp="1" noChangeArrowheads="1"/>
          </p:cNvSpPr>
          <p:nvPr>
            <p:ph type="title"/>
          </p:nvPr>
        </p:nvSpPr>
        <p:spPr/>
        <p:txBody>
          <a:bodyPr/>
          <a:lstStyle/>
          <a:p>
            <a:r>
              <a:rPr lang="en-US" smtClean="0"/>
              <a:t>Impact</a:t>
            </a:r>
          </a:p>
        </p:txBody>
      </p:sp>
      <p:sp>
        <p:nvSpPr>
          <p:cNvPr id="180229" name="Rectangle 3"/>
          <p:cNvSpPr>
            <a:spLocks noGrp="1" noChangeArrowheads="1"/>
          </p:cNvSpPr>
          <p:nvPr>
            <p:ph type="body" idx="1"/>
          </p:nvPr>
        </p:nvSpPr>
        <p:spPr/>
        <p:txBody>
          <a:bodyPr/>
          <a:lstStyle/>
          <a:p>
            <a:r>
              <a:rPr lang="en-US" dirty="0" smtClean="0"/>
              <a:t>Many early machines </a:t>
            </a:r>
            <a:r>
              <a:rPr lang="en-US" smtClean="0"/>
              <a:t>provided only </a:t>
            </a:r>
            <a:r>
              <a:rPr lang="en-US" dirty="0" smtClean="0"/>
              <a:t>these “weak” RMW instructions</a:t>
            </a:r>
          </a:p>
          <a:p>
            <a:pPr lvl="1"/>
            <a:r>
              <a:rPr lang="en-US" dirty="0" smtClean="0"/>
              <a:t>Test-and-set (IBM 360)</a:t>
            </a:r>
          </a:p>
          <a:p>
            <a:pPr lvl="1"/>
            <a:r>
              <a:rPr lang="en-US" dirty="0" smtClean="0"/>
              <a:t>Fetch-and-add (NYU </a:t>
            </a:r>
            <a:r>
              <a:rPr lang="en-US" dirty="0" err="1" smtClean="0"/>
              <a:t>Ultracomputer</a:t>
            </a:r>
            <a:r>
              <a:rPr lang="en-US" dirty="0" smtClean="0"/>
              <a:t>)</a:t>
            </a:r>
          </a:p>
          <a:p>
            <a:pPr lvl="1"/>
            <a:r>
              <a:rPr lang="en-US" dirty="0" smtClean="0"/>
              <a:t>Swap (Original SPARCs)</a:t>
            </a:r>
          </a:p>
          <a:p>
            <a:r>
              <a:rPr lang="en-US" dirty="0" smtClean="0"/>
              <a:t>We now understand their limitations</a:t>
            </a:r>
          </a:p>
          <a:p>
            <a:pPr lvl="1"/>
            <a:r>
              <a:rPr lang="en-US" dirty="0" smtClean="0"/>
              <a:t>But why do we want consensus anyway?</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0229">
                                            <p:txEl>
                                              <p:pRg st="4" end="4"/>
                                            </p:txEl>
                                          </p:spTgt>
                                        </p:tgtEl>
                                        <p:attrNameLst>
                                          <p:attrName>style.visibility</p:attrName>
                                        </p:attrNameLst>
                                      </p:cBhvr>
                                      <p:to>
                                        <p:strVal val="visible"/>
                                      </p:to>
                                    </p:set>
                                    <p:animEffect transition="in" filter="blinds(horizontal)">
                                      <p:cBhvr>
                                        <p:cTn id="7" dur="500"/>
                                        <p:tgtEl>
                                          <p:spTgt spid="18022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0229">
                                            <p:txEl>
                                              <p:pRg st="5" end="5"/>
                                            </p:txEl>
                                          </p:spTgt>
                                        </p:tgtEl>
                                        <p:attrNameLst>
                                          <p:attrName>style.visibility</p:attrName>
                                        </p:attrNameLst>
                                      </p:cBhvr>
                                      <p:to>
                                        <p:strVal val="visible"/>
                                      </p:to>
                                    </p:set>
                                    <p:animEffect transition="in" filter="blinds(horizontal)">
                                      <p:cBhvr>
                                        <p:cTn id="10" dur="500"/>
                                        <p:tgtEl>
                                          <p:spTgt spid="1802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1" name="Slide Number Placeholder 4"/>
          <p:cNvSpPr>
            <a:spLocks noGrp="1"/>
          </p:cNvSpPr>
          <p:nvPr>
            <p:ph type="sldNum" sz="quarter" idx="10"/>
          </p:nvPr>
        </p:nvSpPr>
        <p:spPr>
          <a:noFill/>
        </p:spPr>
        <p:txBody>
          <a:bodyPr/>
          <a:lstStyle/>
          <a:p>
            <a:fld id="{55FE8F01-3CCB-461D-8E4D-9B10A8F9A96D}" type="slidenum">
              <a:rPr lang="x-none" smtClean="0">
                <a:cs typeface="Arial" pitchFamily="34" charset="0"/>
              </a:rPr>
              <a:pPr/>
              <a:t>175</a:t>
            </a:fld>
            <a:endParaRPr lang="en-US" smtClean="0">
              <a:cs typeface="Arial" pitchFamily="34" charset="0"/>
            </a:endParaRPr>
          </a:p>
        </p:txBody>
      </p:sp>
      <p:sp>
        <p:nvSpPr>
          <p:cNvPr id="181252"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abstract class</a:t>
            </a:r>
            <a:r>
              <a:rPr lang="en-US" sz="2400" b="1" dirty="0">
                <a:latin typeface="Courier New" pitchFamily="49" charset="0"/>
              </a:rPr>
              <a:t> </a:t>
            </a:r>
            <a:r>
              <a:rPr lang="en-US" sz="2400" b="1" dirty="0" err="1">
                <a:latin typeface="Courier New" pitchFamily="49" charset="0"/>
              </a:rPr>
              <a:t>RMWRegister</a:t>
            </a:r>
            <a:r>
              <a:rPr lang="en-US" sz="2400" b="1" dirty="0">
                <a:latin typeface="Courier New" pitchFamily="49" charset="0"/>
              </a:rPr>
              <a:t> {</a:t>
            </a:r>
          </a:p>
          <a:p>
            <a:pPr algn="l"/>
            <a:r>
              <a:rPr lang="en-US" sz="2400" b="1" dirty="0">
                <a:solidFill>
                  <a:schemeClr val="tx1"/>
                </a:solidFill>
                <a:latin typeface="Courier New" pitchFamily="49" charset="0"/>
              </a:rPr>
              <a:t> private </a:t>
            </a:r>
            <a:r>
              <a:rPr lang="en-US" sz="2400" b="1" dirty="0" err="1">
                <a:solidFill>
                  <a:schemeClr val="tx1"/>
                </a:solidFill>
                <a:latin typeface="Courier New" pitchFamily="49" charset="0"/>
              </a:rPr>
              <a:t>int</a:t>
            </a:r>
            <a:r>
              <a:rPr lang="en-US" sz="2400" b="1" dirty="0">
                <a:latin typeface="Courier New" pitchFamily="49" charset="0"/>
              </a:rPr>
              <a:t> value;</a:t>
            </a:r>
          </a:p>
          <a:p>
            <a:pPr algn="l"/>
            <a:r>
              <a:rPr lang="en-US" sz="2400" b="1" dirty="0">
                <a:solidFill>
                  <a:schemeClr val="tx1"/>
                </a:solidFill>
                <a:latin typeface="Courier New" pitchFamily="49" charset="0"/>
              </a:rPr>
              <a:t> public </a:t>
            </a:r>
            <a:r>
              <a:rPr lang="en-US" sz="2400" b="1" dirty="0" err="1">
                <a:solidFill>
                  <a:schemeClr val="tx1"/>
                </a:solidFill>
                <a:latin typeface="Courier New" pitchFamily="49" charset="0"/>
              </a:rPr>
              <a:t>boolean</a:t>
            </a:r>
            <a:r>
              <a:rPr lang="en-US" sz="2400" b="1" dirty="0">
                <a:solidFill>
                  <a:schemeClr val="tx1"/>
                </a:solidFill>
                <a:latin typeface="Courier New" pitchFamily="49" charset="0"/>
              </a:rPr>
              <a:t> synchronized</a:t>
            </a:r>
            <a:endParaRPr lang="en-US" sz="2400" b="1" dirty="0">
              <a:latin typeface="Courier New" pitchFamily="49" charset="0"/>
            </a:endParaRPr>
          </a:p>
          <a:p>
            <a:pPr algn="l"/>
            <a:r>
              <a:rPr lang="en-US" sz="2400" b="1" dirty="0">
                <a:latin typeface="Courier New" pitchFamily="49" charset="0"/>
              </a:rPr>
              <a:t>   </a:t>
            </a:r>
            <a:r>
              <a:rPr lang="en-US" sz="2400" b="1" dirty="0" err="1">
                <a:latin typeface="Courier New" pitchFamily="49" charset="0"/>
              </a:rPr>
              <a:t>compareAndSet</a:t>
            </a:r>
            <a:r>
              <a:rPr lang="en-US" sz="2400" b="1" dirty="0">
                <a:latin typeface="Courier New" pitchFamily="49" charset="0"/>
              </a:rPr>
              <a:t>(</a:t>
            </a:r>
            <a:r>
              <a:rPr lang="en-US" sz="2400" b="1" dirty="0" err="1">
                <a:solidFill>
                  <a:schemeClr val="tx1"/>
                </a:solidFill>
                <a:latin typeface="Courier New" pitchFamily="49" charset="0"/>
              </a:rPr>
              <a:t>int</a:t>
            </a:r>
            <a:r>
              <a:rPr lang="en-US" sz="2400" b="1" dirty="0">
                <a:latin typeface="Courier New" pitchFamily="49" charset="0"/>
              </a:rPr>
              <a:t> expected,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update)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prior = </a:t>
            </a:r>
            <a:r>
              <a:rPr lang="en-US" sz="2400" b="1" dirty="0" smtClean="0">
                <a:latin typeface="Courier New" pitchFamily="49" charset="0"/>
              </a:rPr>
              <a:t>value</a:t>
            </a:r>
            <a:r>
              <a:rPr lang="en-US" sz="2400" b="1" dirty="0">
                <a:latin typeface="Courier New" pitchFamily="49" charset="0"/>
              </a:rPr>
              <a:t>;</a:t>
            </a:r>
          </a:p>
          <a:p>
            <a:pPr algn="l"/>
            <a:r>
              <a:rPr lang="en-US" sz="2400" b="1" dirty="0">
                <a:latin typeface="Courier New" pitchFamily="49" charset="0"/>
              </a:rPr>
              <a:t>  </a:t>
            </a:r>
            <a:r>
              <a:rPr lang="en-US" sz="2400" b="1" dirty="0">
                <a:solidFill>
                  <a:schemeClr val="tx1"/>
                </a:solidFill>
                <a:latin typeface="Courier New" pitchFamily="49" charset="0"/>
              </a:rPr>
              <a:t>if</a:t>
            </a:r>
            <a:r>
              <a:rPr lang="en-US" sz="2400" b="1" dirty="0">
                <a:latin typeface="Courier New" pitchFamily="49" charset="0"/>
              </a:rPr>
              <a:t> </a:t>
            </a:r>
            <a:r>
              <a:rPr lang="en-US" sz="2400" b="1" dirty="0" smtClean="0">
                <a:latin typeface="Courier New" pitchFamily="49" charset="0"/>
              </a:rPr>
              <a:t>(value</a:t>
            </a:r>
            <a:r>
              <a:rPr lang="en-US" sz="2400" b="1" dirty="0">
                <a:latin typeface="Courier New" pitchFamily="49" charset="0"/>
              </a:rPr>
              <a:t>==expected) {</a:t>
            </a:r>
          </a:p>
          <a:p>
            <a:pPr algn="l"/>
            <a:r>
              <a:rPr lang="en-US" sz="2400" b="1" dirty="0">
                <a:latin typeface="Courier New" pitchFamily="49" charset="0"/>
              </a:rPr>
              <a:t>   </a:t>
            </a:r>
            <a:r>
              <a:rPr lang="en-US" sz="2400" b="1" dirty="0" smtClean="0">
                <a:latin typeface="Courier New" pitchFamily="49" charset="0"/>
              </a:rPr>
              <a:t>value </a:t>
            </a:r>
            <a:r>
              <a:rPr lang="en-US" sz="2400" b="1" dirty="0">
                <a:latin typeface="Courier New" pitchFamily="49" charset="0"/>
              </a:rPr>
              <a:t>= update; </a:t>
            </a:r>
            <a:r>
              <a:rPr lang="en-US" sz="2400" b="1" dirty="0">
                <a:solidFill>
                  <a:schemeClr val="tx1"/>
                </a:solidFill>
                <a:latin typeface="Courier New" pitchFamily="49" charset="0"/>
              </a:rPr>
              <a:t>return true</a:t>
            </a:r>
            <a:r>
              <a:rPr lang="en-US" sz="2400" b="1" dirty="0">
                <a:latin typeface="Courier New" pitchFamily="49" charset="0"/>
              </a:rPr>
              <a:t>;</a:t>
            </a:r>
          </a:p>
          <a:p>
            <a:pPr algn="l"/>
            <a:r>
              <a:rPr lang="en-US" sz="2400" b="1" dirty="0">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return</a:t>
            </a:r>
            <a:r>
              <a:rPr lang="en-US" sz="2400" b="1" dirty="0">
                <a:latin typeface="Courier New" pitchFamily="49" charset="0"/>
              </a:rPr>
              <a:t> </a:t>
            </a:r>
            <a:r>
              <a:rPr lang="en-US" sz="2400" b="1" dirty="0">
                <a:solidFill>
                  <a:schemeClr val="tx1"/>
                </a:solidFill>
                <a:latin typeface="Courier New" pitchFamily="49" charset="0"/>
              </a:rPr>
              <a:t>false</a:t>
            </a:r>
            <a:r>
              <a:rPr lang="en-US" sz="2400" b="1" dirty="0">
                <a:latin typeface="Courier New" pitchFamily="49" charset="0"/>
              </a:rPr>
              <a:t>;</a:t>
            </a:r>
          </a:p>
          <a:p>
            <a:pPr algn="l"/>
            <a:r>
              <a:rPr lang="en-US" sz="2400" b="1" dirty="0">
                <a:latin typeface="Courier New" pitchFamily="49" charset="0"/>
              </a:rPr>
              <a:t>  } … }</a:t>
            </a:r>
          </a:p>
        </p:txBody>
      </p:sp>
      <p:sp>
        <p:nvSpPr>
          <p:cNvPr id="181253" name="Rectangle 4"/>
          <p:cNvSpPr>
            <a:spLocks noGrp="1" noChangeArrowheads="1"/>
          </p:cNvSpPr>
          <p:nvPr>
            <p:ph type="title"/>
          </p:nvPr>
        </p:nvSpPr>
        <p:spPr/>
        <p:txBody>
          <a:bodyPr/>
          <a:lstStyle/>
          <a:p>
            <a:r>
              <a:rPr lang="en-US" smtClean="0"/>
              <a:t>compareAndSet</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2275" name="Slide Number Placeholder 4"/>
          <p:cNvSpPr>
            <a:spLocks noGrp="1"/>
          </p:cNvSpPr>
          <p:nvPr>
            <p:ph type="sldNum" sz="quarter" idx="10"/>
          </p:nvPr>
        </p:nvSpPr>
        <p:spPr>
          <a:noFill/>
        </p:spPr>
        <p:txBody>
          <a:bodyPr/>
          <a:lstStyle/>
          <a:p>
            <a:fld id="{37CC35D4-E5A4-4F77-8483-C01530062D5D}" type="slidenum">
              <a:rPr lang="x-none" smtClean="0">
                <a:cs typeface="Arial" pitchFamily="34" charset="0"/>
              </a:rPr>
              <a:pPr/>
              <a:t>176</a:t>
            </a:fld>
            <a:endParaRPr lang="en-US" smtClean="0">
              <a:cs typeface="Arial" pitchFamily="34" charset="0"/>
            </a:endParaRPr>
          </a:p>
        </p:txBody>
      </p:sp>
      <p:sp>
        <p:nvSpPr>
          <p:cNvPr id="182276" name="Rectangle 3"/>
          <p:cNvSpPr>
            <a:spLocks noChangeArrowheads="1"/>
          </p:cNvSpPr>
          <p:nvPr/>
        </p:nvSpPr>
        <p:spPr bwMode="auto">
          <a:xfrm>
            <a:off x="838200" y="1752600"/>
            <a:ext cx="7620000" cy="4154984"/>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abstract class </a:t>
            </a:r>
            <a:r>
              <a:rPr lang="en-US" sz="2400" b="1" dirty="0" err="1">
                <a:solidFill>
                  <a:schemeClr val="folHlink"/>
                </a:solidFill>
                <a:latin typeface="Courier New" pitchFamily="49" charset="0"/>
              </a:rPr>
              <a:t>RMWRegister</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value;</a:t>
            </a:r>
          </a:p>
          <a:p>
            <a:pPr algn="l"/>
            <a:r>
              <a:rPr lang="en-US" sz="2400" b="1" dirty="0">
                <a:solidFill>
                  <a:schemeClr val="folHlink"/>
                </a:solidFill>
                <a:latin typeface="Courier New" pitchFamily="49" charset="0"/>
              </a:rPr>
              <a:t> public </a:t>
            </a:r>
            <a:r>
              <a:rPr lang="en-US" sz="2400" b="1" dirty="0" err="1">
                <a:solidFill>
                  <a:schemeClr val="folHlink"/>
                </a:solidFill>
                <a:latin typeface="Courier New" pitchFamily="49" charset="0"/>
              </a:rPr>
              <a:t>boolean</a:t>
            </a:r>
            <a:r>
              <a:rPr lang="en-US" sz="2400" b="1" dirty="0">
                <a:solidFill>
                  <a:schemeClr val="folHlink"/>
                </a:solidFill>
                <a:latin typeface="Courier New" pitchFamily="49" charset="0"/>
              </a:rPr>
              <a:t> synchronized</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compareAndSet</a:t>
            </a:r>
            <a:r>
              <a:rPr lang="en-US" sz="2400" b="1" dirty="0">
                <a:solidFill>
                  <a:schemeClr val="folHlink"/>
                </a:solidFill>
                <a:latin typeface="Courier New" pitchFamily="49" charset="0"/>
              </a:rPr>
              <a:t>(</a:t>
            </a:r>
            <a:r>
              <a:rPr lang="en-US" sz="2400" b="1" dirty="0" err="1">
                <a:solidFill>
                  <a:schemeClr val="folHlink"/>
                </a:solidFill>
                <a:latin typeface="Courier New" pitchFamily="49" charset="0"/>
              </a:rPr>
              <a:t>int</a:t>
            </a:r>
            <a:r>
              <a:rPr lang="en-US" sz="2400" b="1" dirty="0">
                <a:latin typeface="Courier New" pitchFamily="49" charset="0"/>
              </a:rPr>
              <a:t> expected, </a:t>
            </a:r>
          </a:p>
          <a:p>
            <a:pPr algn="l"/>
            <a:r>
              <a:rPr lang="en-US" sz="2400" b="1" dirty="0">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update) {</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int</a:t>
            </a:r>
            <a:r>
              <a:rPr lang="en-US" sz="2400" b="1" dirty="0">
                <a:solidFill>
                  <a:schemeClr val="folHlink"/>
                </a:solidFill>
                <a:latin typeface="Courier New" pitchFamily="49" charset="0"/>
              </a:rPr>
              <a:t> prior = </a:t>
            </a:r>
            <a:r>
              <a:rPr lang="en-US" sz="2400" b="1" dirty="0" err="1">
                <a:solidFill>
                  <a:schemeClr val="folHlink"/>
                </a:solidFill>
                <a:latin typeface="Courier New" pitchFamily="49" charset="0"/>
              </a:rPr>
              <a:t>this.value</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if</a:t>
            </a:r>
            <a:r>
              <a:rPr lang="en-US" sz="2400" b="1" dirty="0">
                <a:latin typeface="Courier New" pitchFamily="49" charset="0"/>
              </a:rPr>
              <a:t> </a:t>
            </a:r>
            <a:r>
              <a:rPr lang="en-US" sz="2400" b="1" dirty="0" smtClean="0">
                <a:solidFill>
                  <a:schemeClr val="folHlink"/>
                </a:solidFill>
                <a:latin typeface="Courier New" pitchFamily="49" charset="0"/>
              </a:rPr>
              <a:t>(</a:t>
            </a:r>
            <a:r>
              <a:rPr lang="en-US" sz="2400" b="1" dirty="0" smtClean="0">
                <a:latin typeface="Courier New" pitchFamily="49" charset="0"/>
              </a:rPr>
              <a:t>value</a:t>
            </a:r>
            <a:r>
              <a:rPr lang="en-US" sz="2400" b="1" dirty="0">
                <a:latin typeface="Courier New" pitchFamily="49" charset="0"/>
              </a:rPr>
              <a:t>==expected</a:t>
            </a:r>
            <a:r>
              <a:rPr lang="en-US" sz="2400" b="1" dirty="0">
                <a:solidFill>
                  <a:schemeClr val="folHlink"/>
                </a:solidFill>
                <a:latin typeface="Courier New" pitchFamily="49" charset="0"/>
              </a:rPr>
              <a:t>)</a:t>
            </a:r>
            <a:r>
              <a:rPr lang="en-US" sz="2400" b="1" dirty="0">
                <a:latin typeface="Courier New" pitchFamily="49" charset="0"/>
              </a:rPr>
              <a:t> </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this.value</a:t>
            </a:r>
            <a:r>
              <a:rPr lang="en-US" sz="2400" b="1" dirty="0">
                <a:solidFill>
                  <a:schemeClr val="folHlink"/>
                </a:solidFill>
                <a:latin typeface="Courier New" pitchFamily="49" charset="0"/>
              </a:rPr>
              <a:t> = update; return true;</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return false;</a:t>
            </a:r>
          </a:p>
          <a:p>
            <a:pPr algn="l"/>
            <a:r>
              <a:rPr lang="en-US" sz="2400" b="1" dirty="0">
                <a:solidFill>
                  <a:schemeClr val="folHlink"/>
                </a:solidFill>
                <a:latin typeface="Courier New" pitchFamily="49" charset="0"/>
              </a:rPr>
              <a:t> } … }</a:t>
            </a:r>
          </a:p>
        </p:txBody>
      </p:sp>
      <p:sp>
        <p:nvSpPr>
          <p:cNvPr id="182277" name="Rectangle 4"/>
          <p:cNvSpPr>
            <a:spLocks noGrp="1" noChangeArrowheads="1"/>
          </p:cNvSpPr>
          <p:nvPr>
            <p:ph type="title"/>
          </p:nvPr>
        </p:nvSpPr>
        <p:spPr/>
        <p:txBody>
          <a:bodyPr/>
          <a:lstStyle/>
          <a:p>
            <a:r>
              <a:rPr lang="en-US" smtClean="0"/>
              <a:t>compareAndSet</a:t>
            </a:r>
          </a:p>
        </p:txBody>
      </p:sp>
      <p:sp>
        <p:nvSpPr>
          <p:cNvPr id="182278" name="AutoShape 6"/>
          <p:cNvSpPr>
            <a:spLocks noChangeArrowheads="1"/>
          </p:cNvSpPr>
          <p:nvPr/>
        </p:nvSpPr>
        <p:spPr bwMode="auto">
          <a:xfrm>
            <a:off x="4694238" y="2873375"/>
            <a:ext cx="1798637" cy="473075"/>
          </a:xfrm>
          <a:prstGeom prst="wedgeRoundRectCallout">
            <a:avLst>
              <a:gd name="adj1" fmla="val 21755"/>
              <a:gd name="adj2" fmla="val 452685"/>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
        <p:nvSpPr>
          <p:cNvPr id="182279" name="Text Box 7"/>
          <p:cNvSpPr txBox="1">
            <a:spLocks noChangeArrowheads="1"/>
          </p:cNvSpPr>
          <p:nvPr/>
        </p:nvSpPr>
        <p:spPr bwMode="auto">
          <a:xfrm>
            <a:off x="3087688" y="5226050"/>
            <a:ext cx="5268912"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replace value if </a:t>
            </a:r>
            <a:r>
              <a:rPr lang="en-US" b="1" dirty="0" smtClean="0">
                <a:solidFill>
                  <a:srgbClr val="FF0000"/>
                </a:solidFill>
                <a:latin typeface="Arial" pitchFamily="34" charset="0"/>
                <a:cs typeface="Arial" pitchFamily="34" charset="0"/>
              </a:rPr>
              <a:t>it’s </a:t>
            </a:r>
            <a:r>
              <a:rPr lang="en-US" b="1" dirty="0">
                <a:solidFill>
                  <a:srgbClr val="FF0000"/>
                </a:solidFill>
                <a:latin typeface="Arial" pitchFamily="34" charset="0"/>
                <a:cs typeface="Arial" pitchFamily="34" charset="0"/>
              </a:rPr>
              <a:t>what we expected, …</a:t>
            </a:r>
          </a:p>
        </p:txBody>
      </p:sp>
      <p:sp>
        <p:nvSpPr>
          <p:cNvPr id="182280" name="AutoShape 8"/>
          <p:cNvSpPr>
            <a:spLocks noChangeArrowheads="1"/>
          </p:cNvSpPr>
          <p:nvPr/>
        </p:nvSpPr>
        <p:spPr bwMode="auto">
          <a:xfrm>
            <a:off x="1812925" y="4002088"/>
            <a:ext cx="2952115" cy="427037"/>
          </a:xfrm>
          <a:prstGeom prst="wedgeRoundRectCallout">
            <a:avLst>
              <a:gd name="adj1" fmla="val 53343"/>
              <a:gd name="adj2" fmla="val 250000"/>
              <a:gd name="adj3" fmla="val 16667"/>
            </a:avLst>
          </a:prstGeom>
          <a:noFill/>
          <a:ln w="38100">
            <a:solidFill>
              <a:srgbClr val="FF0000"/>
            </a:solidFill>
            <a:miter lim="800000"/>
            <a:headEnd/>
            <a:tailEnd/>
          </a:ln>
        </p:spPr>
        <p:txBody>
          <a:bodyPr anchor="ctr"/>
          <a:lstStyle/>
          <a:p>
            <a:endParaRPr lang="en-US" sz="2400" b="1" dirty="0">
              <a:latin typeface="Courier New" pitchFamily="49"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183299" name="Slide Number Placeholder 4"/>
          <p:cNvSpPr>
            <a:spLocks noGrp="1"/>
          </p:cNvSpPr>
          <p:nvPr>
            <p:ph type="sldNum" sz="quarter" idx="10"/>
          </p:nvPr>
        </p:nvSpPr>
        <p:spPr>
          <a:noFill/>
        </p:spPr>
        <p:txBody>
          <a:bodyPr/>
          <a:lstStyle/>
          <a:p>
            <a:fld id="{C36F49A2-DFCF-48E8-8338-3545C97AEE6B}" type="slidenum">
              <a:rPr lang="x-none" smtClean="0">
                <a:cs typeface="Arial" pitchFamily="34" charset="0"/>
              </a:rPr>
              <a:pPr/>
              <a:t>177</a:t>
            </a:fld>
            <a:endParaRPr lang="en-US" smtClean="0">
              <a:cs typeface="Arial" pitchFamily="34" charset="0"/>
            </a:endParaRPr>
          </a:p>
        </p:txBody>
      </p:sp>
      <p:sp>
        <p:nvSpPr>
          <p:cNvPr id="183300" name="Rectangle 3"/>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class</a:t>
            </a:r>
            <a:r>
              <a:rPr lang="en-US" sz="2400" b="1" dirty="0">
                <a:latin typeface="Courier New" pitchFamily="49" charset="0"/>
              </a:rPr>
              <a:t> </a:t>
            </a:r>
            <a:r>
              <a:rPr lang="en-US" sz="2400" b="1" dirty="0" err="1">
                <a:latin typeface="Courier New" pitchFamily="49" charset="0"/>
              </a:rPr>
              <a:t>RMWConsensus</a:t>
            </a:r>
            <a:endParaRPr lang="en-US" sz="2400" b="1" dirty="0">
              <a:latin typeface="Courier New" pitchFamily="49" charset="0"/>
            </a:endParaRPr>
          </a:p>
          <a:p>
            <a:pPr algn="l"/>
            <a:r>
              <a:rPr lang="en-US" sz="2400" b="1" dirty="0">
                <a:latin typeface="Courier New" pitchFamily="49" charset="0"/>
              </a:rPr>
              <a:t>     </a:t>
            </a:r>
            <a:r>
              <a:rPr lang="en-US" sz="2400" b="1" dirty="0">
                <a:solidFill>
                  <a:schemeClr val="tx1"/>
                </a:solidFill>
                <a:latin typeface="Courier New" pitchFamily="49" charset="0"/>
              </a:rPr>
              <a:t>extends</a:t>
            </a:r>
            <a:r>
              <a:rPr lang="en-US" sz="2400" b="1" dirty="0">
                <a:latin typeface="Courier New" pitchFamily="49" charset="0"/>
              </a:rPr>
              <a:t> </a:t>
            </a:r>
            <a:r>
              <a:rPr lang="en-US" sz="2400" b="1" dirty="0" err="1">
                <a:latin typeface="Courier New" pitchFamily="49" charset="0"/>
              </a:rPr>
              <a:t>ConsensusProtocol</a:t>
            </a:r>
            <a:r>
              <a:rPr lang="en-US" sz="2400" b="1" dirty="0">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private</a:t>
            </a:r>
            <a:r>
              <a:rPr lang="en-US" sz="2400" b="1" dirty="0">
                <a:latin typeface="Courier New" pitchFamily="49" charset="0"/>
              </a:rPr>
              <a:t> </a:t>
            </a:r>
            <a:r>
              <a:rPr lang="en-US" sz="2400" b="1" dirty="0" err="1">
                <a:latin typeface="Courier New" pitchFamily="49" charset="0"/>
              </a:rPr>
              <a:t>AtomicInteger</a:t>
            </a:r>
            <a:r>
              <a:rPr lang="en-US" sz="2400" b="1" dirty="0">
                <a:latin typeface="Courier New" pitchFamily="49" charset="0"/>
              </a:rPr>
              <a:t> r =</a:t>
            </a:r>
          </a:p>
          <a:p>
            <a:pPr algn="l"/>
            <a:r>
              <a:rPr lang="en-US" sz="2400" b="1" dirty="0">
                <a:latin typeface="Courier New" pitchFamily="49" charset="0"/>
              </a:rPr>
              <a:t>   </a:t>
            </a:r>
            <a:r>
              <a:rPr lang="en-US" sz="2400" b="1" dirty="0">
                <a:solidFill>
                  <a:schemeClr val="tx1"/>
                </a:solidFill>
                <a:latin typeface="Courier New" pitchFamily="49" charset="0"/>
              </a:rPr>
              <a:t>new</a:t>
            </a:r>
            <a:r>
              <a:rPr lang="en-US" sz="2400" b="1" dirty="0">
                <a:latin typeface="Courier New" pitchFamily="49" charset="0"/>
              </a:rPr>
              <a:t> </a:t>
            </a:r>
            <a:r>
              <a:rPr lang="en-US" sz="2400" b="1" dirty="0" err="1">
                <a:latin typeface="Courier New" pitchFamily="49" charset="0"/>
              </a:rPr>
              <a:t>AtomicInteger</a:t>
            </a:r>
            <a:r>
              <a:rPr lang="en-US" sz="2400" b="1" dirty="0">
                <a:latin typeface="Courier New" pitchFamily="49" charset="0"/>
              </a:rPr>
              <a:t>(-1);</a:t>
            </a:r>
          </a:p>
          <a:p>
            <a:pPr algn="l"/>
            <a:r>
              <a:rPr lang="en-US" sz="2400" b="1" dirty="0">
                <a:solidFill>
                  <a:schemeClr val="tx1"/>
                </a:solidFill>
                <a:latin typeface="Courier New" pitchFamily="49" charset="0"/>
              </a:rPr>
              <a:t> public</a:t>
            </a:r>
            <a:r>
              <a:rPr lang="en-US" sz="2400" b="1" dirty="0">
                <a:latin typeface="Courier New" pitchFamily="49" charset="0"/>
              </a:rPr>
              <a:t> T decide(T value) {</a:t>
            </a:r>
          </a:p>
          <a:p>
            <a:pPr algn="l"/>
            <a:r>
              <a:rPr lang="en-US" sz="2400" b="1" dirty="0">
                <a:latin typeface="Courier New" pitchFamily="49" charset="0"/>
              </a:rPr>
              <a:t>  propose(value);</a:t>
            </a:r>
          </a:p>
          <a:p>
            <a:pPr algn="l"/>
            <a:r>
              <a:rPr lang="en-US" sz="2400" b="1" dirty="0">
                <a:latin typeface="Courier New" pitchFamily="49" charset="0"/>
              </a:rPr>
              <a:t>  </a:t>
            </a:r>
            <a:r>
              <a:rPr lang="en-US" sz="2400" b="1" dirty="0" err="1">
                <a:latin typeface="Courier New" pitchFamily="49" charset="0"/>
              </a:rPr>
              <a:t>r.compareAndSet</a:t>
            </a:r>
            <a:r>
              <a:rPr lang="en-US" sz="2400" b="1" dirty="0">
                <a:latin typeface="Courier New" pitchFamily="49" charset="0"/>
              </a:rPr>
              <a:t>(-1,i);</a:t>
            </a:r>
          </a:p>
          <a:p>
            <a:pPr algn="l"/>
            <a:r>
              <a:rPr lang="en-US" sz="2400" b="1" dirty="0">
                <a:solidFill>
                  <a:schemeClr val="tx1"/>
                </a:solidFill>
                <a:latin typeface="Courier New" pitchFamily="49" charset="0"/>
              </a:rPr>
              <a:t>  return</a:t>
            </a:r>
            <a:r>
              <a:rPr lang="en-US" sz="2400" b="1" dirty="0">
                <a:latin typeface="Courier New" pitchFamily="49" charset="0"/>
              </a:rPr>
              <a:t> proposed[</a:t>
            </a:r>
            <a:r>
              <a:rPr lang="en-US" sz="2400" b="1" dirty="0" err="1">
                <a:latin typeface="Courier New" pitchFamily="49" charset="0"/>
              </a:rPr>
              <a:t>r.get</a:t>
            </a:r>
            <a:r>
              <a:rPr lang="en-US" sz="2400" b="1" dirty="0">
                <a:latin typeface="Courier New" pitchFamily="49" charset="0"/>
              </a:rPr>
              <a:t>()];    </a:t>
            </a:r>
          </a:p>
          <a:p>
            <a:pPr algn="l"/>
            <a:r>
              <a:rPr lang="en-US" sz="2400" b="1" dirty="0">
                <a:latin typeface="Courier New" pitchFamily="49" charset="0"/>
              </a:rPr>
              <a:t> }</a:t>
            </a:r>
          </a:p>
          <a:p>
            <a:pPr algn="l"/>
            <a:r>
              <a:rPr lang="en-US" sz="2400" b="1" dirty="0">
                <a:latin typeface="Courier New" pitchFamily="49" charset="0"/>
              </a:rPr>
              <a:t>}</a:t>
            </a:r>
          </a:p>
        </p:txBody>
      </p:sp>
      <p:sp>
        <p:nvSpPr>
          <p:cNvPr id="183301" name="Rectangle 4"/>
          <p:cNvSpPr>
            <a:spLocks noGrp="1" noChangeArrowheads="1"/>
          </p:cNvSpPr>
          <p:nvPr>
            <p:ph type="title"/>
          </p:nvPr>
        </p:nvSpPr>
        <p:spPr>
          <a:xfrm>
            <a:off x="609600" y="228600"/>
            <a:ext cx="7772400" cy="1143000"/>
          </a:xfrm>
        </p:spPr>
        <p:txBody>
          <a:bodyPr/>
          <a:lstStyle/>
          <a:p>
            <a:r>
              <a:rPr lang="en-US" smtClean="0"/>
              <a:t>compareAndSet Has ∞ Consensus Number</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4323" name="Slide Number Placeholder 4"/>
          <p:cNvSpPr>
            <a:spLocks noGrp="1"/>
          </p:cNvSpPr>
          <p:nvPr>
            <p:ph type="sldNum" sz="quarter" idx="10"/>
          </p:nvPr>
        </p:nvSpPr>
        <p:spPr>
          <a:noFill/>
        </p:spPr>
        <p:txBody>
          <a:bodyPr/>
          <a:lstStyle/>
          <a:p>
            <a:fld id="{76EAFEA8-9203-4EE4-900C-473EBE485F9C}" type="slidenum">
              <a:rPr lang="x-none" smtClean="0">
                <a:cs typeface="Arial" pitchFamily="34" charset="0"/>
              </a:rPr>
              <a:pPr/>
              <a:t>178</a:t>
            </a:fld>
            <a:endParaRPr lang="en-US" smtClean="0">
              <a:cs typeface="Arial" pitchFamily="34" charset="0"/>
            </a:endParaRPr>
          </a:p>
        </p:txBody>
      </p:sp>
      <p:sp>
        <p:nvSpPr>
          <p:cNvPr id="184324" name="Rectangle 3"/>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class </a:t>
            </a:r>
            <a:r>
              <a:rPr lang="en-US" sz="2400" b="1" dirty="0" err="1">
                <a:solidFill>
                  <a:schemeClr val="folHlink"/>
                </a:solidFill>
                <a:latin typeface="Courier New" pitchFamily="49" charset="0"/>
              </a:rPr>
              <a:t>RMWConsensus</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extends </a:t>
            </a:r>
            <a:r>
              <a:rPr lang="en-US" sz="2400" b="1" dirty="0" err="1">
                <a:solidFill>
                  <a:schemeClr val="folHlink"/>
                </a:solidFill>
                <a:latin typeface="Courier New" pitchFamily="49" charset="0"/>
              </a:rPr>
              <a:t>ConsensusProtocol</a:t>
            </a:r>
            <a:r>
              <a:rPr lang="en-US" sz="2400" b="1" dirty="0">
                <a:solidFill>
                  <a:schemeClr val="folHlink"/>
                </a:solidFill>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private</a:t>
            </a:r>
            <a:r>
              <a:rPr lang="en-US" sz="2400" b="1" dirty="0">
                <a:latin typeface="Courier New" pitchFamily="49" charset="0"/>
              </a:rPr>
              <a:t> </a:t>
            </a:r>
            <a:r>
              <a:rPr lang="en-US" sz="2400" b="1" dirty="0" err="1">
                <a:latin typeface="Courier New" pitchFamily="49" charset="0"/>
              </a:rPr>
              <a:t>AtomicInteger</a:t>
            </a:r>
            <a:r>
              <a:rPr lang="en-US" sz="2400" b="1" dirty="0">
                <a:latin typeface="Courier New" pitchFamily="49" charset="0"/>
              </a:rPr>
              <a:t> r =</a:t>
            </a:r>
          </a:p>
          <a:p>
            <a:pPr algn="l"/>
            <a:r>
              <a:rPr lang="en-US" sz="2400" b="1" dirty="0">
                <a:latin typeface="Courier New" pitchFamily="49" charset="0"/>
              </a:rPr>
              <a:t>   </a:t>
            </a:r>
            <a:r>
              <a:rPr lang="en-US" sz="2400" b="1" dirty="0">
                <a:solidFill>
                  <a:schemeClr val="tx1"/>
                </a:solidFill>
                <a:latin typeface="Courier New" pitchFamily="49" charset="0"/>
              </a:rPr>
              <a:t>new</a:t>
            </a:r>
            <a:r>
              <a:rPr lang="en-US" sz="2400" b="1" dirty="0">
                <a:latin typeface="Courier New" pitchFamily="49" charset="0"/>
              </a:rPr>
              <a:t> </a:t>
            </a:r>
            <a:r>
              <a:rPr lang="en-US" sz="2400" b="1" dirty="0" err="1">
                <a:latin typeface="Courier New" pitchFamily="49" charset="0"/>
              </a:rPr>
              <a:t>AtomicInteger</a:t>
            </a:r>
            <a:r>
              <a:rPr lang="en-US" sz="2400" b="1" dirty="0">
                <a:latin typeface="Courier New" pitchFamily="49" charset="0"/>
              </a:rPr>
              <a:t>(-1);</a:t>
            </a:r>
          </a:p>
          <a:p>
            <a:pPr algn="l"/>
            <a:r>
              <a:rPr lang="en-US" sz="2400" b="1" dirty="0">
                <a:solidFill>
                  <a:schemeClr val="tx1"/>
                </a:solidFill>
                <a:latin typeface="Courier New" pitchFamily="49" charset="0"/>
              </a:rPr>
              <a:t> </a:t>
            </a:r>
            <a:r>
              <a:rPr lang="en-US" sz="2400" b="1" dirty="0">
                <a:solidFill>
                  <a:schemeClr val="folHlink"/>
                </a:solidFill>
                <a:latin typeface="Courier New" pitchFamily="49" charset="0"/>
              </a:rPr>
              <a:t>public T decide(T value) {</a:t>
            </a:r>
          </a:p>
          <a:p>
            <a:pPr algn="l"/>
            <a:r>
              <a:rPr lang="en-US" sz="2400" b="1" dirty="0">
                <a:solidFill>
                  <a:schemeClr val="folHlink"/>
                </a:solidFill>
                <a:latin typeface="Courier New" pitchFamily="49" charset="0"/>
              </a:rPr>
              <a:t>  propose(value)</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r.compareAndSet</a:t>
            </a:r>
            <a:r>
              <a:rPr lang="en-US" sz="2400" b="1" dirty="0">
                <a:solidFill>
                  <a:schemeClr val="folHlink"/>
                </a:solidFill>
                <a:latin typeface="Courier New" pitchFamily="49" charset="0"/>
              </a:rPr>
              <a:t>(-1,i);</a:t>
            </a:r>
          </a:p>
          <a:p>
            <a:pPr algn="l"/>
            <a:r>
              <a:rPr lang="en-US" sz="2400" b="1" dirty="0">
                <a:solidFill>
                  <a:schemeClr val="folHlink"/>
                </a:solidFill>
                <a:latin typeface="Courier New" pitchFamily="49" charset="0"/>
              </a:rPr>
              <a:t>  return proposed[</a:t>
            </a:r>
            <a:r>
              <a:rPr lang="en-US" sz="2400" b="1" dirty="0" err="1">
                <a:solidFill>
                  <a:schemeClr val="folHlink"/>
                </a:solidFill>
                <a:latin typeface="Courier New" pitchFamily="49" charset="0"/>
              </a:rPr>
              <a:t>r.get</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a:t>
            </a:r>
          </a:p>
        </p:txBody>
      </p:sp>
      <p:sp>
        <p:nvSpPr>
          <p:cNvPr id="184325" name="Rectangle 4"/>
          <p:cNvSpPr>
            <a:spLocks noGrp="1" noChangeArrowheads="1"/>
          </p:cNvSpPr>
          <p:nvPr>
            <p:ph type="title"/>
          </p:nvPr>
        </p:nvSpPr>
        <p:spPr>
          <a:xfrm>
            <a:off x="609600" y="228600"/>
            <a:ext cx="7772400" cy="1143000"/>
          </a:xfrm>
        </p:spPr>
        <p:txBody>
          <a:bodyPr/>
          <a:lstStyle/>
          <a:p>
            <a:r>
              <a:rPr lang="en-US" smtClean="0"/>
              <a:t>compareAndSet Has ∞ Consensus Number</a:t>
            </a:r>
          </a:p>
        </p:txBody>
      </p:sp>
      <p:sp>
        <p:nvSpPr>
          <p:cNvPr id="184326" name="Text Box 6"/>
          <p:cNvSpPr txBox="1">
            <a:spLocks noChangeArrowheads="1"/>
          </p:cNvSpPr>
          <p:nvPr/>
        </p:nvSpPr>
        <p:spPr bwMode="auto">
          <a:xfrm>
            <a:off x="4846638" y="4967288"/>
            <a:ext cx="3290887" cy="519112"/>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Initialized to </a:t>
            </a:r>
            <a:r>
              <a:rPr lang="en-US" b="1" dirty="0">
                <a:solidFill>
                  <a:schemeClr val="tx1"/>
                </a:solidFill>
                <a:latin typeface="Arial" pitchFamily="34" charset="0"/>
                <a:cs typeface="Arial" pitchFamily="34" charset="0"/>
              </a:rPr>
              <a:t>-1</a:t>
            </a:r>
          </a:p>
        </p:txBody>
      </p:sp>
      <p:sp>
        <p:nvSpPr>
          <p:cNvPr id="184327" name="AutoShape 7"/>
          <p:cNvSpPr>
            <a:spLocks noChangeArrowheads="1"/>
          </p:cNvSpPr>
          <p:nvPr/>
        </p:nvSpPr>
        <p:spPr bwMode="auto">
          <a:xfrm>
            <a:off x="1236663" y="2432050"/>
            <a:ext cx="4856162" cy="777875"/>
          </a:xfrm>
          <a:prstGeom prst="wedgeRoundRectCallout">
            <a:avLst>
              <a:gd name="adj1" fmla="val 44375"/>
              <a:gd name="adj2" fmla="val 274287"/>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5347" name="Slide Number Placeholder 4"/>
          <p:cNvSpPr>
            <a:spLocks noGrp="1"/>
          </p:cNvSpPr>
          <p:nvPr>
            <p:ph type="sldNum" sz="quarter" idx="10"/>
          </p:nvPr>
        </p:nvSpPr>
        <p:spPr>
          <a:noFill/>
        </p:spPr>
        <p:txBody>
          <a:bodyPr/>
          <a:lstStyle/>
          <a:p>
            <a:fld id="{8CC7CB4C-CBF4-4A89-B4BB-AA09029905D9}" type="slidenum">
              <a:rPr lang="x-none" smtClean="0">
                <a:cs typeface="Arial" pitchFamily="34" charset="0"/>
              </a:rPr>
              <a:pPr/>
              <a:t>179</a:t>
            </a:fld>
            <a:endParaRPr lang="en-US" smtClean="0">
              <a:cs typeface="Arial" pitchFamily="34" charset="0"/>
            </a:endParaRPr>
          </a:p>
        </p:txBody>
      </p:sp>
      <p:sp>
        <p:nvSpPr>
          <p:cNvPr id="185348" name="Rectangle 3"/>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class </a:t>
            </a:r>
            <a:r>
              <a:rPr lang="en-US" sz="2400" b="1" dirty="0" err="1">
                <a:solidFill>
                  <a:schemeClr val="folHlink"/>
                </a:solidFill>
                <a:latin typeface="Courier New" pitchFamily="49" charset="0"/>
              </a:rPr>
              <a:t>RMWConsensus</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extends </a:t>
            </a:r>
            <a:r>
              <a:rPr lang="en-US" sz="2400" b="1" dirty="0" err="1">
                <a:solidFill>
                  <a:schemeClr val="folHlink"/>
                </a:solidFill>
                <a:latin typeface="Courier New" pitchFamily="49" charset="0"/>
              </a:rPr>
              <a:t>ConsensusProtocol</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AtomicInteger</a:t>
            </a:r>
            <a:r>
              <a:rPr lang="en-US" sz="2400" b="1" dirty="0">
                <a:solidFill>
                  <a:schemeClr val="folHlink"/>
                </a:solidFill>
                <a:latin typeface="Courier New" pitchFamily="49" charset="0"/>
              </a:rPr>
              <a:t> r =</a:t>
            </a:r>
          </a:p>
          <a:p>
            <a:pPr algn="l"/>
            <a:r>
              <a:rPr lang="en-US" sz="2400" b="1" dirty="0">
                <a:solidFill>
                  <a:schemeClr val="folHlink"/>
                </a:solidFill>
                <a:latin typeface="Courier New" pitchFamily="49" charset="0"/>
              </a:rPr>
              <a:t>   new </a:t>
            </a:r>
            <a:r>
              <a:rPr lang="en-US" sz="2400" b="1" dirty="0" err="1">
                <a:solidFill>
                  <a:schemeClr val="folHlink"/>
                </a:solidFill>
                <a:latin typeface="Courier New" pitchFamily="49" charset="0"/>
              </a:rPr>
              <a:t>AtomicInteger</a:t>
            </a:r>
            <a:r>
              <a:rPr lang="en-US" sz="2400" b="1" dirty="0">
                <a:solidFill>
                  <a:schemeClr val="folHlink"/>
                </a:solidFill>
                <a:latin typeface="Courier New" pitchFamily="49" charset="0"/>
              </a:rPr>
              <a:t>(-1);</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propose(value);</a:t>
            </a:r>
          </a:p>
          <a:p>
            <a:pPr algn="l"/>
            <a:r>
              <a:rPr lang="en-US" sz="2400" b="1" dirty="0">
                <a:latin typeface="Courier New" pitchFamily="49" charset="0"/>
              </a:rPr>
              <a:t>  </a:t>
            </a:r>
            <a:r>
              <a:rPr lang="en-US" sz="2400" b="1" dirty="0" err="1">
                <a:latin typeface="Courier New" pitchFamily="49" charset="0"/>
              </a:rPr>
              <a:t>r.compareAndSet</a:t>
            </a:r>
            <a:r>
              <a:rPr lang="en-US" sz="2400" b="1" dirty="0">
                <a:latin typeface="Courier New" pitchFamily="49" charset="0"/>
              </a:rPr>
              <a:t>(-1,i);</a:t>
            </a:r>
          </a:p>
          <a:p>
            <a:pPr algn="l"/>
            <a:r>
              <a:rPr lang="en-US" sz="2400" b="1" dirty="0">
                <a:solidFill>
                  <a:schemeClr val="tx1"/>
                </a:solidFill>
                <a:latin typeface="Courier New" pitchFamily="49" charset="0"/>
              </a:rPr>
              <a:t>  </a:t>
            </a:r>
            <a:r>
              <a:rPr lang="en-US" sz="2400" b="1" dirty="0">
                <a:solidFill>
                  <a:schemeClr val="folHlink"/>
                </a:solidFill>
                <a:latin typeface="Courier New" pitchFamily="49" charset="0"/>
              </a:rPr>
              <a:t>return proposed[</a:t>
            </a:r>
            <a:r>
              <a:rPr lang="en-US" sz="2400" b="1" dirty="0" err="1">
                <a:solidFill>
                  <a:schemeClr val="folHlink"/>
                </a:solidFill>
                <a:latin typeface="Courier New" pitchFamily="49" charset="0"/>
              </a:rPr>
              <a:t>r.get</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a:t>
            </a:r>
          </a:p>
        </p:txBody>
      </p:sp>
      <p:sp>
        <p:nvSpPr>
          <p:cNvPr id="185349" name="Rectangle 4"/>
          <p:cNvSpPr>
            <a:spLocks noGrp="1" noChangeArrowheads="1"/>
          </p:cNvSpPr>
          <p:nvPr>
            <p:ph type="title"/>
          </p:nvPr>
        </p:nvSpPr>
        <p:spPr>
          <a:xfrm>
            <a:off x="609600" y="228600"/>
            <a:ext cx="7772400" cy="1143000"/>
          </a:xfrm>
        </p:spPr>
        <p:txBody>
          <a:bodyPr/>
          <a:lstStyle/>
          <a:p>
            <a:r>
              <a:rPr lang="en-US" smtClean="0"/>
              <a:t>compareAndSet Has ∞ Consensus Number</a:t>
            </a:r>
          </a:p>
        </p:txBody>
      </p:sp>
      <p:sp>
        <p:nvSpPr>
          <p:cNvPr id="185350" name="Text Box 6"/>
          <p:cNvSpPr txBox="1">
            <a:spLocks noChangeArrowheads="1"/>
          </p:cNvSpPr>
          <p:nvPr/>
        </p:nvSpPr>
        <p:spPr bwMode="auto">
          <a:xfrm>
            <a:off x="4846638" y="2208213"/>
            <a:ext cx="3290887"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Try to swap in my id</a:t>
            </a:r>
            <a:endParaRPr lang="en-US" b="1" dirty="0">
              <a:solidFill>
                <a:schemeClr val="tx1"/>
              </a:solidFill>
              <a:latin typeface="Arial" pitchFamily="34" charset="0"/>
              <a:cs typeface="Arial" pitchFamily="34" charset="0"/>
            </a:endParaRPr>
          </a:p>
        </p:txBody>
      </p:sp>
      <p:sp>
        <p:nvSpPr>
          <p:cNvPr id="185351" name="AutoShape 7"/>
          <p:cNvSpPr>
            <a:spLocks noChangeArrowheads="1"/>
          </p:cNvSpPr>
          <p:nvPr/>
        </p:nvSpPr>
        <p:spPr bwMode="auto">
          <a:xfrm>
            <a:off x="1266825" y="3881438"/>
            <a:ext cx="4322763" cy="365125"/>
          </a:xfrm>
          <a:prstGeom prst="wedgeRoundRectCallout">
            <a:avLst>
              <a:gd name="adj1" fmla="val 54593"/>
              <a:gd name="adj2" fmla="val -344347"/>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820F579-3B7B-4B92-9D26-2AB9B0FA5029}" type="slidenum">
              <a:rPr lang="x-none" sz="1400">
                <a:solidFill>
                  <a:schemeClr val="tx1"/>
                </a:solidFill>
                <a:latin typeface="Arial" pitchFamily="34" charset="0"/>
                <a:cs typeface="Arial" pitchFamily="34" charset="0"/>
              </a:rPr>
              <a:pPr algn="r"/>
              <a:t>18</a:t>
            </a:fld>
            <a:endParaRPr lang="en-US" sz="1400" dirty="0">
              <a:solidFill>
                <a:schemeClr val="tx1"/>
              </a:solidFill>
              <a:latin typeface="Arial" pitchFamily="34" charset="0"/>
              <a:cs typeface="Arial" pitchFamily="34" charset="0"/>
            </a:endParaRPr>
          </a:p>
        </p:txBody>
      </p:sp>
      <p:sp>
        <p:nvSpPr>
          <p:cNvPr id="19460" name="Rectangle 4"/>
          <p:cNvSpPr>
            <a:spLocks noGrp="1" noChangeArrowheads="1"/>
          </p:cNvSpPr>
          <p:nvPr>
            <p:ph type="title" idx="4294967295"/>
          </p:nvPr>
        </p:nvSpPr>
        <p:spPr/>
        <p:txBody>
          <a:bodyPr/>
          <a:lstStyle/>
          <a:p>
            <a:r>
              <a:rPr lang="en-US" smtClean="0"/>
              <a:t>Basic Questions</a:t>
            </a:r>
          </a:p>
        </p:txBody>
      </p:sp>
      <p:sp>
        <p:nvSpPr>
          <p:cNvPr id="19461" name="Rectangle 5"/>
          <p:cNvSpPr>
            <a:spLocks noGrp="1" noChangeArrowheads="1"/>
          </p:cNvSpPr>
          <p:nvPr>
            <p:ph type="body" idx="4294967295"/>
          </p:nvPr>
        </p:nvSpPr>
        <p:spPr>
          <a:xfrm>
            <a:off x="479425" y="1936750"/>
            <a:ext cx="7978775" cy="4159250"/>
          </a:xfrm>
        </p:spPr>
        <p:txBody>
          <a:bodyPr/>
          <a:lstStyle/>
          <a:p>
            <a:r>
              <a:rPr lang="en-US" smtClean="0">
                <a:solidFill>
                  <a:schemeClr val="tx1"/>
                </a:solidFill>
              </a:rPr>
              <a:t>Wait-Free</a:t>
            </a:r>
            <a:r>
              <a:rPr lang="en-US" smtClean="0"/>
              <a:t> </a:t>
            </a:r>
            <a:r>
              <a:rPr lang="en-US" smtClean="0">
                <a:solidFill>
                  <a:schemeClr val="bg2"/>
                </a:solidFill>
              </a:rPr>
              <a:t>synchronization might be a good idea in principle</a:t>
            </a:r>
          </a:p>
          <a:p>
            <a:r>
              <a:rPr lang="en-US" smtClean="0"/>
              <a:t>But how do you do it …</a:t>
            </a:r>
          </a:p>
          <a:p>
            <a:pPr lvl="1"/>
            <a:r>
              <a:rPr lang="en-US" smtClean="0">
                <a:solidFill>
                  <a:schemeClr val="bg2"/>
                </a:solidFill>
              </a:rPr>
              <a:t>Systematically?</a:t>
            </a:r>
          </a:p>
          <a:p>
            <a:pPr lvl="1"/>
            <a:r>
              <a:rPr lang="en-US" smtClean="0">
                <a:solidFill>
                  <a:schemeClr val="bg2"/>
                </a:solidFill>
              </a:rPr>
              <a:t>Correctly?</a:t>
            </a:r>
          </a:p>
          <a:p>
            <a:pPr lvl="1"/>
            <a:r>
              <a:rPr lang="en-US" smtClean="0"/>
              <a:t>Efficiently?</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6371" name="Slide Number Placeholder 4"/>
          <p:cNvSpPr>
            <a:spLocks noGrp="1"/>
          </p:cNvSpPr>
          <p:nvPr>
            <p:ph type="sldNum" sz="quarter" idx="10"/>
          </p:nvPr>
        </p:nvSpPr>
        <p:spPr>
          <a:noFill/>
        </p:spPr>
        <p:txBody>
          <a:bodyPr/>
          <a:lstStyle/>
          <a:p>
            <a:fld id="{63EDB775-A350-4D60-AD45-192D076560A4}" type="slidenum">
              <a:rPr lang="x-none" smtClean="0">
                <a:cs typeface="Arial" pitchFamily="34" charset="0"/>
              </a:rPr>
              <a:pPr/>
              <a:t>180</a:t>
            </a:fld>
            <a:endParaRPr lang="en-US" smtClean="0">
              <a:cs typeface="Arial" pitchFamily="34" charset="0"/>
            </a:endParaRPr>
          </a:p>
        </p:txBody>
      </p:sp>
      <p:sp>
        <p:nvSpPr>
          <p:cNvPr id="186372" name="Rectangle 3"/>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folHlink"/>
                </a:solidFill>
                <a:latin typeface="Courier New" pitchFamily="49" charset="0"/>
              </a:rPr>
              <a:t>public class </a:t>
            </a:r>
            <a:r>
              <a:rPr lang="en-US" sz="2400" b="1" dirty="0" err="1">
                <a:solidFill>
                  <a:schemeClr val="folHlink"/>
                </a:solidFill>
                <a:latin typeface="Courier New" pitchFamily="49" charset="0"/>
              </a:rPr>
              <a:t>RMWConsensus</a:t>
            </a:r>
            <a:endParaRPr lang="en-US" sz="2400" b="1" dirty="0">
              <a:solidFill>
                <a:schemeClr val="folHlink"/>
              </a:solidFill>
              <a:latin typeface="Courier New" pitchFamily="49" charset="0"/>
            </a:endParaRPr>
          </a:p>
          <a:p>
            <a:pPr algn="l"/>
            <a:r>
              <a:rPr lang="en-US" sz="2400" b="1" dirty="0">
                <a:solidFill>
                  <a:schemeClr val="folHlink"/>
                </a:solidFill>
                <a:latin typeface="Courier New" pitchFamily="49" charset="0"/>
              </a:rPr>
              <a:t>     extends </a:t>
            </a:r>
            <a:r>
              <a:rPr lang="en-US" sz="2400" b="1" dirty="0" err="1">
                <a:solidFill>
                  <a:schemeClr val="folHlink"/>
                </a:solidFill>
                <a:latin typeface="Courier New" pitchFamily="49" charset="0"/>
              </a:rPr>
              <a:t>ConsensusProtocol</a:t>
            </a:r>
            <a:r>
              <a:rPr lang="en-US" sz="2400" b="1" dirty="0">
                <a:solidFill>
                  <a:schemeClr val="folHlink"/>
                </a:solidFill>
                <a:latin typeface="Courier New" pitchFamily="49" charset="0"/>
              </a:rPr>
              <a:t> {</a:t>
            </a:r>
          </a:p>
          <a:p>
            <a:pPr algn="l"/>
            <a:r>
              <a:rPr lang="en-US" sz="2400" b="1" dirty="0">
                <a:solidFill>
                  <a:schemeClr val="folHlink"/>
                </a:solidFill>
                <a:latin typeface="Courier New" pitchFamily="49" charset="0"/>
              </a:rPr>
              <a:t> private </a:t>
            </a:r>
            <a:r>
              <a:rPr lang="en-US" sz="2400" b="1" dirty="0" err="1">
                <a:solidFill>
                  <a:schemeClr val="folHlink"/>
                </a:solidFill>
                <a:latin typeface="Courier New" pitchFamily="49" charset="0"/>
              </a:rPr>
              <a:t>AtomicInteger</a:t>
            </a:r>
            <a:r>
              <a:rPr lang="en-US" sz="2400" b="1" dirty="0">
                <a:solidFill>
                  <a:schemeClr val="folHlink"/>
                </a:solidFill>
                <a:latin typeface="Courier New" pitchFamily="49" charset="0"/>
              </a:rPr>
              <a:t> r =</a:t>
            </a:r>
          </a:p>
          <a:p>
            <a:pPr algn="l"/>
            <a:r>
              <a:rPr lang="en-US" sz="2400" b="1" dirty="0">
                <a:solidFill>
                  <a:schemeClr val="folHlink"/>
                </a:solidFill>
                <a:latin typeface="Courier New" pitchFamily="49" charset="0"/>
              </a:rPr>
              <a:t>   new </a:t>
            </a:r>
            <a:r>
              <a:rPr lang="en-US" sz="2400" b="1" dirty="0" err="1">
                <a:solidFill>
                  <a:schemeClr val="folHlink"/>
                </a:solidFill>
                <a:latin typeface="Courier New" pitchFamily="49" charset="0"/>
              </a:rPr>
              <a:t>AtomicInteger</a:t>
            </a:r>
            <a:r>
              <a:rPr lang="en-US" sz="2400" b="1" dirty="0">
                <a:solidFill>
                  <a:schemeClr val="folHlink"/>
                </a:solidFill>
                <a:latin typeface="Courier New" pitchFamily="49" charset="0"/>
              </a:rPr>
              <a:t>(-1);</a:t>
            </a:r>
          </a:p>
          <a:p>
            <a:pPr algn="l"/>
            <a:r>
              <a:rPr lang="en-US" sz="2400" b="1" dirty="0">
                <a:solidFill>
                  <a:schemeClr val="folHlink"/>
                </a:solidFill>
                <a:latin typeface="Courier New" pitchFamily="49" charset="0"/>
              </a:rPr>
              <a:t> public T decide(T value) {</a:t>
            </a:r>
          </a:p>
          <a:p>
            <a:pPr algn="l"/>
            <a:r>
              <a:rPr lang="en-US" sz="2400" b="1" dirty="0">
                <a:solidFill>
                  <a:schemeClr val="folHlink"/>
                </a:solidFill>
                <a:latin typeface="Courier New" pitchFamily="49" charset="0"/>
              </a:rPr>
              <a:t>  propose(value);</a:t>
            </a:r>
          </a:p>
          <a:p>
            <a:pPr algn="l"/>
            <a:r>
              <a:rPr lang="en-US" sz="2400" b="1" dirty="0">
                <a:solidFill>
                  <a:schemeClr val="folHlink"/>
                </a:solidFill>
                <a:latin typeface="Courier New" pitchFamily="49" charset="0"/>
              </a:rPr>
              <a:t>  </a:t>
            </a:r>
            <a:r>
              <a:rPr lang="en-US" sz="2400" b="1" dirty="0" err="1">
                <a:solidFill>
                  <a:schemeClr val="folHlink"/>
                </a:solidFill>
                <a:latin typeface="Courier New" pitchFamily="49" charset="0"/>
              </a:rPr>
              <a:t>r.compareAndSet</a:t>
            </a:r>
            <a:r>
              <a:rPr lang="en-US" sz="2400" b="1" dirty="0">
                <a:solidFill>
                  <a:schemeClr val="folHlink"/>
                </a:solidFill>
                <a:latin typeface="Courier New" pitchFamily="49" charset="0"/>
              </a:rPr>
              <a:t>(-1,i);</a:t>
            </a:r>
          </a:p>
          <a:p>
            <a:pPr algn="l"/>
            <a:r>
              <a:rPr lang="en-US" sz="2400" b="1" dirty="0">
                <a:solidFill>
                  <a:schemeClr val="tx1"/>
                </a:solidFill>
                <a:latin typeface="Courier New" pitchFamily="49" charset="0"/>
              </a:rPr>
              <a:t>  return</a:t>
            </a:r>
            <a:r>
              <a:rPr lang="en-US" sz="2400" b="1" dirty="0">
                <a:latin typeface="Courier New" pitchFamily="49" charset="0"/>
              </a:rPr>
              <a:t> proposed[</a:t>
            </a:r>
            <a:r>
              <a:rPr lang="en-US" sz="2400" b="1" dirty="0" err="1">
                <a:latin typeface="Courier New" pitchFamily="49" charset="0"/>
              </a:rPr>
              <a:t>r.get</a:t>
            </a:r>
            <a:r>
              <a:rPr lang="en-US" sz="2400" b="1" dirty="0">
                <a:latin typeface="Courier New" pitchFamily="49" charset="0"/>
              </a:rPr>
              <a:t>()];    </a:t>
            </a:r>
          </a:p>
          <a:p>
            <a:pPr algn="l"/>
            <a:r>
              <a:rPr lang="en-US" sz="2400" b="1" dirty="0">
                <a:latin typeface="Courier New" pitchFamily="49" charset="0"/>
              </a:rPr>
              <a:t> </a:t>
            </a:r>
            <a:r>
              <a:rPr lang="en-US" sz="2400" b="1" dirty="0">
                <a:solidFill>
                  <a:schemeClr val="folHlink"/>
                </a:solidFill>
                <a:latin typeface="Courier New" pitchFamily="49" charset="0"/>
              </a:rPr>
              <a:t>}</a:t>
            </a:r>
          </a:p>
          <a:p>
            <a:pPr algn="l"/>
            <a:r>
              <a:rPr lang="en-US" sz="2400" b="1" dirty="0">
                <a:solidFill>
                  <a:schemeClr val="folHlink"/>
                </a:solidFill>
                <a:latin typeface="Courier New" pitchFamily="49" charset="0"/>
              </a:rPr>
              <a:t>}</a:t>
            </a:r>
          </a:p>
        </p:txBody>
      </p:sp>
      <p:sp>
        <p:nvSpPr>
          <p:cNvPr id="186373" name="Rectangle 4"/>
          <p:cNvSpPr>
            <a:spLocks noGrp="1" noChangeArrowheads="1"/>
          </p:cNvSpPr>
          <p:nvPr>
            <p:ph type="title"/>
          </p:nvPr>
        </p:nvSpPr>
        <p:spPr>
          <a:xfrm>
            <a:off x="609600" y="228600"/>
            <a:ext cx="7772400" cy="1143000"/>
          </a:xfrm>
        </p:spPr>
        <p:txBody>
          <a:bodyPr/>
          <a:lstStyle/>
          <a:p>
            <a:r>
              <a:rPr lang="en-US" smtClean="0"/>
              <a:t>compareAndSet Has ∞ Consensus Number</a:t>
            </a:r>
          </a:p>
        </p:txBody>
      </p:sp>
      <p:sp>
        <p:nvSpPr>
          <p:cNvPr id="186374" name="Text Box 6"/>
          <p:cNvSpPr txBox="1">
            <a:spLocks noChangeArrowheads="1"/>
          </p:cNvSpPr>
          <p:nvPr/>
        </p:nvSpPr>
        <p:spPr bwMode="auto">
          <a:xfrm>
            <a:off x="4846638" y="2208213"/>
            <a:ext cx="3290887" cy="946150"/>
          </a:xfrm>
          <a:prstGeom prst="rect">
            <a:avLst/>
          </a:prstGeom>
          <a:noFill/>
          <a:ln w="9525">
            <a:noFill/>
            <a:miter lim="800000"/>
            <a:headEnd/>
            <a:tailEnd/>
          </a:ln>
        </p:spPr>
        <p:txBody>
          <a:bodyPr>
            <a:spAutoFit/>
          </a:bodyPr>
          <a:lstStyle/>
          <a:p>
            <a:r>
              <a:rPr lang="en-US" b="1" dirty="0">
                <a:solidFill>
                  <a:srgbClr val="FF0000"/>
                </a:solidFill>
                <a:latin typeface="Arial" pitchFamily="34" charset="0"/>
                <a:cs typeface="Arial" pitchFamily="34" charset="0"/>
              </a:rPr>
              <a:t>Decide winner’s preference</a:t>
            </a:r>
            <a:endParaRPr lang="en-US" b="1" dirty="0">
              <a:solidFill>
                <a:schemeClr val="tx1"/>
              </a:solidFill>
              <a:latin typeface="Arial" pitchFamily="34" charset="0"/>
              <a:cs typeface="Arial" pitchFamily="34" charset="0"/>
            </a:endParaRPr>
          </a:p>
        </p:txBody>
      </p:sp>
      <p:sp>
        <p:nvSpPr>
          <p:cNvPr id="186375" name="AutoShape 7"/>
          <p:cNvSpPr>
            <a:spLocks noChangeArrowheads="1"/>
          </p:cNvSpPr>
          <p:nvPr/>
        </p:nvSpPr>
        <p:spPr bwMode="auto">
          <a:xfrm>
            <a:off x="1357313" y="4206875"/>
            <a:ext cx="4822825" cy="487363"/>
          </a:xfrm>
          <a:prstGeom prst="wedgeRoundRectCallout">
            <a:avLst>
              <a:gd name="adj1" fmla="val 48190"/>
              <a:gd name="adj2" fmla="val -262380"/>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87395" name="Slide Number Placeholder 4"/>
          <p:cNvSpPr>
            <a:spLocks noGrp="1"/>
          </p:cNvSpPr>
          <p:nvPr>
            <p:ph type="sldNum" sz="quarter" idx="10"/>
          </p:nvPr>
        </p:nvSpPr>
        <p:spPr>
          <a:noFill/>
        </p:spPr>
        <p:txBody>
          <a:bodyPr/>
          <a:lstStyle/>
          <a:p>
            <a:fld id="{F282E208-94F3-46AB-81CE-D7257BFE5BD0}" type="slidenum">
              <a:rPr lang="x-none" smtClean="0">
                <a:latin typeface="Arial" pitchFamily="34" charset="0"/>
                <a:cs typeface="Arial" pitchFamily="34" charset="0"/>
              </a:rPr>
              <a:pPr/>
              <a:t>181</a:t>
            </a:fld>
            <a:endParaRPr lang="en-US" smtClean="0">
              <a:latin typeface="Arial" pitchFamily="34" charset="0"/>
              <a:cs typeface="Arial" pitchFamily="34" charset="0"/>
            </a:endParaRPr>
          </a:p>
        </p:txBody>
      </p:sp>
      <p:sp>
        <p:nvSpPr>
          <p:cNvPr id="187396" name="Rectangle 2"/>
          <p:cNvSpPr>
            <a:spLocks noGrp="1" noChangeArrowheads="1"/>
          </p:cNvSpPr>
          <p:nvPr>
            <p:ph type="title"/>
          </p:nvPr>
        </p:nvSpPr>
        <p:spPr/>
        <p:txBody>
          <a:bodyPr/>
          <a:lstStyle/>
          <a:p>
            <a:r>
              <a:rPr lang="en-US" smtClean="0"/>
              <a:t>The Consensus Hierarchy</a:t>
            </a:r>
          </a:p>
        </p:txBody>
      </p:sp>
      <p:sp>
        <p:nvSpPr>
          <p:cNvPr id="187397" name="Rectangle 3"/>
          <p:cNvSpPr>
            <a:spLocks noChangeArrowheads="1"/>
          </p:cNvSpPr>
          <p:nvPr/>
        </p:nvSpPr>
        <p:spPr bwMode="auto">
          <a:xfrm>
            <a:off x="990600" y="2057400"/>
            <a:ext cx="7162800" cy="3733800"/>
          </a:xfrm>
          <a:prstGeom prst="rect">
            <a:avLst/>
          </a:prstGeom>
          <a:solidFill>
            <a:srgbClr val="DDDDDD"/>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187398" name="Line 4"/>
          <p:cNvSpPr>
            <a:spLocks noChangeShapeType="1"/>
          </p:cNvSpPr>
          <p:nvPr/>
        </p:nvSpPr>
        <p:spPr bwMode="auto">
          <a:xfrm>
            <a:off x="990600" y="2895600"/>
            <a:ext cx="7162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7399" name="Line 5"/>
          <p:cNvSpPr>
            <a:spLocks noChangeShapeType="1"/>
          </p:cNvSpPr>
          <p:nvPr/>
        </p:nvSpPr>
        <p:spPr bwMode="auto">
          <a:xfrm>
            <a:off x="990600" y="3657600"/>
            <a:ext cx="7162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7400" name="Line 6"/>
          <p:cNvSpPr>
            <a:spLocks noChangeShapeType="1"/>
          </p:cNvSpPr>
          <p:nvPr/>
        </p:nvSpPr>
        <p:spPr bwMode="auto">
          <a:xfrm>
            <a:off x="990600" y="5029200"/>
            <a:ext cx="7162800" cy="0"/>
          </a:xfrm>
          <a:prstGeom prst="line">
            <a:avLst/>
          </a:prstGeom>
          <a:noFill/>
          <a:ln w="9525">
            <a:solidFill>
              <a:schemeClr val="tx1"/>
            </a:solidFill>
            <a:round/>
            <a:headEnd/>
            <a:tailEnd/>
          </a:ln>
        </p:spPr>
        <p:txBody>
          <a:bodyPr/>
          <a:lstStyle/>
          <a:p>
            <a:endParaRPr lang="en-US">
              <a:latin typeface="Arial" pitchFamily="34" charset="0"/>
              <a:cs typeface="Arial" pitchFamily="34" charset="0"/>
            </a:endParaRPr>
          </a:p>
        </p:txBody>
      </p:sp>
      <p:sp>
        <p:nvSpPr>
          <p:cNvPr id="187401" name="Text Box 7"/>
          <p:cNvSpPr txBox="1">
            <a:spLocks noChangeArrowheads="1"/>
          </p:cNvSpPr>
          <p:nvPr/>
        </p:nvSpPr>
        <p:spPr bwMode="auto">
          <a:xfrm>
            <a:off x="1508125" y="2179638"/>
            <a:ext cx="5681663" cy="457200"/>
          </a:xfrm>
          <a:prstGeom prst="rect">
            <a:avLst/>
          </a:prstGeom>
          <a:noFill/>
          <a:ln w="9525">
            <a:noFill/>
            <a:miter lim="800000"/>
            <a:headEnd/>
            <a:tailEnd/>
          </a:ln>
        </p:spPr>
        <p:txBody>
          <a:bodyPr wrap="none">
            <a:spAutoFit/>
          </a:bodyPr>
          <a:lstStyle/>
          <a:p>
            <a:pPr algn="l" eaLnBrk="1" hangingPunct="1"/>
            <a:r>
              <a:rPr lang="en-US" sz="2400" b="1" dirty="0">
                <a:solidFill>
                  <a:schemeClr val="tx1"/>
                </a:solidFill>
                <a:latin typeface="Arial" pitchFamily="34" charset="0"/>
                <a:cs typeface="Arial" pitchFamily="34" charset="0"/>
              </a:rPr>
              <a:t>1 Read/Write Registers, Snapshots…</a:t>
            </a:r>
          </a:p>
        </p:txBody>
      </p:sp>
      <p:sp>
        <p:nvSpPr>
          <p:cNvPr id="187402" name="Text Box 8"/>
          <p:cNvSpPr txBox="1">
            <a:spLocks noChangeArrowheads="1"/>
          </p:cNvSpPr>
          <p:nvPr/>
        </p:nvSpPr>
        <p:spPr bwMode="auto">
          <a:xfrm>
            <a:off x="1524000" y="3052763"/>
            <a:ext cx="5341938" cy="457200"/>
          </a:xfrm>
          <a:prstGeom prst="rect">
            <a:avLst/>
          </a:prstGeom>
          <a:noFill/>
          <a:ln w="9525">
            <a:noFill/>
            <a:miter lim="800000"/>
            <a:headEnd/>
            <a:tailEnd/>
          </a:ln>
        </p:spPr>
        <p:txBody>
          <a:bodyPr wrap="none">
            <a:spAutoFit/>
          </a:bodyPr>
          <a:lstStyle/>
          <a:p>
            <a:pPr algn="l" eaLnBrk="1" hangingPunct="1"/>
            <a:r>
              <a:rPr lang="en-US" sz="2400" b="1">
                <a:solidFill>
                  <a:schemeClr val="tx1"/>
                </a:solidFill>
                <a:latin typeface="Arial" pitchFamily="34" charset="0"/>
                <a:cs typeface="Arial" pitchFamily="34" charset="0"/>
              </a:rPr>
              <a:t>2 getAndSet, getAndIncrement, …</a:t>
            </a:r>
          </a:p>
        </p:txBody>
      </p:sp>
      <p:sp>
        <p:nvSpPr>
          <p:cNvPr id="187403" name="Text Box 9"/>
          <p:cNvSpPr txBox="1">
            <a:spLocks noChangeArrowheads="1"/>
          </p:cNvSpPr>
          <p:nvPr/>
        </p:nvSpPr>
        <p:spPr bwMode="auto">
          <a:xfrm>
            <a:off x="1600200" y="5089525"/>
            <a:ext cx="3316934" cy="584775"/>
          </a:xfrm>
          <a:prstGeom prst="rect">
            <a:avLst/>
          </a:prstGeom>
          <a:noFill/>
          <a:ln w="9525">
            <a:noFill/>
            <a:miter lim="800000"/>
            <a:headEnd/>
            <a:tailEnd/>
          </a:ln>
        </p:spPr>
        <p:txBody>
          <a:bodyPr wrap="none">
            <a:spAutoFit/>
          </a:bodyPr>
          <a:lstStyle/>
          <a:p>
            <a:pPr algn="l" eaLnBrk="1" hangingPunct="1"/>
            <a:r>
              <a:rPr lang="en-US" sz="3200" b="1">
                <a:solidFill>
                  <a:schemeClr val="tx1"/>
                </a:solidFill>
                <a:latin typeface="Arial" pitchFamily="34" charset="0"/>
                <a:cs typeface="Arial" pitchFamily="34" charset="0"/>
              </a:rPr>
              <a:t>∞</a:t>
            </a:r>
            <a:r>
              <a:rPr lang="en-US" sz="2400" b="1">
                <a:solidFill>
                  <a:schemeClr val="tx1"/>
                </a:solidFill>
                <a:latin typeface="Arial" pitchFamily="34" charset="0"/>
                <a:cs typeface="Arial" pitchFamily="34" charset="0"/>
              </a:rPr>
              <a:t> compareAndSet,…</a:t>
            </a:r>
          </a:p>
        </p:txBody>
      </p:sp>
      <p:sp>
        <p:nvSpPr>
          <p:cNvPr id="187404" name="Text Box 10"/>
          <p:cNvSpPr txBox="1">
            <a:spLocks noChangeArrowheads="1"/>
          </p:cNvSpPr>
          <p:nvPr/>
        </p:nvSpPr>
        <p:spPr bwMode="auto">
          <a:xfrm>
            <a:off x="1965325" y="3775075"/>
            <a:ext cx="269626" cy="1200329"/>
          </a:xfrm>
          <a:prstGeom prst="rect">
            <a:avLst/>
          </a:prstGeom>
          <a:noFill/>
          <a:ln w="9525">
            <a:noFill/>
            <a:miter lim="800000"/>
            <a:headEnd/>
            <a:tailEnd/>
          </a:ln>
        </p:spPr>
        <p:txBody>
          <a:bodyPr wrap="none">
            <a:spAutoFit/>
          </a:bodyPr>
          <a:lstStyle/>
          <a:p>
            <a:pPr algn="l" eaLnBrk="1" hangingPunct="1"/>
            <a:r>
              <a:rPr lang="en-US" sz="2400" b="1">
                <a:solidFill>
                  <a:schemeClr val="tx1"/>
                </a:solidFill>
                <a:latin typeface="Arial" pitchFamily="34" charset="0"/>
                <a:cs typeface="Arial" pitchFamily="34" charset="0"/>
              </a:rPr>
              <a:t>.</a:t>
            </a:r>
          </a:p>
          <a:p>
            <a:pPr algn="l" eaLnBrk="1" hangingPunct="1"/>
            <a:r>
              <a:rPr lang="en-US" sz="2400" b="1">
                <a:solidFill>
                  <a:schemeClr val="tx1"/>
                </a:solidFill>
                <a:latin typeface="Arial" pitchFamily="34" charset="0"/>
                <a:cs typeface="Arial" pitchFamily="34" charset="0"/>
              </a:rPr>
              <a:t>.</a:t>
            </a:r>
          </a:p>
          <a:p>
            <a:pPr algn="l" eaLnBrk="1" hangingPunct="1"/>
            <a:r>
              <a:rPr lang="en-US" sz="2400" b="1">
                <a:solidFill>
                  <a:schemeClr val="tx1"/>
                </a:solidFill>
                <a:latin typeface="Arial" pitchFamily="34" charset="0"/>
                <a:cs typeface="Arial" pitchFamily="34" charset="0"/>
              </a:rPr>
              <a: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9" name="Slide Number Placeholder 4"/>
          <p:cNvSpPr>
            <a:spLocks noGrp="1"/>
          </p:cNvSpPr>
          <p:nvPr>
            <p:ph type="sldNum" sz="quarter" idx="10"/>
          </p:nvPr>
        </p:nvSpPr>
        <p:spPr>
          <a:noFill/>
        </p:spPr>
        <p:txBody>
          <a:bodyPr/>
          <a:lstStyle/>
          <a:p>
            <a:fld id="{02C9C807-34E9-4F7D-B481-F59DC90369FB}" type="slidenum">
              <a:rPr lang="x-none" smtClean="0">
                <a:cs typeface="Arial" pitchFamily="34" charset="0"/>
              </a:rPr>
              <a:pPr/>
              <a:t>182</a:t>
            </a:fld>
            <a:endParaRPr lang="en-US" smtClean="0">
              <a:cs typeface="Arial" pitchFamily="34" charset="0"/>
            </a:endParaRPr>
          </a:p>
        </p:txBody>
      </p:sp>
      <p:sp>
        <p:nvSpPr>
          <p:cNvPr id="188420" name="Rectangle 2"/>
          <p:cNvSpPr>
            <a:spLocks noGrp="1" noChangeArrowheads="1"/>
          </p:cNvSpPr>
          <p:nvPr>
            <p:ph type="title"/>
          </p:nvPr>
        </p:nvSpPr>
        <p:spPr/>
        <p:txBody>
          <a:bodyPr/>
          <a:lstStyle/>
          <a:p>
            <a:r>
              <a:rPr lang="en-US" smtClean="0"/>
              <a:t>Multiple Assignment</a:t>
            </a:r>
          </a:p>
        </p:txBody>
      </p:sp>
      <p:sp>
        <p:nvSpPr>
          <p:cNvPr id="188421" name="Rectangle 3"/>
          <p:cNvSpPr>
            <a:spLocks noGrp="1" noChangeArrowheads="1"/>
          </p:cNvSpPr>
          <p:nvPr>
            <p:ph type="body" idx="1"/>
          </p:nvPr>
        </p:nvSpPr>
        <p:spPr/>
        <p:txBody>
          <a:bodyPr/>
          <a:lstStyle/>
          <a:p>
            <a:r>
              <a:rPr lang="en-US" dirty="0" smtClean="0"/>
              <a:t>Atomic </a:t>
            </a:r>
            <a:r>
              <a:rPr lang="en-US" i="1" dirty="0" smtClean="0">
                <a:solidFill>
                  <a:schemeClr val="tx1"/>
                </a:solidFill>
              </a:rPr>
              <a:t>k</a:t>
            </a:r>
            <a:r>
              <a:rPr lang="en-US" dirty="0" smtClean="0"/>
              <a:t>-assignment</a:t>
            </a:r>
          </a:p>
          <a:p>
            <a:r>
              <a:rPr lang="en-US" dirty="0" smtClean="0"/>
              <a:t>Solves consensus for </a:t>
            </a:r>
            <a:r>
              <a:rPr lang="en-US" dirty="0" smtClean="0">
                <a:solidFill>
                  <a:schemeClr val="tx1"/>
                </a:solidFill>
              </a:rPr>
              <a:t>2</a:t>
            </a:r>
            <a:r>
              <a:rPr lang="en-US" i="1" dirty="0" smtClean="0">
                <a:solidFill>
                  <a:schemeClr val="tx1"/>
                </a:solidFill>
              </a:rPr>
              <a:t>k</a:t>
            </a:r>
            <a:r>
              <a:rPr lang="en-US" dirty="0" smtClean="0">
                <a:solidFill>
                  <a:schemeClr val="tx1"/>
                </a:solidFill>
              </a:rPr>
              <a:t>-2</a:t>
            </a:r>
            <a:r>
              <a:rPr lang="en-US" dirty="0" smtClean="0"/>
              <a:t> threads</a:t>
            </a:r>
          </a:p>
          <a:p>
            <a:r>
              <a:rPr lang="en-US" dirty="0" smtClean="0"/>
              <a:t>Every even consensus number has an object </a:t>
            </a:r>
            <a:r>
              <a:rPr lang="en-US" sz="2400" dirty="0" smtClean="0"/>
              <a:t>(can be extended to odd numbers)</a:t>
            </a: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3" name="Slide Number Placeholder 4"/>
          <p:cNvSpPr>
            <a:spLocks noGrp="1"/>
          </p:cNvSpPr>
          <p:nvPr>
            <p:ph type="sldNum" sz="quarter" idx="10"/>
          </p:nvPr>
        </p:nvSpPr>
        <p:spPr>
          <a:noFill/>
        </p:spPr>
        <p:txBody>
          <a:bodyPr/>
          <a:lstStyle/>
          <a:p>
            <a:fld id="{16767C7E-7901-4B7B-880C-F43FEACF6574}" type="slidenum">
              <a:rPr lang="x-none" smtClean="0">
                <a:cs typeface="Arial" pitchFamily="34" charset="0"/>
              </a:rPr>
              <a:pPr/>
              <a:t>183</a:t>
            </a:fld>
            <a:endParaRPr lang="en-US" smtClean="0">
              <a:cs typeface="Arial" pitchFamily="34" charset="0"/>
            </a:endParaRPr>
          </a:p>
        </p:txBody>
      </p:sp>
      <p:sp>
        <p:nvSpPr>
          <p:cNvPr id="189444" name="Rectangle 4"/>
          <p:cNvSpPr>
            <a:spLocks noGrp="1" noChangeArrowheads="1"/>
          </p:cNvSpPr>
          <p:nvPr>
            <p:ph type="title"/>
          </p:nvPr>
        </p:nvSpPr>
        <p:spPr/>
        <p:txBody>
          <a:bodyPr/>
          <a:lstStyle/>
          <a:p>
            <a:r>
              <a:rPr lang="en-US" smtClean="0"/>
              <a:t>Lock-Freedom</a:t>
            </a:r>
          </a:p>
        </p:txBody>
      </p:sp>
      <p:sp>
        <p:nvSpPr>
          <p:cNvPr id="189445" name="Rectangle 5"/>
          <p:cNvSpPr>
            <a:spLocks noGrp="1" noChangeArrowheads="1"/>
          </p:cNvSpPr>
          <p:nvPr>
            <p:ph type="body" idx="1"/>
          </p:nvPr>
        </p:nvSpPr>
        <p:spPr>
          <a:xfrm>
            <a:off x="700088" y="1878013"/>
            <a:ext cx="7639050" cy="4056062"/>
          </a:xfrm>
        </p:spPr>
        <p:txBody>
          <a:bodyPr/>
          <a:lstStyle/>
          <a:p>
            <a:r>
              <a:rPr lang="en-US" dirty="0" smtClean="0">
                <a:solidFill>
                  <a:schemeClr val="tx1"/>
                </a:solidFill>
              </a:rPr>
              <a:t>Lock-free:</a:t>
            </a:r>
            <a:endParaRPr lang="en-US" dirty="0" smtClean="0"/>
          </a:p>
          <a:p>
            <a:pPr lvl="1"/>
            <a:r>
              <a:rPr lang="en-US" dirty="0" smtClean="0"/>
              <a:t>in an infinite execution</a:t>
            </a:r>
          </a:p>
          <a:p>
            <a:pPr lvl="1"/>
            <a:r>
              <a:rPr lang="en-US" dirty="0" smtClean="0"/>
              <a:t>infinitely often some method call finishes</a:t>
            </a:r>
            <a:endParaRPr lang="en-US" dirty="0" smtClean="0">
              <a:solidFill>
                <a:schemeClr val="tx1"/>
              </a:solidFill>
            </a:endParaRPr>
          </a:p>
          <a:p>
            <a:r>
              <a:rPr lang="en-US" dirty="0" smtClean="0"/>
              <a:t>Pragmatic approach</a:t>
            </a:r>
          </a:p>
          <a:p>
            <a:r>
              <a:rPr lang="en-US" dirty="0" smtClean="0"/>
              <a:t>Implies no mutual exclusion</a:t>
            </a:r>
            <a:endParaRPr lang="en-US" dirty="0" smtClean="0">
              <a:solidFill>
                <a:schemeClr val="tx1"/>
              </a:solidFill>
            </a:endParaRPr>
          </a:p>
          <a:p>
            <a:endParaRPr lang="en-US" dirty="0" smtClean="0"/>
          </a:p>
        </p:txBody>
      </p:sp>
      <p:grpSp>
        <p:nvGrpSpPr>
          <p:cNvPr id="189446" name="Group 6"/>
          <p:cNvGrpSpPr>
            <a:grpSpLocks/>
          </p:cNvGrpSpPr>
          <p:nvPr/>
        </p:nvGrpSpPr>
        <p:grpSpPr bwMode="auto">
          <a:xfrm>
            <a:off x="7126288" y="4186238"/>
            <a:ext cx="1249362" cy="1377950"/>
            <a:chOff x="1968" y="1984"/>
            <a:chExt cx="1584" cy="1680"/>
          </a:xfrm>
        </p:grpSpPr>
        <p:grpSp>
          <p:nvGrpSpPr>
            <p:cNvPr id="189447" name="Group 7"/>
            <p:cNvGrpSpPr>
              <a:grpSpLocks/>
            </p:cNvGrpSpPr>
            <p:nvPr/>
          </p:nvGrpSpPr>
          <p:grpSpPr bwMode="auto">
            <a:xfrm>
              <a:off x="2201" y="1984"/>
              <a:ext cx="1152" cy="1680"/>
              <a:chOff x="2208" y="1920"/>
              <a:chExt cx="1152" cy="1680"/>
            </a:xfrm>
          </p:grpSpPr>
          <p:sp>
            <p:nvSpPr>
              <p:cNvPr id="189451" name="Oval 8"/>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89452" name="Oval 9"/>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89453" name="AutoShape 10"/>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89454" name="AutoShape 11"/>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89448" name="Group 12"/>
            <p:cNvGrpSpPr>
              <a:grpSpLocks/>
            </p:cNvGrpSpPr>
            <p:nvPr/>
          </p:nvGrpSpPr>
          <p:grpSpPr bwMode="auto">
            <a:xfrm>
              <a:off x="1968" y="2112"/>
              <a:ext cx="1584" cy="1493"/>
              <a:chOff x="1296" y="1824"/>
              <a:chExt cx="2496" cy="2352"/>
            </a:xfrm>
          </p:grpSpPr>
          <p:sp>
            <p:nvSpPr>
              <p:cNvPr id="189449" name="AutoShape 13"/>
              <p:cNvSpPr>
                <a:spLocks noChangeArrowheads="1"/>
              </p:cNvSpPr>
              <p:nvPr/>
            </p:nvSpPr>
            <p:spPr bwMode="auto">
              <a:xfrm>
                <a:off x="1296" y="1824"/>
                <a:ext cx="2496" cy="2352"/>
              </a:xfrm>
              <a:custGeom>
                <a:avLst/>
                <a:gdLst>
                  <a:gd name="T0" fmla="*/ 144 w 21600"/>
                  <a:gd name="T1" fmla="*/ 0 h 21600"/>
                  <a:gd name="T2" fmla="*/ 144 w 21600"/>
                  <a:gd name="T3" fmla="*/ 239 h 21600"/>
                  <a:gd name="T4" fmla="*/ 144 w 21600"/>
                  <a:gd name="T5" fmla="*/ 35 h 21600"/>
                  <a:gd name="T6" fmla="*/ 144 w 21600"/>
                  <a:gd name="T7" fmla="*/ 239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dirty="0">
                  <a:latin typeface="Arial" pitchFamily="34" charset="0"/>
                </a:endParaRPr>
              </a:p>
            </p:txBody>
          </p:sp>
          <p:sp>
            <p:nvSpPr>
              <p:cNvPr id="189450" name="Rectangle 14"/>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dirty="0">
                  <a:latin typeface="Arial" pitchFamily="34" charset="0"/>
                </a:endParaRPr>
              </a:p>
            </p:txBody>
          </p:sp>
        </p:grpSp>
      </p:grpSp>
      <p:sp>
        <p:nvSpPr>
          <p:cNvPr id="15"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7" name="Slide Number Placeholder 4"/>
          <p:cNvSpPr>
            <a:spLocks noGrp="1"/>
          </p:cNvSpPr>
          <p:nvPr>
            <p:ph type="sldNum" sz="quarter" idx="10"/>
          </p:nvPr>
        </p:nvSpPr>
        <p:spPr>
          <a:noFill/>
        </p:spPr>
        <p:txBody>
          <a:bodyPr/>
          <a:lstStyle/>
          <a:p>
            <a:fld id="{10CF7E18-2951-4C81-8795-46F78655A825}" type="slidenum">
              <a:rPr lang="x-none" smtClean="0">
                <a:cs typeface="Arial" pitchFamily="34" charset="0"/>
              </a:rPr>
              <a:pPr/>
              <a:t>184</a:t>
            </a:fld>
            <a:endParaRPr lang="en-US" smtClean="0">
              <a:cs typeface="Arial" pitchFamily="34" charset="0"/>
            </a:endParaRPr>
          </a:p>
        </p:txBody>
      </p:sp>
      <p:sp>
        <p:nvSpPr>
          <p:cNvPr id="190468" name="Rectangle 4"/>
          <p:cNvSpPr>
            <a:spLocks noGrp="1" noChangeArrowheads="1"/>
          </p:cNvSpPr>
          <p:nvPr>
            <p:ph type="title"/>
          </p:nvPr>
        </p:nvSpPr>
        <p:spPr/>
        <p:txBody>
          <a:bodyPr/>
          <a:lstStyle/>
          <a:p>
            <a:r>
              <a:rPr lang="en-US" smtClean="0"/>
              <a:t>Lock-Free vs. Wait-free</a:t>
            </a:r>
          </a:p>
        </p:txBody>
      </p:sp>
      <p:sp>
        <p:nvSpPr>
          <p:cNvPr id="190469" name="Rectangle 5"/>
          <p:cNvSpPr>
            <a:spLocks noGrp="1" noChangeArrowheads="1"/>
          </p:cNvSpPr>
          <p:nvPr>
            <p:ph type="body" idx="1"/>
          </p:nvPr>
        </p:nvSpPr>
        <p:spPr>
          <a:xfrm>
            <a:off x="700088" y="1878013"/>
            <a:ext cx="7639050" cy="4056062"/>
          </a:xfrm>
        </p:spPr>
        <p:txBody>
          <a:bodyPr/>
          <a:lstStyle/>
          <a:p>
            <a:r>
              <a:rPr lang="en-US" smtClean="0">
                <a:solidFill>
                  <a:schemeClr val="tx1"/>
                </a:solidFill>
              </a:rPr>
              <a:t>Wait-Free:</a:t>
            </a:r>
            <a:r>
              <a:rPr lang="en-US" smtClean="0"/>
              <a:t> each method call takes a finite number of steps to finish</a:t>
            </a:r>
          </a:p>
          <a:p>
            <a:pPr>
              <a:buFontTx/>
              <a:buNone/>
            </a:pPr>
            <a:endParaRPr lang="en-US" smtClean="0"/>
          </a:p>
          <a:p>
            <a:r>
              <a:rPr lang="en-US" smtClean="0">
                <a:solidFill>
                  <a:schemeClr val="tx1"/>
                </a:solidFill>
              </a:rPr>
              <a:t>Lock-free:</a:t>
            </a:r>
            <a:r>
              <a:rPr lang="en-US" smtClean="0"/>
              <a:t> infinitely often some method call finishes</a:t>
            </a:r>
            <a:endParaRPr lang="en-US" smtClean="0">
              <a:solidFill>
                <a:schemeClr val="tx1"/>
              </a:solidFill>
            </a:endParaRPr>
          </a:p>
          <a:p>
            <a:endParaRPr lang="en-US" smtClean="0"/>
          </a:p>
        </p:txBody>
      </p:sp>
      <p:grpSp>
        <p:nvGrpSpPr>
          <p:cNvPr id="190470" name="Group 6"/>
          <p:cNvGrpSpPr>
            <a:grpSpLocks/>
          </p:cNvGrpSpPr>
          <p:nvPr/>
        </p:nvGrpSpPr>
        <p:grpSpPr bwMode="auto">
          <a:xfrm>
            <a:off x="6403975" y="4881563"/>
            <a:ext cx="1003300" cy="1077912"/>
            <a:chOff x="1968" y="1984"/>
            <a:chExt cx="1584" cy="1680"/>
          </a:xfrm>
        </p:grpSpPr>
        <p:grpSp>
          <p:nvGrpSpPr>
            <p:cNvPr id="190471" name="Group 7"/>
            <p:cNvGrpSpPr>
              <a:grpSpLocks/>
            </p:cNvGrpSpPr>
            <p:nvPr/>
          </p:nvGrpSpPr>
          <p:grpSpPr bwMode="auto">
            <a:xfrm>
              <a:off x="2201" y="1984"/>
              <a:ext cx="1152" cy="1680"/>
              <a:chOff x="2208" y="1920"/>
              <a:chExt cx="1152" cy="1680"/>
            </a:xfrm>
          </p:grpSpPr>
          <p:sp>
            <p:nvSpPr>
              <p:cNvPr id="190475" name="Oval 8"/>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90476" name="Oval 9"/>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90477" name="AutoShape 10"/>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90478" name="AutoShape 11"/>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90472" name="Group 12"/>
            <p:cNvGrpSpPr>
              <a:grpSpLocks/>
            </p:cNvGrpSpPr>
            <p:nvPr/>
          </p:nvGrpSpPr>
          <p:grpSpPr bwMode="auto">
            <a:xfrm>
              <a:off x="1968" y="2112"/>
              <a:ext cx="1584" cy="1493"/>
              <a:chOff x="1296" y="1824"/>
              <a:chExt cx="2496" cy="2352"/>
            </a:xfrm>
          </p:grpSpPr>
          <p:sp>
            <p:nvSpPr>
              <p:cNvPr id="190473" name="AutoShape 13"/>
              <p:cNvSpPr>
                <a:spLocks noChangeArrowheads="1"/>
              </p:cNvSpPr>
              <p:nvPr/>
            </p:nvSpPr>
            <p:spPr bwMode="auto">
              <a:xfrm>
                <a:off x="1296" y="1824"/>
                <a:ext cx="2496" cy="2352"/>
              </a:xfrm>
              <a:custGeom>
                <a:avLst/>
                <a:gdLst>
                  <a:gd name="T0" fmla="*/ 144 w 21600"/>
                  <a:gd name="T1" fmla="*/ 0 h 21600"/>
                  <a:gd name="T2" fmla="*/ 144 w 21600"/>
                  <a:gd name="T3" fmla="*/ 239 h 21600"/>
                  <a:gd name="T4" fmla="*/ 144 w 21600"/>
                  <a:gd name="T5" fmla="*/ 35 h 21600"/>
                  <a:gd name="T6" fmla="*/ 144 w 21600"/>
                  <a:gd name="T7" fmla="*/ 239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dirty="0">
                  <a:latin typeface="Arial" pitchFamily="34" charset="0"/>
                </a:endParaRPr>
              </a:p>
            </p:txBody>
          </p:sp>
          <p:sp>
            <p:nvSpPr>
              <p:cNvPr id="190474" name="Rectangle 14"/>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dirty="0">
                  <a:latin typeface="Arial" pitchFamily="34" charset="0"/>
                </a:endParaRPr>
              </a:p>
            </p:txBody>
          </p:sp>
        </p:grpSp>
      </p:grpSp>
      <p:sp>
        <p:nvSpPr>
          <p:cNvPr id="15"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1" name="Slide Number Placeholder 4"/>
          <p:cNvSpPr>
            <a:spLocks noGrp="1"/>
          </p:cNvSpPr>
          <p:nvPr>
            <p:ph type="sldNum" sz="quarter" idx="10"/>
          </p:nvPr>
        </p:nvSpPr>
        <p:spPr>
          <a:noFill/>
        </p:spPr>
        <p:txBody>
          <a:bodyPr/>
          <a:lstStyle/>
          <a:p>
            <a:fld id="{19D81059-8EA7-4145-9D03-0109F2D7A536}" type="slidenum">
              <a:rPr lang="x-none" smtClean="0">
                <a:cs typeface="Arial" pitchFamily="34" charset="0"/>
              </a:rPr>
              <a:pPr/>
              <a:t>185</a:t>
            </a:fld>
            <a:endParaRPr lang="en-US" smtClean="0">
              <a:cs typeface="Arial" pitchFamily="34" charset="0"/>
            </a:endParaRPr>
          </a:p>
        </p:txBody>
      </p:sp>
      <p:sp>
        <p:nvSpPr>
          <p:cNvPr id="191492" name="Rectangle 4"/>
          <p:cNvSpPr>
            <a:spLocks noGrp="1" noChangeArrowheads="1"/>
          </p:cNvSpPr>
          <p:nvPr>
            <p:ph type="title"/>
          </p:nvPr>
        </p:nvSpPr>
        <p:spPr/>
        <p:txBody>
          <a:bodyPr/>
          <a:lstStyle/>
          <a:p>
            <a:r>
              <a:rPr lang="en-US" smtClean="0"/>
              <a:t>Lock-Freedom</a:t>
            </a:r>
          </a:p>
        </p:txBody>
      </p:sp>
      <p:sp>
        <p:nvSpPr>
          <p:cNvPr id="191493" name="Rectangle 5"/>
          <p:cNvSpPr>
            <a:spLocks noGrp="1" noChangeArrowheads="1"/>
          </p:cNvSpPr>
          <p:nvPr>
            <p:ph type="body" idx="1"/>
          </p:nvPr>
        </p:nvSpPr>
        <p:spPr>
          <a:xfrm>
            <a:off x="744538" y="1878013"/>
            <a:ext cx="7594600" cy="3686175"/>
          </a:xfrm>
        </p:spPr>
        <p:txBody>
          <a:bodyPr/>
          <a:lstStyle/>
          <a:p>
            <a:pPr marL="609600" indent="-609600"/>
            <a:r>
              <a:rPr lang="en-US" sz="3600" smtClean="0"/>
              <a:t>Any </a:t>
            </a:r>
            <a:r>
              <a:rPr lang="en-US" sz="3600" smtClean="0">
                <a:solidFill>
                  <a:schemeClr val="tx1"/>
                </a:solidFill>
              </a:rPr>
              <a:t>wait-free</a:t>
            </a:r>
            <a:r>
              <a:rPr lang="en-US" sz="3600" smtClean="0"/>
              <a:t> implementation is </a:t>
            </a:r>
            <a:r>
              <a:rPr lang="en-US" sz="3600" smtClean="0">
                <a:solidFill>
                  <a:schemeClr val="tx1"/>
                </a:solidFill>
              </a:rPr>
              <a:t>lock-free</a:t>
            </a:r>
            <a:r>
              <a:rPr lang="en-US" sz="3600" smtClean="0"/>
              <a:t>. </a:t>
            </a:r>
          </a:p>
          <a:p>
            <a:pPr marL="609600" indent="-609600"/>
            <a:r>
              <a:rPr lang="en-US" sz="3600" smtClean="0">
                <a:solidFill>
                  <a:schemeClr val="tx1"/>
                </a:solidFill>
              </a:rPr>
              <a:t>Lock-free</a:t>
            </a:r>
            <a:r>
              <a:rPr lang="en-US" sz="3600" smtClean="0"/>
              <a:t> is the same as wait-free if the execution is finite. </a:t>
            </a:r>
          </a:p>
        </p:txBody>
      </p:sp>
      <p:grpSp>
        <p:nvGrpSpPr>
          <p:cNvPr id="191494" name="Group 6"/>
          <p:cNvGrpSpPr>
            <a:grpSpLocks/>
          </p:cNvGrpSpPr>
          <p:nvPr/>
        </p:nvGrpSpPr>
        <p:grpSpPr bwMode="auto">
          <a:xfrm>
            <a:off x="7045325" y="500063"/>
            <a:ext cx="1003300" cy="1077912"/>
            <a:chOff x="1968" y="1984"/>
            <a:chExt cx="1584" cy="1680"/>
          </a:xfrm>
        </p:grpSpPr>
        <p:grpSp>
          <p:nvGrpSpPr>
            <p:cNvPr id="191495" name="Group 7"/>
            <p:cNvGrpSpPr>
              <a:grpSpLocks/>
            </p:cNvGrpSpPr>
            <p:nvPr/>
          </p:nvGrpSpPr>
          <p:grpSpPr bwMode="auto">
            <a:xfrm>
              <a:off x="2201" y="1984"/>
              <a:ext cx="1152" cy="1680"/>
              <a:chOff x="2208" y="1920"/>
              <a:chExt cx="1152" cy="1680"/>
            </a:xfrm>
          </p:grpSpPr>
          <p:sp>
            <p:nvSpPr>
              <p:cNvPr id="191499" name="Oval 8"/>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91500" name="Oval 9"/>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91501" name="AutoShape 10"/>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91502" name="AutoShape 11"/>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91496" name="Group 12"/>
            <p:cNvGrpSpPr>
              <a:grpSpLocks/>
            </p:cNvGrpSpPr>
            <p:nvPr/>
          </p:nvGrpSpPr>
          <p:grpSpPr bwMode="auto">
            <a:xfrm>
              <a:off x="1968" y="2112"/>
              <a:ext cx="1584" cy="1493"/>
              <a:chOff x="1296" y="1824"/>
              <a:chExt cx="2496" cy="2352"/>
            </a:xfrm>
          </p:grpSpPr>
          <p:sp>
            <p:nvSpPr>
              <p:cNvPr id="191497" name="AutoShape 13"/>
              <p:cNvSpPr>
                <a:spLocks noChangeArrowheads="1"/>
              </p:cNvSpPr>
              <p:nvPr/>
            </p:nvSpPr>
            <p:spPr bwMode="auto">
              <a:xfrm>
                <a:off x="1296" y="1824"/>
                <a:ext cx="2496" cy="2352"/>
              </a:xfrm>
              <a:custGeom>
                <a:avLst/>
                <a:gdLst>
                  <a:gd name="T0" fmla="*/ 144 w 21600"/>
                  <a:gd name="T1" fmla="*/ 0 h 21600"/>
                  <a:gd name="T2" fmla="*/ 144 w 21600"/>
                  <a:gd name="T3" fmla="*/ 239 h 21600"/>
                  <a:gd name="T4" fmla="*/ 144 w 21600"/>
                  <a:gd name="T5" fmla="*/ 35 h 21600"/>
                  <a:gd name="T6" fmla="*/ 144 w 21600"/>
                  <a:gd name="T7" fmla="*/ 239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dirty="0">
                  <a:latin typeface="Arial" pitchFamily="34" charset="0"/>
                </a:endParaRPr>
              </a:p>
            </p:txBody>
          </p:sp>
          <p:sp>
            <p:nvSpPr>
              <p:cNvPr id="191498" name="Rectangle 14"/>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dirty="0">
                  <a:latin typeface="Arial" pitchFamily="34" charset="0"/>
                </a:endParaRPr>
              </a:p>
            </p:txBody>
          </p:sp>
        </p:grpSp>
      </p:grpSp>
      <p:sp>
        <p:nvSpPr>
          <p:cNvPr id="15"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5" name="Slide Number Placeholder 4"/>
          <p:cNvSpPr>
            <a:spLocks noGrp="1"/>
          </p:cNvSpPr>
          <p:nvPr>
            <p:ph type="sldNum" sz="quarter" idx="10"/>
          </p:nvPr>
        </p:nvSpPr>
        <p:spPr>
          <a:noFill/>
        </p:spPr>
        <p:txBody>
          <a:bodyPr/>
          <a:lstStyle/>
          <a:p>
            <a:fld id="{D585EB84-1197-4DA4-B4B6-10A2878D3868}" type="slidenum">
              <a:rPr lang="x-none" smtClean="0">
                <a:cs typeface="Arial" pitchFamily="34" charset="0"/>
              </a:rPr>
              <a:pPr/>
              <a:t>186</a:t>
            </a:fld>
            <a:endParaRPr lang="en-US" smtClean="0">
              <a:cs typeface="Arial" pitchFamily="34" charset="0"/>
            </a:endParaRPr>
          </a:p>
        </p:txBody>
      </p:sp>
      <p:sp>
        <p:nvSpPr>
          <p:cNvPr id="192516" name="Rectangle 2"/>
          <p:cNvSpPr>
            <a:spLocks noGrp="1" noChangeArrowheads="1"/>
          </p:cNvSpPr>
          <p:nvPr>
            <p:ph type="title"/>
          </p:nvPr>
        </p:nvSpPr>
        <p:spPr/>
        <p:txBody>
          <a:bodyPr/>
          <a:lstStyle/>
          <a:p>
            <a:r>
              <a:rPr lang="en-US" smtClean="0"/>
              <a:t>Lock-Free Implementations</a:t>
            </a:r>
          </a:p>
        </p:txBody>
      </p:sp>
      <p:sp>
        <p:nvSpPr>
          <p:cNvPr id="492547" name="Rectangle 3"/>
          <p:cNvSpPr>
            <a:spLocks noGrp="1" noChangeArrowheads="1"/>
          </p:cNvSpPr>
          <p:nvPr>
            <p:ph type="body" idx="1"/>
          </p:nvPr>
        </p:nvSpPr>
        <p:spPr/>
        <p:txBody>
          <a:bodyPr/>
          <a:lstStyle/>
          <a:p>
            <a:r>
              <a:rPr lang="en-US" smtClean="0"/>
              <a:t>Lock-free consensus is as impossible as wait-free consensus </a:t>
            </a:r>
          </a:p>
          <a:p>
            <a:r>
              <a:rPr lang="en-US" b="1" i="1" smtClean="0">
                <a:solidFill>
                  <a:schemeClr val="tx1"/>
                </a:solidFill>
              </a:rPr>
              <a:t>All these results hold for lock-free algorithms also.</a:t>
            </a:r>
            <a:r>
              <a:rPr lang="en-US" b="1" smtClean="0">
                <a:solidFill>
                  <a:schemeClr val="tx1"/>
                </a:solidFill>
              </a:rPr>
              <a:t> </a:t>
            </a:r>
          </a:p>
          <a:p>
            <a:pPr>
              <a:buFontTx/>
              <a:buNone/>
            </a:pPr>
            <a:endParaRPr lang="en-US" b="1" smtClean="0">
              <a:solidFill>
                <a:schemeClr val="tx1"/>
              </a:solidFill>
            </a:endParaRPr>
          </a:p>
        </p:txBody>
      </p:sp>
      <p:sp>
        <p:nvSpPr>
          <p:cNvPr id="6" name="Footer Placeholder 3"/>
          <p:cNvSpPr txBox="1">
            <a:spLocks/>
          </p:cNvSpPr>
          <p:nvPr/>
        </p:nvSpPr>
        <p:spPr bwMode="auto">
          <a:xfrm>
            <a:off x="3124200" y="6248400"/>
            <a:ext cx="2895600" cy="457200"/>
          </a:xfrm>
          <a:prstGeom prst="rect">
            <a:avLst/>
          </a:prstGeom>
          <a:noFill/>
          <a:ln>
            <a:miter lim="800000"/>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t>Art of Multiprocessor Programming</a:t>
            </a:r>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93539" name="Slide Number Placeholder 4"/>
          <p:cNvSpPr>
            <a:spLocks noGrp="1"/>
          </p:cNvSpPr>
          <p:nvPr>
            <p:ph type="sldNum" sz="quarter" idx="10"/>
          </p:nvPr>
        </p:nvSpPr>
        <p:spPr>
          <a:noFill/>
        </p:spPr>
        <p:txBody>
          <a:bodyPr/>
          <a:lstStyle/>
          <a:p>
            <a:fld id="{0B904BA0-F8BE-4114-B718-3EC826E2E429}" type="slidenum">
              <a:rPr lang="x-none" smtClean="0">
                <a:cs typeface="Arial" pitchFamily="34" charset="0"/>
              </a:rPr>
              <a:pPr/>
              <a:t>187</a:t>
            </a:fld>
            <a:endParaRPr lang="en-US" smtClean="0">
              <a:cs typeface="Arial" pitchFamily="34" charset="0"/>
            </a:endParaRPr>
          </a:p>
        </p:txBody>
      </p:sp>
      <p:sp>
        <p:nvSpPr>
          <p:cNvPr id="193540" name="Rectangle 2"/>
          <p:cNvSpPr>
            <a:spLocks noGrp="1" noChangeArrowheads="1"/>
          </p:cNvSpPr>
          <p:nvPr>
            <p:ph type="title"/>
          </p:nvPr>
        </p:nvSpPr>
        <p:spPr/>
        <p:txBody>
          <a:bodyPr/>
          <a:lstStyle/>
          <a:p>
            <a:r>
              <a:rPr lang="en-US" smtClean="0"/>
              <a:t>There is More: Universality</a:t>
            </a:r>
          </a:p>
        </p:txBody>
      </p:sp>
      <p:sp>
        <p:nvSpPr>
          <p:cNvPr id="193541" name="Rectangle 3"/>
          <p:cNvSpPr>
            <a:spLocks noGrp="1" noChangeArrowheads="1"/>
          </p:cNvSpPr>
          <p:nvPr>
            <p:ph type="body" idx="1"/>
          </p:nvPr>
        </p:nvSpPr>
        <p:spPr/>
        <p:txBody>
          <a:bodyPr/>
          <a:lstStyle/>
          <a:p>
            <a:r>
              <a:rPr lang="en-US" dirty="0" smtClean="0"/>
              <a:t>Consensus is </a:t>
            </a:r>
            <a:r>
              <a:rPr lang="en-US" dirty="0" smtClean="0">
                <a:solidFill>
                  <a:srgbClr val="FF0000"/>
                </a:solidFill>
              </a:rPr>
              <a:t>universal</a:t>
            </a:r>
          </a:p>
          <a:p>
            <a:r>
              <a:rPr lang="en-US" dirty="0" smtClean="0"/>
              <a:t>From </a:t>
            </a:r>
            <a:r>
              <a:rPr lang="en-US" i="1" dirty="0" smtClean="0">
                <a:solidFill>
                  <a:schemeClr val="tx1"/>
                </a:solidFill>
              </a:rPr>
              <a:t>n</a:t>
            </a:r>
            <a:r>
              <a:rPr lang="en-US" dirty="0" smtClean="0"/>
              <a:t>-thread consensus</a:t>
            </a:r>
          </a:p>
          <a:p>
            <a:pPr lvl="1"/>
            <a:r>
              <a:rPr lang="en-US" dirty="0" smtClean="0"/>
              <a:t>Wait-free/Lock-free</a:t>
            </a:r>
          </a:p>
          <a:p>
            <a:pPr lvl="1"/>
            <a:r>
              <a:rPr lang="en-US" dirty="0" err="1" smtClean="0"/>
              <a:t>Linearizable</a:t>
            </a:r>
            <a:endParaRPr lang="en-US" dirty="0" smtClean="0"/>
          </a:p>
          <a:p>
            <a:pPr lvl="1"/>
            <a:r>
              <a:rPr lang="en-US" i="1" dirty="0" smtClean="0">
                <a:solidFill>
                  <a:schemeClr val="tx1"/>
                </a:solidFill>
              </a:rPr>
              <a:t>n</a:t>
            </a:r>
            <a:r>
              <a:rPr lang="en-US" dirty="0" smtClean="0"/>
              <a:t>-threaded</a:t>
            </a:r>
          </a:p>
          <a:p>
            <a:pPr lvl="1"/>
            <a:r>
              <a:rPr lang="en-US" dirty="0" smtClean="0"/>
              <a:t>Implementation</a:t>
            </a:r>
          </a:p>
          <a:p>
            <a:pPr lvl="1"/>
            <a:r>
              <a:rPr lang="en-US" dirty="0" smtClean="0"/>
              <a:t>Of any sequentially specified object</a:t>
            </a:r>
          </a:p>
          <a:p>
            <a:pPr lvl="1"/>
            <a:endParaRPr lang="en-US" dirty="0" smtClean="0"/>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2" name="Footer Placeholder 1"/>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194563" name="Slide Number Placeholder 2"/>
          <p:cNvSpPr>
            <a:spLocks noGrp="1"/>
          </p:cNvSpPr>
          <p:nvPr>
            <p:ph type="sldNum" sz="quarter" idx="10"/>
          </p:nvPr>
        </p:nvSpPr>
        <p:spPr>
          <a:noFill/>
        </p:spPr>
        <p:txBody>
          <a:bodyPr/>
          <a:lstStyle/>
          <a:p>
            <a:fld id="{F9662913-7592-44AC-A320-BDEE55E73DA9}" type="slidenum">
              <a:rPr lang="x-none" smtClean="0">
                <a:cs typeface="Arial" pitchFamily="34" charset="0"/>
              </a:rPr>
              <a:pPr/>
              <a:t>188</a:t>
            </a:fld>
            <a:endParaRPr lang="en-US" smtClean="0">
              <a:cs typeface="Arial" pitchFamily="34" charset="0"/>
            </a:endParaRPr>
          </a:p>
        </p:txBody>
      </p:sp>
      <p:sp>
        <p:nvSpPr>
          <p:cNvPr id="194564" name="Rectangle 2"/>
          <p:cNvSpPr>
            <a:spLocks noChangeArrowheads="1"/>
          </p:cNvSpPr>
          <p:nvPr/>
        </p:nvSpPr>
        <p:spPr bwMode="auto">
          <a:xfrm>
            <a:off x="0" y="-6439"/>
            <a:ext cx="9144000" cy="1200329"/>
          </a:xfrm>
          <a:prstGeom prst="rect">
            <a:avLst/>
          </a:prstGeom>
          <a:noFill/>
          <a:ln w="9525" algn="ctr">
            <a:noFill/>
            <a:miter lim="800000"/>
            <a:headEnd/>
            <a:tailEnd/>
          </a:ln>
        </p:spPr>
        <p:txBody>
          <a:bodyPr anchor="ctr">
            <a:spAutoFit/>
          </a:bodyPr>
          <a:lstStyle/>
          <a:p>
            <a:pPr algn="l"/>
            <a:r>
              <a:rPr lang="en-US" sz="2400" dirty="0">
                <a:solidFill>
                  <a:schemeClr val="tx1"/>
                </a:solidFill>
                <a:latin typeface="Arial" pitchFamily="34" charset="0"/>
                <a:hlinkClick r:id="rId3"/>
              </a:rPr>
              <a:t>  </a:t>
            </a:r>
            <a:r>
              <a:rPr lang="en-US" sz="1800" dirty="0">
                <a:solidFill>
                  <a:schemeClr val="tx1"/>
                </a:solidFill>
                <a:latin typeface="Arial" pitchFamily="34" charset="0"/>
              </a:rPr>
              <a:t> </a:t>
            </a:r>
            <a:r>
              <a:rPr lang="en-US" sz="2400" dirty="0">
                <a:solidFill>
                  <a:schemeClr val="tx1"/>
                </a:solidFill>
                <a:latin typeface="Arial" pitchFamily="34" charset="0"/>
              </a:rPr>
              <a:t>        </a:t>
            </a:r>
            <a:br>
              <a:rPr lang="en-US" sz="2400" dirty="0">
                <a:solidFill>
                  <a:schemeClr val="tx1"/>
                </a:solidFill>
                <a:latin typeface="Arial" pitchFamily="34" charset="0"/>
              </a:rPr>
            </a:br>
            <a:r>
              <a:rPr lang="en-US" sz="2400" dirty="0">
                <a:solidFill>
                  <a:schemeClr val="tx1"/>
                </a:solidFill>
                <a:latin typeface="Arial" pitchFamily="34" charset="0"/>
              </a:rPr>
              <a:t>This work is licensed under a </a:t>
            </a:r>
            <a:r>
              <a:rPr lang="en-US" sz="2400" dirty="0">
                <a:solidFill>
                  <a:schemeClr val="tx1"/>
                </a:solidFill>
                <a:latin typeface="Arial" pitchFamily="34" charset="0"/>
                <a:hlinkClick r:id="rId3"/>
              </a:rPr>
              <a:t>Creative Commons Attribution-</a:t>
            </a:r>
            <a:r>
              <a:rPr lang="en-US" sz="2400" dirty="0" err="1">
                <a:solidFill>
                  <a:schemeClr val="tx1"/>
                </a:solidFill>
                <a:latin typeface="Arial" pitchFamily="34" charset="0"/>
                <a:hlinkClick r:id="rId3"/>
              </a:rPr>
              <a:t>ShareAlike</a:t>
            </a:r>
            <a:r>
              <a:rPr lang="en-US" sz="2400" dirty="0">
                <a:solidFill>
                  <a:schemeClr val="tx1"/>
                </a:solidFill>
                <a:latin typeface="Arial" pitchFamily="34" charset="0"/>
                <a:hlinkClick r:id="rId3"/>
              </a:rPr>
              <a:t> 2.5 License</a:t>
            </a:r>
            <a:r>
              <a:rPr lang="en-US" sz="2400" dirty="0">
                <a:solidFill>
                  <a:schemeClr val="tx1"/>
                </a:solidFill>
                <a:latin typeface="Arial" pitchFamily="34" charset="0"/>
              </a:rPr>
              <a:t>. </a:t>
            </a:r>
          </a:p>
        </p:txBody>
      </p:sp>
      <p:pic>
        <p:nvPicPr>
          <p:cNvPr id="194565"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94566" name="Rectangle 4"/>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algn="l">
              <a:lnSpc>
                <a:spcPct val="80000"/>
              </a:lnSpc>
              <a:spcBef>
                <a:spcPct val="20000"/>
              </a:spcBef>
              <a:buFontTx/>
              <a:buChar char="•"/>
            </a:pPr>
            <a:r>
              <a:rPr lang="en-US" sz="1800" b="1">
                <a:solidFill>
                  <a:schemeClr val="tx1"/>
                </a:solidFill>
                <a:latin typeface="Lucida Sans" pitchFamily="34" charset="0"/>
              </a:rPr>
              <a:t>You are free:</a:t>
            </a:r>
          </a:p>
          <a:p>
            <a:pPr marL="742950" lvl="1" indent="-285750" algn="l">
              <a:lnSpc>
                <a:spcPct val="80000"/>
              </a:lnSpc>
              <a:spcBef>
                <a:spcPct val="20000"/>
              </a:spcBef>
              <a:buFontTx/>
              <a:buChar char="–"/>
            </a:pPr>
            <a:r>
              <a:rPr lang="en-US" sz="1600" b="1">
                <a:solidFill>
                  <a:schemeClr val="tx1"/>
                </a:solidFill>
                <a:latin typeface="Lucida Sans" pitchFamily="34" charset="0"/>
              </a:rPr>
              <a:t>to Share</a:t>
            </a:r>
            <a:r>
              <a:rPr lang="en-US" sz="1600">
                <a:solidFill>
                  <a:schemeClr val="tx1"/>
                </a:solidFill>
                <a:latin typeface="Lucida Sans" pitchFamily="34" charset="0"/>
              </a:rPr>
              <a:t> — to copy, distribute and transmit the work </a:t>
            </a:r>
          </a:p>
          <a:p>
            <a:pPr marL="742950" lvl="1" indent="-285750" algn="l">
              <a:lnSpc>
                <a:spcPct val="80000"/>
              </a:lnSpc>
              <a:spcBef>
                <a:spcPct val="20000"/>
              </a:spcBef>
              <a:buFontTx/>
              <a:buChar char="–"/>
            </a:pPr>
            <a:r>
              <a:rPr lang="en-US" sz="1600" b="1">
                <a:solidFill>
                  <a:schemeClr val="tx1"/>
                </a:solidFill>
                <a:latin typeface="Lucida Sans" pitchFamily="34" charset="0"/>
              </a:rPr>
              <a:t>to Remix</a:t>
            </a:r>
            <a:r>
              <a:rPr lang="en-US" sz="1600">
                <a:solidFill>
                  <a:schemeClr val="tx1"/>
                </a:solidFill>
                <a:latin typeface="Lucida Sans" pitchFamily="34" charset="0"/>
              </a:rPr>
              <a:t> — to adapt the work </a:t>
            </a:r>
          </a:p>
          <a:p>
            <a:pPr marL="342900" indent="-342900" algn="l">
              <a:lnSpc>
                <a:spcPct val="80000"/>
              </a:lnSpc>
              <a:spcBef>
                <a:spcPct val="20000"/>
              </a:spcBef>
              <a:buFontTx/>
              <a:buChar char="•"/>
            </a:pPr>
            <a:r>
              <a:rPr lang="en-US" sz="1800" b="1">
                <a:solidFill>
                  <a:schemeClr val="tx1"/>
                </a:solidFill>
                <a:latin typeface="Lucida Sans" pitchFamily="34" charset="0"/>
              </a:rPr>
              <a:t>Under the following conditions:</a:t>
            </a:r>
          </a:p>
          <a:p>
            <a:pPr marL="742950" lvl="1" indent="-285750" algn="l">
              <a:lnSpc>
                <a:spcPct val="80000"/>
              </a:lnSpc>
              <a:spcBef>
                <a:spcPct val="20000"/>
              </a:spcBef>
              <a:buFontTx/>
              <a:buChar char="–"/>
            </a:pPr>
            <a:r>
              <a:rPr lang="en-US" sz="1600" b="1">
                <a:solidFill>
                  <a:schemeClr val="tx1"/>
                </a:solidFill>
                <a:latin typeface="Lucida Sans" pitchFamily="34" charset="0"/>
              </a:rPr>
              <a:t>Attribution</a:t>
            </a:r>
            <a:r>
              <a:rPr lang="en-US" sz="160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algn="l">
              <a:lnSpc>
                <a:spcPct val="80000"/>
              </a:lnSpc>
              <a:spcBef>
                <a:spcPct val="20000"/>
              </a:spcBef>
              <a:buFontTx/>
              <a:buChar char="–"/>
            </a:pPr>
            <a:r>
              <a:rPr lang="en-US" sz="1600" b="1">
                <a:solidFill>
                  <a:schemeClr val="tx1"/>
                </a:solidFill>
                <a:latin typeface="Lucida Sans" pitchFamily="34" charset="0"/>
              </a:rPr>
              <a:t>Share Alike</a:t>
            </a:r>
            <a:r>
              <a:rPr lang="en-US" sz="1600">
                <a:solidFill>
                  <a:schemeClr val="tx1"/>
                </a:solidFill>
                <a:latin typeface="Lucida Sans" pitchFamily="34" charset="0"/>
              </a:rPr>
              <a:t>. If you alter, transform, or build upon this work, you may distribute the resulting work only under the same, similar or a compatible license. </a:t>
            </a:r>
          </a:p>
          <a:p>
            <a:pPr marL="342900" indent="-342900" algn="l">
              <a:lnSpc>
                <a:spcPct val="80000"/>
              </a:lnSpc>
              <a:spcBef>
                <a:spcPct val="20000"/>
              </a:spcBef>
              <a:buFontTx/>
              <a:buChar char="•"/>
            </a:pPr>
            <a:r>
              <a:rPr lang="en-US" sz="1800">
                <a:solidFill>
                  <a:schemeClr val="tx1"/>
                </a:solidFill>
                <a:latin typeface="Lucida Sans" pitchFamily="34" charset="0"/>
              </a:rPr>
              <a:t>For any reuse or distribution, you must make clear to others the license terms of this work. The best way to do this is with a link to</a:t>
            </a:r>
          </a:p>
          <a:p>
            <a:pPr marL="742950" lvl="1" indent="-285750" algn="l">
              <a:lnSpc>
                <a:spcPct val="80000"/>
              </a:lnSpc>
              <a:spcBef>
                <a:spcPct val="20000"/>
              </a:spcBef>
              <a:buFontTx/>
              <a:buChar char="–"/>
            </a:pPr>
            <a:r>
              <a:rPr lang="en-US" sz="1600">
                <a:solidFill>
                  <a:schemeClr val="tx1"/>
                </a:solidFill>
                <a:latin typeface="Lucida Sans" pitchFamily="34" charset="0"/>
              </a:rPr>
              <a:t>http://creativecommons.org/licenses/by-sa/3.0/. </a:t>
            </a:r>
          </a:p>
          <a:p>
            <a:pPr marL="342900" indent="-342900" algn="l">
              <a:lnSpc>
                <a:spcPct val="80000"/>
              </a:lnSpc>
              <a:spcBef>
                <a:spcPct val="20000"/>
              </a:spcBef>
              <a:buFontTx/>
              <a:buChar char="•"/>
            </a:pPr>
            <a:r>
              <a:rPr lang="en-US" sz="1800">
                <a:solidFill>
                  <a:schemeClr val="tx1"/>
                </a:solidFill>
                <a:latin typeface="Lucida Sans" pitchFamily="34" charset="0"/>
              </a:rPr>
              <a:t>Any of the above conditions can be waived if you get permission from the copyright holder. </a:t>
            </a:r>
          </a:p>
          <a:p>
            <a:pPr marL="342900" indent="-342900" algn="l">
              <a:lnSpc>
                <a:spcPct val="80000"/>
              </a:lnSpc>
              <a:spcBef>
                <a:spcPct val="20000"/>
              </a:spcBef>
              <a:buFontTx/>
              <a:buChar char="•"/>
            </a:pPr>
            <a:r>
              <a:rPr lang="en-US" sz="1800">
                <a:solidFill>
                  <a:schemeClr val="tx1"/>
                </a:solidFill>
                <a:latin typeface="Lucida Sans" pitchFamily="34" charset="0"/>
              </a:rPr>
              <a:t>Nothing in this license impairs or restricts the author's moral rights. </a:t>
            </a:r>
          </a:p>
          <a:p>
            <a:pPr marL="342900" indent="-342900" algn="l">
              <a:lnSpc>
                <a:spcPct val="80000"/>
              </a:lnSpc>
              <a:spcBef>
                <a:spcPct val="20000"/>
              </a:spcBef>
              <a:buFontTx/>
              <a:buChar char="•"/>
            </a:pPr>
            <a:endParaRPr lang="en-US" sz="1800">
              <a:solidFill>
                <a:schemeClr val="tx1"/>
              </a:solidFill>
              <a:latin typeface="Lucida Sans"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Slide Number Placeholder 3"/>
          <p:cNvSpPr>
            <a:spLocks noGrp="1"/>
          </p:cNvSpPr>
          <p:nvPr>
            <p:ph type="sldNum" sz="quarter" idx="10"/>
          </p:nvPr>
        </p:nvSpPr>
        <p:spPr>
          <a:noFill/>
        </p:spPr>
        <p:txBody>
          <a:bodyPr/>
          <a:lstStyle/>
          <a:p>
            <a:fld id="{10D3E626-C025-4028-A4A0-BC61F2FD3BCD}" type="slidenum">
              <a:rPr lang="x-none" smtClean="0">
                <a:cs typeface="Arial" pitchFamily="34" charset="0"/>
              </a:rPr>
              <a:pPr/>
              <a:t>19</a:t>
            </a:fld>
            <a:endParaRPr lang="en-US" smtClean="0">
              <a:cs typeface="Arial" pitchFamily="34" charset="0"/>
            </a:endParaRPr>
          </a:p>
        </p:txBody>
      </p:sp>
      <p:sp>
        <p:nvSpPr>
          <p:cNvPr id="20484" name="Rectangle 3"/>
          <p:cNvSpPr>
            <a:spLocks noGrp="1" noChangeArrowheads="1"/>
          </p:cNvSpPr>
          <p:nvPr>
            <p:ph type="title"/>
          </p:nvPr>
        </p:nvSpPr>
        <p:spPr/>
        <p:txBody>
          <a:bodyPr/>
          <a:lstStyle/>
          <a:p>
            <a:r>
              <a:rPr lang="en-US" sz="4000" smtClean="0"/>
              <a:t>FIFO Queue: Enqueue Method</a:t>
            </a:r>
          </a:p>
        </p:txBody>
      </p:sp>
      <p:grpSp>
        <p:nvGrpSpPr>
          <p:cNvPr id="20485" name="Group 4"/>
          <p:cNvGrpSpPr>
            <a:grpSpLocks/>
          </p:cNvGrpSpPr>
          <p:nvPr/>
        </p:nvGrpSpPr>
        <p:grpSpPr bwMode="auto">
          <a:xfrm>
            <a:off x="2971800" y="3716338"/>
            <a:ext cx="430213" cy="341312"/>
            <a:chOff x="2928" y="1465"/>
            <a:chExt cx="271" cy="215"/>
          </a:xfrm>
        </p:grpSpPr>
        <p:sp>
          <p:nvSpPr>
            <p:cNvPr id="20512" name="Oval 5"/>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0513" name="Oval 6"/>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sp>
        <p:nvSpPr>
          <p:cNvPr id="20486" name="Rectangle 7"/>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0487" name="Rectangle 8"/>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0488" name="Rectangle 9"/>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0489" name="Line 10"/>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0490" name="Line 11"/>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3" name="Group 12"/>
          <p:cNvGrpSpPr>
            <a:grpSpLocks/>
          </p:cNvGrpSpPr>
          <p:nvPr/>
        </p:nvGrpSpPr>
        <p:grpSpPr bwMode="auto">
          <a:xfrm>
            <a:off x="4876800" y="4267200"/>
            <a:ext cx="430213" cy="341313"/>
            <a:chOff x="2744" y="3360"/>
            <a:chExt cx="271" cy="215"/>
          </a:xfrm>
        </p:grpSpPr>
        <p:sp>
          <p:nvSpPr>
            <p:cNvPr id="20510" name="Oval 13"/>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0511" name="Oval 14"/>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0492" name="Group 15"/>
          <p:cNvGrpSpPr>
            <a:grpSpLocks/>
          </p:cNvGrpSpPr>
          <p:nvPr/>
        </p:nvGrpSpPr>
        <p:grpSpPr bwMode="auto">
          <a:xfrm>
            <a:off x="3886200" y="3716338"/>
            <a:ext cx="430213" cy="341312"/>
            <a:chOff x="3648" y="3312"/>
            <a:chExt cx="271" cy="215"/>
          </a:xfrm>
        </p:grpSpPr>
        <p:sp>
          <p:nvSpPr>
            <p:cNvPr id="2050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050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0493" name="Group 18"/>
          <p:cNvGrpSpPr>
            <a:grpSpLocks/>
          </p:cNvGrpSpPr>
          <p:nvPr/>
        </p:nvGrpSpPr>
        <p:grpSpPr bwMode="auto">
          <a:xfrm>
            <a:off x="6324600" y="4876800"/>
            <a:ext cx="1447800" cy="1295400"/>
            <a:chOff x="3168" y="1824"/>
            <a:chExt cx="912" cy="816"/>
          </a:xfrm>
        </p:grpSpPr>
        <p:sp>
          <p:nvSpPr>
            <p:cNvPr id="20499" name="Freeform 1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0" name="Freeform 2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1" name="Freeform 21"/>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2" name="Freeform 2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0503" name="Freeform 2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0504" name="Freeform 2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0505" name="Freeform 25"/>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6" name="Freeform 26"/>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507" name="Freeform 27"/>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0494" name="Freeform 28"/>
          <p:cNvSpPr>
            <a:spLocks/>
          </p:cNvSpPr>
          <p:nvPr/>
        </p:nvSpPr>
        <p:spPr bwMode="auto">
          <a:xfrm>
            <a:off x="5105400" y="4419600"/>
            <a:ext cx="1295400" cy="1143000"/>
          </a:xfrm>
          <a:custGeom>
            <a:avLst/>
            <a:gdLst>
              <a:gd name="T0" fmla="*/ 1219200 w 816"/>
              <a:gd name="T1" fmla="*/ 1143000 h 720"/>
              <a:gd name="T2" fmla="*/ 1295400 w 816"/>
              <a:gd name="T3" fmla="*/ 990600 h 720"/>
              <a:gd name="T4" fmla="*/ 0 w 816"/>
              <a:gd name="T5" fmla="*/ 0 h 720"/>
              <a:gd name="T6" fmla="*/ 1219200 w 816"/>
              <a:gd name="T7" fmla="*/ 114300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0495" name="AutoShape 29"/>
          <p:cNvSpPr>
            <a:spLocks noChangeArrowheads="1"/>
          </p:cNvSpPr>
          <p:nvPr/>
        </p:nvSpPr>
        <p:spPr bwMode="auto">
          <a:xfrm>
            <a:off x="4953000" y="2019300"/>
            <a:ext cx="3429000" cy="838200"/>
          </a:xfrm>
          <a:prstGeom prst="wedgeRoundRectCallout">
            <a:avLst>
              <a:gd name="adj1" fmla="val 6111"/>
              <a:gd name="adj2" fmla="val 278032"/>
              <a:gd name="adj3" fmla="val 16667"/>
            </a:avLst>
          </a:prstGeom>
          <a:noFill/>
          <a:ln w="38100">
            <a:solidFill>
              <a:srgbClr val="FF0000"/>
            </a:solidFill>
            <a:miter lim="800000"/>
            <a:headEnd/>
            <a:tailEnd/>
          </a:ln>
        </p:spPr>
        <p:txBody>
          <a:bodyPr anchor="ctr"/>
          <a:lstStyle/>
          <a:p>
            <a:r>
              <a:rPr lang="en-US" sz="4400" b="1" dirty="0" err="1">
                <a:solidFill>
                  <a:schemeClr val="tx1"/>
                </a:solidFill>
                <a:latin typeface="Courier New" pitchFamily="49" charset="0"/>
              </a:rPr>
              <a:t>q.enq</a:t>
            </a:r>
            <a:r>
              <a:rPr lang="en-US" sz="4400" b="1" dirty="0">
                <a:solidFill>
                  <a:schemeClr val="tx1"/>
                </a:solidFill>
                <a:latin typeface="Courier New" pitchFamily="49" charset="0"/>
              </a:rPr>
              <a:t>( )</a:t>
            </a:r>
          </a:p>
        </p:txBody>
      </p:sp>
      <p:grpSp>
        <p:nvGrpSpPr>
          <p:cNvPr id="20496" name="Group 30"/>
          <p:cNvGrpSpPr>
            <a:grpSpLocks/>
          </p:cNvGrpSpPr>
          <p:nvPr/>
        </p:nvGrpSpPr>
        <p:grpSpPr bwMode="auto">
          <a:xfrm>
            <a:off x="7265988" y="2286000"/>
            <a:ext cx="430212" cy="341313"/>
            <a:chOff x="2744" y="3360"/>
            <a:chExt cx="271" cy="215"/>
          </a:xfrm>
        </p:grpSpPr>
        <p:sp>
          <p:nvSpPr>
            <p:cNvPr id="20497" name="Oval 3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0498" name="Oval 3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sp>
        <p:nvSpPr>
          <p:cNvPr id="3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8.67362E-19 L 8.33333E-7 -0.07986 " pathEditMode="relative" ptsTypes="AA">
                                      <p:cBhvr>
                                        <p:cTn id="6" dur="5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3075" name="Slide Number Placeholder 4"/>
          <p:cNvSpPr>
            <a:spLocks noGrp="1"/>
          </p:cNvSpPr>
          <p:nvPr>
            <p:ph type="sldNum" sz="quarter" idx="10"/>
          </p:nvPr>
        </p:nvSpPr>
        <p:spPr>
          <a:noFill/>
        </p:spPr>
        <p:txBody>
          <a:bodyPr/>
          <a:lstStyle/>
          <a:p>
            <a:fld id="{D78FF47A-F1D9-444C-8C7B-D333B446A0CD}" type="slidenum">
              <a:rPr lang="x-none" smtClean="0">
                <a:cs typeface="Arial" pitchFamily="34" charset="0"/>
              </a:rPr>
              <a:pPr/>
              <a:t>2</a:t>
            </a:fld>
            <a:endParaRPr lang="en-US" smtClean="0">
              <a:cs typeface="Arial" pitchFamily="34" charset="0"/>
            </a:endParaRPr>
          </a:p>
        </p:txBody>
      </p:sp>
      <p:sp>
        <p:nvSpPr>
          <p:cNvPr id="3076" name="Rectangle 2"/>
          <p:cNvSpPr>
            <a:spLocks noChangeArrowheads="1"/>
          </p:cNvSpPr>
          <p:nvPr/>
        </p:nvSpPr>
        <p:spPr bwMode="auto">
          <a:xfrm>
            <a:off x="565150" y="314325"/>
            <a:ext cx="8134350" cy="1143000"/>
          </a:xfrm>
          <a:prstGeom prst="rect">
            <a:avLst/>
          </a:prstGeom>
          <a:noFill/>
          <a:ln w="9525">
            <a:noFill/>
            <a:miter lim="800000"/>
            <a:headEnd/>
            <a:tailEnd/>
          </a:ln>
        </p:spPr>
        <p:txBody>
          <a:bodyPr anchor="ctr"/>
          <a:lstStyle/>
          <a:p>
            <a:r>
              <a:rPr lang="en-US" sz="4400" dirty="0">
                <a:solidFill>
                  <a:schemeClr val="tx2"/>
                </a:solidFill>
                <a:latin typeface="Arial" pitchFamily="34" charset="0"/>
              </a:rPr>
              <a:t>Shared-Memory Computability</a:t>
            </a:r>
          </a:p>
        </p:txBody>
      </p:sp>
      <p:sp>
        <p:nvSpPr>
          <p:cNvPr id="3077" name="Rectangle 3"/>
          <p:cNvSpPr>
            <a:spLocks noGrp="1" noChangeArrowheads="1"/>
          </p:cNvSpPr>
          <p:nvPr>
            <p:ph type="body" idx="1"/>
          </p:nvPr>
        </p:nvSpPr>
        <p:spPr>
          <a:xfrm>
            <a:off x="482600" y="4216400"/>
            <a:ext cx="8661400" cy="2197100"/>
          </a:xfrm>
          <a:noFill/>
        </p:spPr>
        <p:txBody>
          <a:bodyPr/>
          <a:lstStyle/>
          <a:p>
            <a:r>
              <a:rPr lang="en-US" sz="2800" smtClean="0"/>
              <a:t>Mathematical model of </a:t>
            </a:r>
            <a:r>
              <a:rPr lang="en-US" sz="2800" smtClean="0">
                <a:solidFill>
                  <a:srgbClr val="FF3300"/>
                </a:solidFill>
              </a:rPr>
              <a:t>concurrent</a:t>
            </a:r>
            <a:r>
              <a:rPr lang="en-US" sz="2800" smtClean="0"/>
              <a:t> computation</a:t>
            </a:r>
          </a:p>
          <a:p>
            <a:r>
              <a:rPr lang="en-US" sz="2800" smtClean="0"/>
              <a:t>What is (and is not) concurrently computable</a:t>
            </a:r>
          </a:p>
          <a:p>
            <a:r>
              <a:rPr lang="en-US" sz="2800" smtClean="0"/>
              <a:t>Efficiency (mostly) irrelevant</a:t>
            </a:r>
          </a:p>
        </p:txBody>
      </p:sp>
      <p:pic>
        <p:nvPicPr>
          <p:cNvPr id="3078" name="Picture 4" descr="TN00021_[1]"/>
          <p:cNvPicPr>
            <a:picLocks noChangeAspect="1" noChangeArrowheads="1"/>
          </p:cNvPicPr>
          <p:nvPr/>
        </p:nvPicPr>
        <p:blipFill>
          <a:blip r:embed="rId3" cstate="print"/>
          <a:srcRect/>
          <a:stretch>
            <a:fillRect/>
          </a:stretch>
        </p:blipFill>
        <p:spPr bwMode="auto">
          <a:xfrm>
            <a:off x="908050" y="1873250"/>
            <a:ext cx="1820863" cy="1541463"/>
          </a:xfrm>
          <a:prstGeom prst="rect">
            <a:avLst/>
          </a:prstGeom>
          <a:noFill/>
          <a:ln w="9525">
            <a:noFill/>
            <a:miter lim="800000"/>
            <a:headEnd/>
            <a:tailEnd/>
          </a:ln>
        </p:spPr>
      </p:pic>
      <p:pic>
        <p:nvPicPr>
          <p:cNvPr id="3079" name="Picture 5" descr="TN00021_[1]"/>
          <p:cNvPicPr>
            <a:picLocks noChangeAspect="1" noChangeArrowheads="1"/>
          </p:cNvPicPr>
          <p:nvPr/>
        </p:nvPicPr>
        <p:blipFill>
          <a:blip r:embed="rId3" cstate="print"/>
          <a:srcRect/>
          <a:stretch>
            <a:fillRect/>
          </a:stretch>
        </p:blipFill>
        <p:spPr bwMode="auto">
          <a:xfrm flipH="1">
            <a:off x="6391275" y="1874838"/>
            <a:ext cx="1820863" cy="1541462"/>
          </a:xfrm>
          <a:prstGeom prst="rect">
            <a:avLst/>
          </a:prstGeom>
          <a:noFill/>
          <a:ln w="9525">
            <a:noFill/>
            <a:miter lim="800000"/>
            <a:headEnd/>
            <a:tailEnd/>
          </a:ln>
        </p:spPr>
      </p:pic>
      <p:sp>
        <p:nvSpPr>
          <p:cNvPr id="805894" name="Text Box 6"/>
          <p:cNvSpPr txBox="1">
            <a:spLocks noChangeArrowheads="1"/>
          </p:cNvSpPr>
          <p:nvPr/>
        </p:nvSpPr>
        <p:spPr bwMode="auto">
          <a:xfrm>
            <a:off x="3914775" y="3367088"/>
            <a:ext cx="1165225"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en-US" sz="2400" dirty="0">
                <a:latin typeface="Arial" pitchFamily="34" charset="0"/>
                <a:cs typeface="Arial" pitchFamily="34" charset="0"/>
              </a:rPr>
              <a:t>10011</a:t>
            </a:r>
          </a:p>
        </p:txBody>
      </p:sp>
      <p:sp>
        <p:nvSpPr>
          <p:cNvPr id="3081" name="Text Box 7"/>
          <p:cNvSpPr txBox="1">
            <a:spLocks noChangeArrowheads="1"/>
          </p:cNvSpPr>
          <p:nvPr/>
        </p:nvSpPr>
        <p:spPr bwMode="auto">
          <a:xfrm>
            <a:off x="3514725" y="2779713"/>
            <a:ext cx="2071688" cy="396875"/>
          </a:xfrm>
          <a:prstGeom prst="rect">
            <a:avLst/>
          </a:prstGeom>
          <a:noFill/>
          <a:ln w="9525">
            <a:noFill/>
            <a:miter lim="800000"/>
            <a:headEnd/>
            <a:tailEnd/>
          </a:ln>
        </p:spPr>
        <p:txBody>
          <a:bodyPr wrap="none">
            <a:spAutoFit/>
          </a:bodyPr>
          <a:lstStyle/>
          <a:p>
            <a:pPr algn="r"/>
            <a:r>
              <a:rPr lang="en-US" sz="2000" dirty="0">
                <a:latin typeface="Arial" pitchFamily="34" charset="0"/>
                <a:cs typeface="Arial" pitchFamily="34" charset="0"/>
              </a:rPr>
              <a:t>Shared Memory</a:t>
            </a:r>
          </a:p>
        </p:txBody>
      </p:sp>
      <p:grpSp>
        <p:nvGrpSpPr>
          <p:cNvPr id="2" name="Group 8"/>
          <p:cNvGrpSpPr>
            <a:grpSpLocks/>
          </p:cNvGrpSpPr>
          <p:nvPr/>
        </p:nvGrpSpPr>
        <p:grpSpPr bwMode="auto">
          <a:xfrm flipH="1">
            <a:off x="685800" y="2206625"/>
            <a:ext cx="1993900" cy="1401763"/>
            <a:chOff x="3430" y="2851"/>
            <a:chExt cx="1388" cy="1020"/>
          </a:xfrm>
        </p:grpSpPr>
        <p:sp>
          <p:nvSpPr>
            <p:cNvPr id="3099" name="Rectangle 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grpSp>
          <p:nvGrpSpPr>
            <p:cNvPr id="3100" name="Group 10"/>
            <p:cNvGrpSpPr>
              <a:grpSpLocks/>
            </p:cNvGrpSpPr>
            <p:nvPr/>
          </p:nvGrpSpPr>
          <p:grpSpPr bwMode="auto">
            <a:xfrm>
              <a:off x="3622" y="2994"/>
              <a:ext cx="912" cy="816"/>
              <a:chOff x="4290" y="2115"/>
              <a:chExt cx="912" cy="816"/>
            </a:xfrm>
          </p:grpSpPr>
          <p:sp>
            <p:nvSpPr>
              <p:cNvPr id="3101" name="Freeform 1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2" name="Freeform 1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3" name="Freeform 13"/>
              <p:cNvSpPr>
                <a:spLocks/>
              </p:cNvSpPr>
              <p:nvPr/>
            </p:nvSpPr>
            <p:spPr bwMode="auto">
              <a:xfrm flipH="1">
                <a:off x="4722" y="2115"/>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4" name="Freeform 1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3105" name="Freeform 1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3106" name="Freeform 1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dirty="0">
                  <a:latin typeface="Arial" pitchFamily="34" charset="0"/>
                </a:endParaRPr>
              </a:p>
            </p:txBody>
          </p:sp>
          <p:sp>
            <p:nvSpPr>
              <p:cNvPr id="3107" name="Freeform 17"/>
              <p:cNvSpPr>
                <a:spLocks/>
              </p:cNvSpPr>
              <p:nvPr/>
            </p:nvSpPr>
            <p:spPr bwMode="auto">
              <a:xfrm flipH="1">
                <a:off x="4626" y="2595"/>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8" name="Freeform 18"/>
              <p:cNvSpPr>
                <a:spLocks/>
              </p:cNvSpPr>
              <p:nvPr/>
            </p:nvSpPr>
            <p:spPr bwMode="auto">
              <a:xfrm flipH="1">
                <a:off x="4818" y="2451"/>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109" name="Freeform 19"/>
              <p:cNvSpPr>
                <a:spLocks/>
              </p:cNvSpPr>
              <p:nvPr/>
            </p:nvSpPr>
            <p:spPr bwMode="auto">
              <a:xfrm flipH="1">
                <a:off x="5010" y="2307"/>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grpSp>
        <p:nvGrpSpPr>
          <p:cNvPr id="4" name="Group 20"/>
          <p:cNvGrpSpPr>
            <a:grpSpLocks/>
          </p:cNvGrpSpPr>
          <p:nvPr/>
        </p:nvGrpSpPr>
        <p:grpSpPr bwMode="auto">
          <a:xfrm>
            <a:off x="6388100" y="2206625"/>
            <a:ext cx="1993900" cy="1401763"/>
            <a:chOff x="3430" y="2851"/>
            <a:chExt cx="1388" cy="1020"/>
          </a:xfrm>
        </p:grpSpPr>
        <p:sp>
          <p:nvSpPr>
            <p:cNvPr id="3088" name="Rectangle 21"/>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grpSp>
          <p:nvGrpSpPr>
            <p:cNvPr id="3089" name="Group 22"/>
            <p:cNvGrpSpPr>
              <a:grpSpLocks/>
            </p:cNvGrpSpPr>
            <p:nvPr/>
          </p:nvGrpSpPr>
          <p:grpSpPr bwMode="auto">
            <a:xfrm>
              <a:off x="3622" y="2994"/>
              <a:ext cx="912" cy="816"/>
              <a:chOff x="4290" y="2115"/>
              <a:chExt cx="912" cy="816"/>
            </a:xfrm>
          </p:grpSpPr>
          <p:sp>
            <p:nvSpPr>
              <p:cNvPr id="3090" name="Freeform 23"/>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1" name="Freeform 24"/>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2" name="Freeform 25"/>
              <p:cNvSpPr>
                <a:spLocks/>
              </p:cNvSpPr>
              <p:nvPr/>
            </p:nvSpPr>
            <p:spPr bwMode="auto">
              <a:xfrm flipH="1">
                <a:off x="4722" y="2115"/>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3" name="Freeform 26"/>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dirty="0">
                  <a:latin typeface="Arial" pitchFamily="34" charset="0"/>
                </a:endParaRPr>
              </a:p>
            </p:txBody>
          </p:sp>
          <p:sp>
            <p:nvSpPr>
              <p:cNvPr id="3094" name="Freeform 27"/>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dirty="0">
                  <a:latin typeface="Arial" pitchFamily="34" charset="0"/>
                </a:endParaRPr>
              </a:p>
            </p:txBody>
          </p:sp>
          <p:sp>
            <p:nvSpPr>
              <p:cNvPr id="3095" name="Freeform 28"/>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dirty="0">
                  <a:latin typeface="Arial" pitchFamily="34" charset="0"/>
                </a:endParaRPr>
              </a:p>
            </p:txBody>
          </p:sp>
          <p:sp>
            <p:nvSpPr>
              <p:cNvPr id="3096" name="Freeform 29"/>
              <p:cNvSpPr>
                <a:spLocks/>
              </p:cNvSpPr>
              <p:nvPr/>
            </p:nvSpPr>
            <p:spPr bwMode="auto">
              <a:xfrm flipH="1">
                <a:off x="4626" y="2595"/>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7" name="Freeform 30"/>
              <p:cNvSpPr>
                <a:spLocks/>
              </p:cNvSpPr>
              <p:nvPr/>
            </p:nvSpPr>
            <p:spPr bwMode="auto">
              <a:xfrm flipH="1">
                <a:off x="4818" y="2451"/>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098" name="Freeform 31"/>
              <p:cNvSpPr>
                <a:spLocks/>
              </p:cNvSpPr>
              <p:nvPr/>
            </p:nvSpPr>
            <p:spPr bwMode="auto">
              <a:xfrm flipH="1">
                <a:off x="5010" y="2307"/>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sp>
        <p:nvSpPr>
          <p:cNvPr id="3084" name="Rectangle 32"/>
          <p:cNvSpPr>
            <a:spLocks noChangeArrowheads="1"/>
          </p:cNvSpPr>
          <p:nvPr/>
        </p:nvSpPr>
        <p:spPr bwMode="auto">
          <a:xfrm>
            <a:off x="2082800" y="1816100"/>
            <a:ext cx="762000" cy="77470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sp>
        <p:nvSpPr>
          <p:cNvPr id="3085" name="Rectangle 33"/>
          <p:cNvSpPr>
            <a:spLocks noChangeArrowheads="1"/>
          </p:cNvSpPr>
          <p:nvPr/>
        </p:nvSpPr>
        <p:spPr bwMode="auto">
          <a:xfrm>
            <a:off x="6261100" y="1422400"/>
            <a:ext cx="762000" cy="774700"/>
          </a:xfrm>
          <a:prstGeom prst="rect">
            <a:avLst/>
          </a:prstGeom>
          <a:solidFill>
            <a:schemeClr val="bg1"/>
          </a:solidFill>
          <a:ln w="9525">
            <a:noFill/>
            <a:miter lim="800000"/>
            <a:headEnd/>
            <a:tailEnd/>
          </a:ln>
        </p:spPr>
        <p:txBody>
          <a:bodyPr wrap="none" anchor="ctr"/>
          <a:lstStyle/>
          <a:p>
            <a:endParaRPr lang="en-US" dirty="0">
              <a:latin typeface="Arial" pitchFamily="34" charset="0"/>
            </a:endParaRPr>
          </a:p>
        </p:txBody>
      </p:sp>
      <p:sp>
        <p:nvSpPr>
          <p:cNvPr id="3086" name="Freeform 34"/>
          <p:cNvSpPr>
            <a:spLocks/>
          </p:cNvSpPr>
          <p:nvPr/>
        </p:nvSpPr>
        <p:spPr bwMode="auto">
          <a:xfrm rot="21014026" flipH="1">
            <a:off x="2787650" y="3027363"/>
            <a:ext cx="700088" cy="636587"/>
          </a:xfrm>
          <a:custGeom>
            <a:avLst/>
            <a:gdLst>
              <a:gd name="T0" fmla="*/ 0 w 528"/>
              <a:gd name="T1" fmla="*/ 636587 h 480"/>
              <a:gd name="T2" fmla="*/ 318222 w 528"/>
              <a:gd name="T3" fmla="*/ 318294 h 480"/>
              <a:gd name="T4" fmla="*/ 0 w 528"/>
              <a:gd name="T5" fmla="*/ 318294 h 480"/>
              <a:gd name="T6" fmla="*/ 700088 w 528"/>
              <a:gd name="T7" fmla="*/ 0 h 480"/>
              <a:gd name="T8" fmla="*/ 381866 w 528"/>
              <a:gd name="T9" fmla="*/ 254635 h 480"/>
              <a:gd name="T10" fmla="*/ 572799 w 528"/>
              <a:gd name="T11" fmla="*/ 254635 h 480"/>
              <a:gd name="T12" fmla="*/ 0 w 528"/>
              <a:gd name="T13" fmla="*/ 63658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Arial" pitchFamily="34" charset="0"/>
            </a:endParaRPr>
          </a:p>
        </p:txBody>
      </p:sp>
      <p:sp>
        <p:nvSpPr>
          <p:cNvPr id="3087" name="Freeform 35"/>
          <p:cNvSpPr>
            <a:spLocks/>
          </p:cNvSpPr>
          <p:nvPr/>
        </p:nvSpPr>
        <p:spPr bwMode="auto">
          <a:xfrm rot="585974">
            <a:off x="5619750" y="3014663"/>
            <a:ext cx="700088" cy="636587"/>
          </a:xfrm>
          <a:custGeom>
            <a:avLst/>
            <a:gdLst>
              <a:gd name="T0" fmla="*/ 0 w 528"/>
              <a:gd name="T1" fmla="*/ 636587 h 480"/>
              <a:gd name="T2" fmla="*/ 318222 w 528"/>
              <a:gd name="T3" fmla="*/ 318294 h 480"/>
              <a:gd name="T4" fmla="*/ 0 w 528"/>
              <a:gd name="T5" fmla="*/ 318294 h 480"/>
              <a:gd name="T6" fmla="*/ 700088 w 528"/>
              <a:gd name="T7" fmla="*/ 0 h 480"/>
              <a:gd name="T8" fmla="*/ 381866 w 528"/>
              <a:gd name="T9" fmla="*/ 254635 h 480"/>
              <a:gd name="T10" fmla="*/ 572799 w 528"/>
              <a:gd name="T11" fmla="*/ 254635 h 480"/>
              <a:gd name="T12" fmla="*/ 0 w 528"/>
              <a:gd name="T13" fmla="*/ 63658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2AAE6192-4A99-40A6-9111-C9C97F63F4D6}" type="slidenum">
              <a:rPr lang="x-none" smtClean="0">
                <a:cs typeface="Arial" pitchFamily="34" charset="0"/>
              </a:rPr>
              <a:pPr/>
              <a:t>20</a:t>
            </a:fld>
            <a:endParaRPr lang="en-US" smtClean="0">
              <a:cs typeface="Arial" pitchFamily="34" charset="0"/>
            </a:endParaRPr>
          </a:p>
        </p:txBody>
      </p:sp>
      <p:sp>
        <p:nvSpPr>
          <p:cNvPr id="21507" name="Rectangle 3"/>
          <p:cNvSpPr>
            <a:spLocks noGrp="1" noChangeArrowheads="1"/>
          </p:cNvSpPr>
          <p:nvPr>
            <p:ph type="title"/>
          </p:nvPr>
        </p:nvSpPr>
        <p:spPr/>
        <p:txBody>
          <a:bodyPr/>
          <a:lstStyle/>
          <a:p>
            <a:r>
              <a:rPr lang="en-US" sz="4000" smtClean="0"/>
              <a:t>FIFO Queue: Dequeue Method</a:t>
            </a:r>
          </a:p>
        </p:txBody>
      </p:sp>
      <p:sp>
        <p:nvSpPr>
          <p:cNvPr id="21508" name="Rectangle 4"/>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1509" name="Rectangle 5"/>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1510" name="Rectangle 6"/>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1511" name="Line 7"/>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1512" name="Line 8"/>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 name="Group 9"/>
          <p:cNvGrpSpPr>
            <a:grpSpLocks/>
          </p:cNvGrpSpPr>
          <p:nvPr/>
        </p:nvGrpSpPr>
        <p:grpSpPr bwMode="auto">
          <a:xfrm>
            <a:off x="4710113" y="3746500"/>
            <a:ext cx="430212" cy="341313"/>
            <a:chOff x="2744" y="3360"/>
            <a:chExt cx="271" cy="215"/>
          </a:xfrm>
        </p:grpSpPr>
        <p:sp>
          <p:nvSpPr>
            <p:cNvPr id="21535" name="Oval 10"/>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l"/>
              <a:endParaRPr lang="en-US" sz="4400" u="sng" dirty="0">
                <a:latin typeface="Arial" pitchFamily="34" charset="0"/>
              </a:endParaRPr>
            </a:p>
          </p:txBody>
        </p:sp>
        <p:sp>
          <p:nvSpPr>
            <p:cNvPr id="21536" name="Oval 11"/>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3" name="Group 12"/>
          <p:cNvGrpSpPr>
            <a:grpSpLocks/>
          </p:cNvGrpSpPr>
          <p:nvPr/>
        </p:nvGrpSpPr>
        <p:grpSpPr bwMode="auto">
          <a:xfrm>
            <a:off x="3851275" y="3746500"/>
            <a:ext cx="430213" cy="341313"/>
            <a:chOff x="3648" y="3312"/>
            <a:chExt cx="271" cy="215"/>
          </a:xfrm>
        </p:grpSpPr>
        <p:sp>
          <p:nvSpPr>
            <p:cNvPr id="21533" name="Oval 13"/>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l"/>
              <a:endParaRPr lang="en-US" sz="4400" u="sng" dirty="0">
                <a:latin typeface="Arial" pitchFamily="34" charset="0"/>
              </a:endParaRPr>
            </a:p>
          </p:txBody>
        </p:sp>
        <p:sp>
          <p:nvSpPr>
            <p:cNvPr id="21534" name="Oval 14"/>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1515" name="Group 15"/>
          <p:cNvGrpSpPr>
            <a:grpSpLocks/>
          </p:cNvGrpSpPr>
          <p:nvPr/>
        </p:nvGrpSpPr>
        <p:grpSpPr bwMode="auto">
          <a:xfrm>
            <a:off x="990600" y="4495800"/>
            <a:ext cx="1447800" cy="1295400"/>
            <a:chOff x="624" y="2832"/>
            <a:chExt cx="912" cy="816"/>
          </a:xfrm>
        </p:grpSpPr>
        <p:sp>
          <p:nvSpPr>
            <p:cNvPr id="21524" name="Freeform 16"/>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25" name="Freeform 17"/>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26" name="Freeform 18"/>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27" name="Freeform 19"/>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1528" name="Freeform 20"/>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1529" name="Freeform 21"/>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1530" name="Freeform 22"/>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31" name="Freeform 23"/>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32" name="Freeform 24"/>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1516" name="Freeform 25"/>
          <p:cNvSpPr>
            <a:spLocks/>
          </p:cNvSpPr>
          <p:nvPr/>
        </p:nvSpPr>
        <p:spPr bwMode="auto">
          <a:xfrm>
            <a:off x="2362200" y="4557713"/>
            <a:ext cx="758825" cy="700087"/>
          </a:xfrm>
          <a:custGeom>
            <a:avLst/>
            <a:gdLst>
              <a:gd name="T0" fmla="*/ 0 w 478"/>
              <a:gd name="T1" fmla="*/ 700087 h 441"/>
              <a:gd name="T2" fmla="*/ 76200 w 478"/>
              <a:gd name="T3" fmla="*/ 547687 h 441"/>
              <a:gd name="T4" fmla="*/ 758825 w 478"/>
              <a:gd name="T5" fmla="*/ 0 h 441"/>
              <a:gd name="T6" fmla="*/ 0 w 478"/>
              <a:gd name="T7" fmla="*/ 700087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1517" name="AutoShape 26"/>
          <p:cNvSpPr>
            <a:spLocks noChangeArrowheads="1"/>
          </p:cNvSpPr>
          <p:nvPr/>
        </p:nvSpPr>
        <p:spPr bwMode="auto">
          <a:xfrm>
            <a:off x="1219200" y="1981200"/>
            <a:ext cx="4038600" cy="914400"/>
          </a:xfrm>
          <a:prstGeom prst="wedgeRoundRectCallout">
            <a:avLst>
              <a:gd name="adj1" fmla="val -28773"/>
              <a:gd name="adj2" fmla="val 209028"/>
              <a:gd name="adj3" fmla="val 16667"/>
            </a:avLst>
          </a:prstGeom>
          <a:noFill/>
          <a:ln w="38100">
            <a:solidFill>
              <a:srgbClr val="0000FF"/>
            </a:solidFill>
            <a:miter lim="800000"/>
            <a:headEnd/>
            <a:tailEnd/>
          </a:ln>
        </p:spPr>
        <p:txBody>
          <a:bodyPr anchor="ctr"/>
          <a:lstStyle/>
          <a:p>
            <a:r>
              <a:rPr lang="en-US" sz="4400" b="1" dirty="0" err="1">
                <a:solidFill>
                  <a:schemeClr val="tx1"/>
                </a:solidFill>
                <a:latin typeface="Courier New" pitchFamily="49" charset="0"/>
              </a:rPr>
              <a:t>q.deq</a:t>
            </a:r>
            <a:r>
              <a:rPr lang="en-US" sz="4400" b="1" dirty="0">
                <a:solidFill>
                  <a:schemeClr val="tx1"/>
                </a:solidFill>
                <a:latin typeface="Courier New" pitchFamily="49" charset="0"/>
              </a:rPr>
              <a:t>()/</a:t>
            </a:r>
          </a:p>
        </p:txBody>
      </p:sp>
      <p:grpSp>
        <p:nvGrpSpPr>
          <p:cNvPr id="5" name="Group 27"/>
          <p:cNvGrpSpPr>
            <a:grpSpLocks/>
          </p:cNvGrpSpPr>
          <p:nvPr/>
        </p:nvGrpSpPr>
        <p:grpSpPr bwMode="auto">
          <a:xfrm>
            <a:off x="2971800" y="3746500"/>
            <a:ext cx="430213" cy="341313"/>
            <a:chOff x="2928" y="1465"/>
            <a:chExt cx="271" cy="215"/>
          </a:xfrm>
        </p:grpSpPr>
        <p:sp>
          <p:nvSpPr>
            <p:cNvPr id="21522" name="Oval 2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1523" name="Oval 2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1519" name="Group 30"/>
          <p:cNvGrpSpPr>
            <a:grpSpLocks/>
          </p:cNvGrpSpPr>
          <p:nvPr/>
        </p:nvGrpSpPr>
        <p:grpSpPr bwMode="auto">
          <a:xfrm>
            <a:off x="4572000" y="2266950"/>
            <a:ext cx="430213" cy="341313"/>
            <a:chOff x="2928" y="1465"/>
            <a:chExt cx="271" cy="215"/>
          </a:xfrm>
        </p:grpSpPr>
        <p:sp>
          <p:nvSpPr>
            <p:cNvPr id="21520" name="Oval 3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1521" name="Oval 3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sp>
        <p:nvSpPr>
          <p:cNvPr id="33"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8 -4.81481E-6 L -0.00018 0.1 " pathEditMode="relative" ptsTypes="AA">
                                      <p:cBhvr>
                                        <p:cTn id="6" dur="500" fill="hold"/>
                                        <p:tgtEl>
                                          <p:spTgt spid="5"/>
                                        </p:tgtEl>
                                        <p:attrNameLst>
                                          <p:attrName>ppt_x</p:attrName>
                                          <p:attrName>ppt_y</p:attrName>
                                        </p:attrNameLst>
                                      </p:cBhvr>
                                    </p:animMotion>
                                  </p:childTnLst>
                                </p:cTn>
                              </p:par>
                            </p:childTnLst>
                          </p:cTn>
                        </p:par>
                        <p:par>
                          <p:cTn id="7" fill="hold">
                            <p:stCondLst>
                              <p:cond delay="500"/>
                            </p:stCondLst>
                            <p:childTnLst>
                              <p:par>
                                <p:cTn id="8" presetID="0" presetClass="path" presetSubtype="0" accel="50000" decel="50000" fill="hold" nodeType="afterEffect">
                                  <p:stCondLst>
                                    <p:cond delay="0"/>
                                  </p:stCondLst>
                                  <p:childTnLst>
                                    <p:animMotion origin="layout" path="M 0.0 0.0 L -0.08837 0.0 " pathEditMode="relative" ptsTypes="AA">
                                      <p:cBhvr>
                                        <p:cTn id="9" dur="500" fill="hold"/>
                                        <p:tgtEl>
                                          <p:spTgt spid="3"/>
                                        </p:tgtEl>
                                        <p:attrNameLst>
                                          <p:attrName>ppt_x</p:attrName>
                                          <p:attrName>ppt_y</p:attrName>
                                        </p:attrNameLst>
                                      </p:cBhvr>
                                    </p:animMotion>
                                  </p:childTnLst>
                                </p:cTn>
                              </p:par>
                            </p:childTnLst>
                          </p:cTn>
                        </p:par>
                        <p:par>
                          <p:cTn id="10" fill="hold">
                            <p:stCondLst>
                              <p:cond delay="1000"/>
                            </p:stCondLst>
                            <p:childTnLst>
                              <p:par>
                                <p:cTn id="11" presetID="0" presetClass="path" presetSubtype="0" accel="50000" decel="50000" fill="hold" nodeType="afterEffect">
                                  <p:stCondLst>
                                    <p:cond delay="0"/>
                                  </p:stCondLst>
                                  <p:childTnLst>
                                    <p:animMotion origin="layout" path="M 0.0 0.0 L -0.08837 0.0 " pathEditMode="relative" ptsTypes="AA">
                                      <p:cBhvr>
                                        <p:cTn id="12" dur="5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1" name="Slide Number Placeholder 3"/>
          <p:cNvSpPr>
            <a:spLocks noGrp="1"/>
          </p:cNvSpPr>
          <p:nvPr>
            <p:ph type="sldNum" sz="quarter" idx="10"/>
          </p:nvPr>
        </p:nvSpPr>
        <p:spPr>
          <a:noFill/>
        </p:spPr>
        <p:txBody>
          <a:bodyPr/>
          <a:lstStyle/>
          <a:p>
            <a:fld id="{29F9D98D-FD88-4FA1-89EA-C7620C181902}" type="slidenum">
              <a:rPr lang="x-none" smtClean="0">
                <a:cs typeface="Arial" pitchFamily="34" charset="0"/>
              </a:rPr>
              <a:pPr/>
              <a:t>21</a:t>
            </a:fld>
            <a:endParaRPr lang="en-US" smtClean="0">
              <a:cs typeface="Arial" pitchFamily="34" charset="0"/>
            </a:endParaRPr>
          </a:p>
        </p:txBody>
      </p:sp>
      <p:sp>
        <p:nvSpPr>
          <p:cNvPr id="22532" name="Rectangle 3"/>
          <p:cNvSpPr>
            <a:spLocks noGrp="1" noChangeArrowheads="1"/>
          </p:cNvSpPr>
          <p:nvPr>
            <p:ph type="title"/>
          </p:nvPr>
        </p:nvSpPr>
        <p:spPr/>
        <p:txBody>
          <a:bodyPr/>
          <a:lstStyle/>
          <a:p>
            <a:r>
              <a:rPr lang="en-US" sz="4000" smtClean="0"/>
              <a:t>Two-Thread Wait-Free Queue</a:t>
            </a:r>
          </a:p>
        </p:txBody>
      </p:sp>
      <p:sp>
        <p:nvSpPr>
          <p:cNvPr id="22533" name="Rectangle 4"/>
          <p:cNvSpPr>
            <a:spLocks noChangeArrowheads="1"/>
          </p:cNvSpPr>
          <p:nvPr/>
        </p:nvSpPr>
        <p:spPr bwMode="auto">
          <a:xfrm>
            <a:off x="838200" y="1577975"/>
            <a:ext cx="7315200" cy="4647426"/>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class</a:t>
            </a:r>
            <a:r>
              <a:rPr lang="en-US" sz="2400" b="1" dirty="0">
                <a:latin typeface="Courier New" pitchFamily="49" charset="0"/>
              </a:rPr>
              <a:t> </a:t>
            </a:r>
            <a:r>
              <a:rPr lang="en-US" sz="2400" b="1" dirty="0" err="1">
                <a:latin typeface="Courier New" pitchFamily="49" charset="0"/>
              </a:rPr>
              <a:t>WaitFreeQueue</a:t>
            </a:r>
            <a:r>
              <a:rPr lang="en-US" sz="2400" b="1" dirty="0">
                <a:latin typeface="Courier New" pitchFamily="49" charset="0"/>
              </a:rPr>
              <a:t> {</a:t>
            </a:r>
          </a:p>
          <a:p>
            <a:pPr algn="l"/>
            <a:r>
              <a:rPr lang="en-US" sz="2400" b="1" dirty="0">
                <a:latin typeface="Courier New" pitchFamily="49" charset="0"/>
              </a:rPr>
              <a:t> </a:t>
            </a:r>
            <a:r>
              <a:rPr lang="en-US" sz="2400" b="1" dirty="0" err="1">
                <a:solidFill>
                  <a:schemeClr val="tx1"/>
                </a:solidFill>
                <a:latin typeface="Courier New" pitchFamily="49" charset="0"/>
              </a:rPr>
              <a:t>int</a:t>
            </a:r>
            <a:r>
              <a:rPr lang="en-US" sz="2400" b="1" dirty="0">
                <a:latin typeface="Courier New" pitchFamily="49" charset="0"/>
              </a:rPr>
              <a:t> head = 0, tail = 0; </a:t>
            </a:r>
          </a:p>
          <a:p>
            <a:pPr algn="l"/>
            <a:r>
              <a:rPr lang="en-US" sz="2400" b="1" dirty="0">
                <a:latin typeface="Courier New" pitchFamily="49" charset="0"/>
              </a:rPr>
              <a:t> Item[QSIZE] items;</a:t>
            </a:r>
          </a:p>
          <a:p>
            <a:pPr algn="l"/>
            <a:r>
              <a:rPr lang="en-US" sz="2400" b="1" dirty="0">
                <a:solidFill>
                  <a:schemeClr val="tx1"/>
                </a:solidFill>
                <a:latin typeface="Courier New" pitchFamily="49" charset="0"/>
              </a:rPr>
              <a:t> public void</a:t>
            </a:r>
            <a:r>
              <a:rPr lang="en-US" sz="2400" b="1" dirty="0">
                <a:latin typeface="Courier New" pitchFamily="49" charset="0"/>
              </a:rPr>
              <a:t> </a:t>
            </a:r>
            <a:r>
              <a:rPr lang="en-US" sz="2400" b="1" dirty="0" err="1">
                <a:latin typeface="Courier New" pitchFamily="49" charset="0"/>
              </a:rPr>
              <a:t>enq</a:t>
            </a:r>
            <a:r>
              <a:rPr lang="en-US" sz="2400" b="1" dirty="0">
                <a:latin typeface="Courier New" pitchFamily="49" charset="0"/>
              </a:rPr>
              <a:t>(Item x) {</a:t>
            </a:r>
          </a:p>
          <a:p>
            <a:pPr algn="l"/>
            <a:r>
              <a:rPr lang="en-US" sz="2400" b="1" dirty="0">
                <a:latin typeface="Courier New" pitchFamily="49" charset="0"/>
              </a:rPr>
              <a:t>  </a:t>
            </a:r>
            <a:r>
              <a:rPr lang="en-US" sz="2400" b="1" dirty="0">
                <a:solidFill>
                  <a:schemeClr val="tx1"/>
                </a:solidFill>
                <a:latin typeface="Courier New" pitchFamily="49" charset="0"/>
              </a:rPr>
              <a:t>while</a:t>
            </a:r>
            <a:r>
              <a:rPr lang="en-US" sz="2400" b="1" dirty="0">
                <a:latin typeface="Courier New" pitchFamily="49" charset="0"/>
              </a:rPr>
              <a:t> (tail</a:t>
            </a:r>
            <a:r>
              <a:rPr lang="en-US" b="1" dirty="0">
                <a:latin typeface="Arial" pitchFamily="34" charset="0"/>
              </a:rPr>
              <a:t>-</a:t>
            </a:r>
            <a:r>
              <a:rPr lang="en-US" sz="2400" b="1" dirty="0">
                <a:latin typeface="Courier New" pitchFamily="49" charset="0"/>
              </a:rPr>
              <a:t>head == QSIZE) {};</a:t>
            </a:r>
            <a:endParaRPr lang="en-US" sz="2400" b="1" dirty="0">
              <a:solidFill>
                <a:srgbClr val="FF0000"/>
              </a:solidFill>
              <a:latin typeface="Courier New" pitchFamily="49" charset="0"/>
            </a:endParaRPr>
          </a:p>
          <a:p>
            <a:pPr algn="l"/>
            <a:r>
              <a:rPr lang="en-US" sz="2400" b="1" dirty="0">
                <a:latin typeface="Courier New" pitchFamily="49" charset="0"/>
              </a:rPr>
              <a:t>  items[tail % QSIZE] = x; tail++;</a:t>
            </a:r>
          </a:p>
          <a:p>
            <a:pPr algn="l"/>
            <a:r>
              <a:rPr lang="en-US" sz="2400" b="1" dirty="0">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public</a:t>
            </a:r>
            <a:r>
              <a:rPr lang="en-US" sz="2400" b="1" dirty="0">
                <a:latin typeface="Courier New" pitchFamily="49" charset="0"/>
              </a:rPr>
              <a:t> Item </a:t>
            </a:r>
            <a:r>
              <a:rPr lang="en-US" sz="2400" b="1" dirty="0" err="1">
                <a:latin typeface="Courier New" pitchFamily="49" charset="0"/>
              </a:rPr>
              <a:t>deq</a:t>
            </a:r>
            <a:r>
              <a:rPr lang="en-US" sz="2400" b="1" dirty="0">
                <a:latin typeface="Courier New" pitchFamily="49" charset="0"/>
              </a:rPr>
              <a:t>() {</a:t>
            </a:r>
          </a:p>
          <a:p>
            <a:pPr algn="l"/>
            <a:r>
              <a:rPr lang="en-US" sz="2400" b="1" dirty="0">
                <a:latin typeface="Courier New" pitchFamily="49" charset="0"/>
              </a:rPr>
              <a:t>  </a:t>
            </a:r>
            <a:r>
              <a:rPr lang="en-US" sz="2400" b="1" dirty="0">
                <a:solidFill>
                  <a:schemeClr val="tx1"/>
                </a:solidFill>
                <a:latin typeface="Courier New" pitchFamily="49" charset="0"/>
              </a:rPr>
              <a:t>while</a:t>
            </a:r>
            <a:r>
              <a:rPr lang="en-US" sz="2400" b="1" dirty="0">
                <a:latin typeface="Courier New" pitchFamily="49" charset="0"/>
              </a:rPr>
              <a:t> (tail</a:t>
            </a:r>
            <a:r>
              <a:rPr lang="en-US" b="1" dirty="0">
                <a:latin typeface="Arial" pitchFamily="34" charset="0"/>
              </a:rPr>
              <a:t>-</a:t>
            </a:r>
            <a:r>
              <a:rPr lang="en-US" sz="2400" b="1" dirty="0">
                <a:latin typeface="Courier New" pitchFamily="49" charset="0"/>
              </a:rPr>
              <a:t>head == 0) {}</a:t>
            </a:r>
            <a:endParaRPr lang="en-US" sz="2400" b="1" dirty="0">
              <a:solidFill>
                <a:srgbClr val="FF0000"/>
              </a:solidFill>
              <a:latin typeface="Courier New" pitchFamily="49" charset="0"/>
            </a:endParaRPr>
          </a:p>
          <a:p>
            <a:pPr algn="l"/>
            <a:r>
              <a:rPr lang="en-US" sz="2400" b="1" dirty="0">
                <a:latin typeface="Courier New" pitchFamily="49" charset="0"/>
              </a:rPr>
              <a:t>  Item </a:t>
            </a:r>
            <a:r>
              <a:rPr lang="en-US" sz="2400" b="1" dirty="0" err="1">
                <a:latin typeface="Courier New" pitchFamily="49" charset="0"/>
              </a:rPr>
              <a:t>item</a:t>
            </a:r>
            <a:r>
              <a:rPr lang="en-US" sz="2400" b="1" dirty="0">
                <a:latin typeface="Courier New" pitchFamily="49" charset="0"/>
              </a:rPr>
              <a:t> = items[head % QSIZE];</a:t>
            </a:r>
          </a:p>
          <a:p>
            <a:pPr algn="l"/>
            <a:r>
              <a:rPr lang="en-US" sz="2400" b="1" dirty="0">
                <a:latin typeface="Courier New" pitchFamily="49" charset="0"/>
              </a:rPr>
              <a:t>  head++; </a:t>
            </a:r>
            <a:r>
              <a:rPr lang="en-US" sz="2400" b="1" dirty="0">
                <a:solidFill>
                  <a:schemeClr val="tx1"/>
                </a:solidFill>
                <a:latin typeface="Courier New" pitchFamily="49" charset="0"/>
              </a:rPr>
              <a:t>return</a:t>
            </a:r>
            <a:r>
              <a:rPr lang="en-US" sz="2400" b="1" dirty="0">
                <a:latin typeface="Courier New" pitchFamily="49" charset="0"/>
              </a:rPr>
              <a:t> item;</a:t>
            </a:r>
          </a:p>
          <a:p>
            <a:pPr algn="l"/>
            <a:r>
              <a:rPr lang="en-US" sz="2400" b="1" dirty="0">
                <a:latin typeface="Courier New" pitchFamily="49" charset="0"/>
              </a:rPr>
              <a:t>}}</a:t>
            </a:r>
          </a:p>
        </p:txBody>
      </p:sp>
      <p:sp>
        <p:nvSpPr>
          <p:cNvPr id="30"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grpSp>
        <p:nvGrpSpPr>
          <p:cNvPr id="31" name="Group 5"/>
          <p:cNvGrpSpPr>
            <a:grpSpLocks/>
          </p:cNvGrpSpPr>
          <p:nvPr/>
        </p:nvGrpSpPr>
        <p:grpSpPr bwMode="auto">
          <a:xfrm>
            <a:off x="6416675" y="1601791"/>
            <a:ext cx="2463800" cy="1735139"/>
            <a:chOff x="3730" y="1105"/>
            <a:chExt cx="1552" cy="1093"/>
          </a:xfrm>
        </p:grpSpPr>
        <p:grpSp>
          <p:nvGrpSpPr>
            <p:cNvPr id="32" name="Group 6"/>
            <p:cNvGrpSpPr>
              <a:grpSpLocks/>
            </p:cNvGrpSpPr>
            <p:nvPr/>
          </p:nvGrpSpPr>
          <p:grpSpPr bwMode="auto">
            <a:xfrm>
              <a:off x="4068" y="1412"/>
              <a:ext cx="813" cy="786"/>
              <a:chOff x="3740" y="1372"/>
              <a:chExt cx="813" cy="786"/>
            </a:xfrm>
          </p:grpSpPr>
          <p:sp>
            <p:nvSpPr>
              <p:cNvPr id="43"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pPr algn="l"/>
                <a:endParaRPr lang="en-US" sz="2400" b="1">
                  <a:solidFill>
                    <a:srgbClr val="FF0000"/>
                  </a:solidFill>
                  <a:latin typeface="Lucida Console" pitchFamily="49" charset="0"/>
                  <a:cs typeface="Arial" pitchFamily="34" charset="0"/>
                </a:endParaRPr>
              </a:p>
            </p:txBody>
          </p:sp>
          <p:sp>
            <p:nvSpPr>
              <p:cNvPr id="44"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pPr algn="l"/>
                <a:endParaRPr lang="en-US" sz="2400" b="1">
                  <a:solidFill>
                    <a:srgbClr val="FF0000"/>
                  </a:solidFill>
                  <a:latin typeface="Lucida Console" pitchFamily="49" charset="0"/>
                  <a:cs typeface="Arial" pitchFamily="34" charset="0"/>
                </a:endParaRPr>
              </a:p>
            </p:txBody>
          </p:sp>
          <p:sp>
            <p:nvSpPr>
              <p:cNvPr id="45"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46"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47"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48"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49"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50"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51"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52"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53"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sp>
            <p:nvSpPr>
              <p:cNvPr id="54"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Arial" pitchFamily="34" charset="0"/>
                </a:endParaRPr>
              </a:p>
            </p:txBody>
          </p:sp>
        </p:grpSp>
        <p:sp>
          <p:nvSpPr>
            <p:cNvPr id="33"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pPr algn="l"/>
              <a:r>
                <a:rPr lang="en-US" sz="1000" b="1">
                  <a:solidFill>
                    <a:schemeClr val="tx1"/>
                  </a:solidFill>
                  <a:latin typeface="Lucida Console" pitchFamily="49" charset="0"/>
                  <a:cs typeface="Arial" pitchFamily="34" charset="0"/>
                </a:rPr>
                <a:t>0</a:t>
              </a:r>
            </a:p>
          </p:txBody>
        </p:sp>
        <p:sp>
          <p:nvSpPr>
            <p:cNvPr id="34"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pPr algn="l"/>
              <a:r>
                <a:rPr lang="en-US" sz="1000" b="1">
                  <a:solidFill>
                    <a:schemeClr val="tx1"/>
                  </a:solidFill>
                  <a:latin typeface="Lucida Console" pitchFamily="49" charset="0"/>
                  <a:cs typeface="Arial" pitchFamily="34" charset="0"/>
                </a:rPr>
                <a:t>1</a:t>
              </a:r>
            </a:p>
          </p:txBody>
        </p:sp>
        <p:sp>
          <p:nvSpPr>
            <p:cNvPr id="35"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pPr algn="l"/>
              <a:r>
                <a:rPr lang="en-US" sz="1000" b="1">
                  <a:solidFill>
                    <a:schemeClr val="tx1"/>
                  </a:solidFill>
                  <a:latin typeface="Lucida Console" pitchFamily="49" charset="0"/>
                  <a:cs typeface="Arial" pitchFamily="34" charset="0"/>
                </a:rPr>
                <a:t>capacity-1</a:t>
              </a:r>
            </a:p>
          </p:txBody>
        </p:sp>
        <p:sp>
          <p:nvSpPr>
            <p:cNvPr id="36"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pPr algn="l"/>
              <a:r>
                <a:rPr lang="en-US" sz="1000" b="1">
                  <a:solidFill>
                    <a:schemeClr val="tx1"/>
                  </a:solidFill>
                  <a:latin typeface="Lucida Console" pitchFamily="49" charset="0"/>
                  <a:cs typeface="Arial" pitchFamily="34" charset="0"/>
                </a:rPr>
                <a:t>2</a:t>
              </a:r>
            </a:p>
          </p:txBody>
        </p:sp>
        <p:sp>
          <p:nvSpPr>
            <p:cNvPr id="37"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pPr algn="l"/>
              <a:r>
                <a:rPr lang="en-US" sz="1400" b="1" dirty="0">
                  <a:solidFill>
                    <a:schemeClr val="tx2"/>
                  </a:solidFill>
                  <a:latin typeface="Arial" pitchFamily="34" charset="0"/>
                  <a:cs typeface="Arial" pitchFamily="34" charset="0"/>
                </a:rPr>
                <a:t>head</a:t>
              </a:r>
            </a:p>
          </p:txBody>
        </p:sp>
        <p:sp>
          <p:nvSpPr>
            <p:cNvPr id="38"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dirty="0">
                <a:latin typeface="Arial" pitchFamily="34" charset="0"/>
              </a:endParaRPr>
            </a:p>
          </p:txBody>
        </p:sp>
        <p:sp>
          <p:nvSpPr>
            <p:cNvPr id="39"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pPr algn="l"/>
              <a:r>
                <a:rPr lang="en-US" sz="1400" b="1" dirty="0">
                  <a:solidFill>
                    <a:schemeClr val="tx2"/>
                  </a:solidFill>
                  <a:latin typeface="Arial" pitchFamily="34" charset="0"/>
                  <a:cs typeface="Arial" pitchFamily="34" charset="0"/>
                </a:rPr>
                <a:t>tail</a:t>
              </a:r>
            </a:p>
          </p:txBody>
        </p:sp>
        <p:sp>
          <p:nvSpPr>
            <p:cNvPr id="40"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dirty="0">
                <a:latin typeface="Arial" pitchFamily="34" charset="0"/>
              </a:endParaRPr>
            </a:p>
          </p:txBody>
        </p:sp>
        <p:sp>
          <p:nvSpPr>
            <p:cNvPr id="41"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pPr algn="l"/>
              <a:r>
                <a:rPr lang="en-US" sz="2000" b="1">
                  <a:solidFill>
                    <a:srgbClr val="FF0000"/>
                  </a:solidFill>
                  <a:latin typeface="Lucida Console" pitchFamily="49" charset="0"/>
                  <a:cs typeface="Arial" pitchFamily="34" charset="0"/>
                </a:rPr>
                <a:t>y</a:t>
              </a:r>
            </a:p>
          </p:txBody>
        </p:sp>
        <p:sp>
          <p:nvSpPr>
            <p:cNvPr id="42"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pPr algn="l"/>
              <a:r>
                <a:rPr lang="en-US" sz="2000" b="1">
                  <a:solidFill>
                    <a:srgbClr val="FF0000"/>
                  </a:solidFill>
                  <a:latin typeface="Lucida Console" pitchFamily="49" charset="0"/>
                  <a:cs typeface="Arial" pitchFamily="34" charset="0"/>
                </a:rPr>
                <a:t>z</a:t>
              </a:r>
            </a:p>
          </p:txBody>
        </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5" name="Slide Number Placeholder 3"/>
          <p:cNvSpPr>
            <a:spLocks noGrp="1"/>
          </p:cNvSpPr>
          <p:nvPr>
            <p:ph type="sldNum" sz="quarter" idx="10"/>
          </p:nvPr>
        </p:nvSpPr>
        <p:spPr>
          <a:noFill/>
        </p:spPr>
        <p:txBody>
          <a:bodyPr/>
          <a:lstStyle/>
          <a:p>
            <a:fld id="{41F0ED22-C8F8-4599-8C32-4A498D1982AF}" type="slidenum">
              <a:rPr lang="x-none" smtClean="0">
                <a:cs typeface="Arial" pitchFamily="34" charset="0"/>
              </a:rPr>
              <a:pPr/>
              <a:t>22</a:t>
            </a:fld>
            <a:endParaRPr lang="en-US" smtClean="0">
              <a:cs typeface="Arial" pitchFamily="34" charset="0"/>
            </a:endParaRPr>
          </a:p>
        </p:txBody>
      </p:sp>
      <p:sp>
        <p:nvSpPr>
          <p:cNvPr id="23556" name="Rectangle 2"/>
          <p:cNvSpPr>
            <a:spLocks noGrp="1" noChangeArrowheads="1"/>
          </p:cNvSpPr>
          <p:nvPr>
            <p:ph type="title"/>
          </p:nvPr>
        </p:nvSpPr>
        <p:spPr/>
        <p:txBody>
          <a:bodyPr/>
          <a:lstStyle/>
          <a:p>
            <a:r>
              <a:rPr lang="en-US" sz="4000" smtClean="0"/>
              <a:t>What About Multiple Dequeuers?</a:t>
            </a:r>
          </a:p>
        </p:txBody>
      </p:sp>
      <p:sp>
        <p:nvSpPr>
          <p:cNvPr id="23557" name="Rectangle 3"/>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3558" name="Rectangle 4"/>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3559" name="Rectangle 5"/>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3560" name="Line 6"/>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3561" name="Line 7"/>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3562" name="Group 8"/>
          <p:cNvGrpSpPr>
            <a:grpSpLocks/>
          </p:cNvGrpSpPr>
          <p:nvPr/>
        </p:nvGrpSpPr>
        <p:grpSpPr bwMode="auto">
          <a:xfrm>
            <a:off x="4876800" y="4267200"/>
            <a:ext cx="430213" cy="341313"/>
            <a:chOff x="2744" y="3360"/>
            <a:chExt cx="271" cy="215"/>
          </a:xfrm>
        </p:grpSpPr>
        <p:sp>
          <p:nvSpPr>
            <p:cNvPr id="23608" name="Oval 9"/>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609" name="Oval 10"/>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3563" name="Group 11"/>
          <p:cNvGrpSpPr>
            <a:grpSpLocks/>
          </p:cNvGrpSpPr>
          <p:nvPr/>
        </p:nvGrpSpPr>
        <p:grpSpPr bwMode="auto">
          <a:xfrm>
            <a:off x="3886200" y="3716338"/>
            <a:ext cx="430213" cy="341312"/>
            <a:chOff x="3648" y="3312"/>
            <a:chExt cx="271" cy="215"/>
          </a:xfrm>
        </p:grpSpPr>
        <p:sp>
          <p:nvSpPr>
            <p:cNvPr id="23606" name="Oval 12"/>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607" name="Oval 13"/>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3564" name="Group 14"/>
          <p:cNvGrpSpPr>
            <a:grpSpLocks/>
          </p:cNvGrpSpPr>
          <p:nvPr/>
        </p:nvGrpSpPr>
        <p:grpSpPr bwMode="auto">
          <a:xfrm>
            <a:off x="6324600" y="4876800"/>
            <a:ext cx="1447800" cy="1295400"/>
            <a:chOff x="3168" y="1824"/>
            <a:chExt cx="912" cy="816"/>
          </a:xfrm>
        </p:grpSpPr>
        <p:sp>
          <p:nvSpPr>
            <p:cNvPr id="23597" name="Freeform 1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8" name="Freeform 1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9" name="Freeform 17"/>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600" name="Freeform 1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3601" name="Freeform 1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3602" name="Freeform 2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3603" name="Freeform 21"/>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604" name="Freeform 22"/>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605" name="Freeform 23"/>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3565" name="Freeform 24"/>
          <p:cNvSpPr>
            <a:spLocks/>
          </p:cNvSpPr>
          <p:nvPr/>
        </p:nvSpPr>
        <p:spPr bwMode="auto">
          <a:xfrm>
            <a:off x="5105400" y="4419600"/>
            <a:ext cx="1295400" cy="1143000"/>
          </a:xfrm>
          <a:custGeom>
            <a:avLst/>
            <a:gdLst>
              <a:gd name="T0" fmla="*/ 1219200 w 816"/>
              <a:gd name="T1" fmla="*/ 1143000 h 720"/>
              <a:gd name="T2" fmla="*/ 1295400 w 816"/>
              <a:gd name="T3" fmla="*/ 990600 h 720"/>
              <a:gd name="T4" fmla="*/ 0 w 816"/>
              <a:gd name="T5" fmla="*/ 0 h 720"/>
              <a:gd name="T6" fmla="*/ 1219200 w 816"/>
              <a:gd name="T7" fmla="*/ 114300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66" name="Line 25"/>
          <p:cNvSpPr>
            <a:spLocks noChangeShapeType="1"/>
          </p:cNvSpPr>
          <p:nvPr/>
        </p:nvSpPr>
        <p:spPr bwMode="auto">
          <a:xfrm>
            <a:off x="4953000" y="4648200"/>
            <a:ext cx="0" cy="4572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3567" name="Line 26"/>
          <p:cNvSpPr>
            <a:spLocks noChangeShapeType="1"/>
          </p:cNvSpPr>
          <p:nvPr/>
        </p:nvSpPr>
        <p:spPr bwMode="auto">
          <a:xfrm>
            <a:off x="5029200" y="4648200"/>
            <a:ext cx="0" cy="3048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3568" name="Line 27"/>
          <p:cNvSpPr>
            <a:spLocks noChangeShapeType="1"/>
          </p:cNvSpPr>
          <p:nvPr/>
        </p:nvSpPr>
        <p:spPr bwMode="auto">
          <a:xfrm>
            <a:off x="5122863" y="4648200"/>
            <a:ext cx="0" cy="136525"/>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3569" name="Group 28"/>
          <p:cNvGrpSpPr>
            <a:grpSpLocks/>
          </p:cNvGrpSpPr>
          <p:nvPr/>
        </p:nvGrpSpPr>
        <p:grpSpPr bwMode="auto">
          <a:xfrm>
            <a:off x="990600" y="4495800"/>
            <a:ext cx="1447800" cy="1295400"/>
            <a:chOff x="624" y="2832"/>
            <a:chExt cx="912" cy="816"/>
          </a:xfrm>
        </p:grpSpPr>
        <p:sp>
          <p:nvSpPr>
            <p:cNvPr id="23588" name="Freeform 29"/>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89" name="Freeform 30"/>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0" name="Freeform 31"/>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1" name="Freeform 32"/>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3592" name="Freeform 33"/>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3593" name="Freeform 34"/>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3594" name="Freeform 35"/>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5" name="Freeform 36"/>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96" name="Freeform 37"/>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3570" name="Freeform 38"/>
          <p:cNvSpPr>
            <a:spLocks/>
          </p:cNvSpPr>
          <p:nvPr/>
        </p:nvSpPr>
        <p:spPr bwMode="auto">
          <a:xfrm>
            <a:off x="2362200" y="4953000"/>
            <a:ext cx="838200" cy="304800"/>
          </a:xfrm>
          <a:custGeom>
            <a:avLst/>
            <a:gdLst>
              <a:gd name="T0" fmla="*/ 0 w 478"/>
              <a:gd name="T1" fmla="*/ 304800 h 441"/>
              <a:gd name="T2" fmla="*/ 84171 w 478"/>
              <a:gd name="T3" fmla="*/ 238449 h 441"/>
              <a:gd name="T4" fmla="*/ 838200 w 478"/>
              <a:gd name="T5" fmla="*/ 0 h 441"/>
              <a:gd name="T6" fmla="*/ 0 w 478"/>
              <a:gd name="T7" fmla="*/ 304800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3571" name="Group 43"/>
          <p:cNvGrpSpPr>
            <a:grpSpLocks/>
          </p:cNvGrpSpPr>
          <p:nvPr/>
        </p:nvGrpSpPr>
        <p:grpSpPr bwMode="auto">
          <a:xfrm>
            <a:off x="3048000" y="4724400"/>
            <a:ext cx="430213" cy="341313"/>
            <a:chOff x="2928" y="1465"/>
            <a:chExt cx="271" cy="215"/>
          </a:xfrm>
        </p:grpSpPr>
        <p:sp>
          <p:nvSpPr>
            <p:cNvPr id="23586" name="Oval 44"/>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587" name="Oval 45"/>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3572" name="Group 59"/>
          <p:cNvGrpSpPr>
            <a:grpSpLocks/>
          </p:cNvGrpSpPr>
          <p:nvPr/>
        </p:nvGrpSpPr>
        <p:grpSpPr bwMode="auto">
          <a:xfrm>
            <a:off x="2971800" y="3733800"/>
            <a:ext cx="430213" cy="341313"/>
            <a:chOff x="1872" y="2352"/>
            <a:chExt cx="271" cy="215"/>
          </a:xfrm>
        </p:grpSpPr>
        <p:sp>
          <p:nvSpPr>
            <p:cNvPr id="23584" name="Oval 47"/>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585" name="Oval 48"/>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3573" name="Group 62"/>
          <p:cNvGrpSpPr>
            <a:grpSpLocks/>
          </p:cNvGrpSpPr>
          <p:nvPr/>
        </p:nvGrpSpPr>
        <p:grpSpPr bwMode="auto">
          <a:xfrm>
            <a:off x="990600" y="2209800"/>
            <a:ext cx="1447800" cy="1295400"/>
            <a:chOff x="624" y="1392"/>
            <a:chExt cx="912" cy="816"/>
          </a:xfrm>
        </p:grpSpPr>
        <p:sp>
          <p:nvSpPr>
            <p:cNvPr id="23575" name="Freeform 50"/>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76" name="Freeform 51"/>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77" name="Freeform 52"/>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78" name="Freeform 53"/>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3579" name="Freeform 54"/>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3580" name="Freeform 55"/>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3581" name="Freeform 56"/>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82" name="Freeform 57"/>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3583" name="Freeform 58"/>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3574" name="Freeform 60"/>
          <p:cNvSpPr>
            <a:spLocks/>
          </p:cNvSpPr>
          <p:nvPr/>
        </p:nvSpPr>
        <p:spPr bwMode="auto">
          <a:xfrm>
            <a:off x="1524000" y="3352800"/>
            <a:ext cx="1600200" cy="533400"/>
          </a:xfrm>
          <a:custGeom>
            <a:avLst/>
            <a:gdLst>
              <a:gd name="T0" fmla="*/ 0 w 1008"/>
              <a:gd name="T1" fmla="*/ 76200 h 336"/>
              <a:gd name="T2" fmla="*/ 1600200 w 1008"/>
              <a:gd name="T3" fmla="*/ 533400 h 336"/>
              <a:gd name="T4" fmla="*/ 76200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sp>
        <p:nvSpPr>
          <p:cNvPr id="5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0"/>
          </p:nvPr>
        </p:nvSpPr>
        <p:spPr>
          <a:noFill/>
        </p:spPr>
        <p:txBody>
          <a:bodyPr/>
          <a:lstStyle/>
          <a:p>
            <a:fld id="{B0BA3311-1465-4BD5-B635-591CE2D25627}" type="slidenum">
              <a:rPr lang="x-none" smtClean="0">
                <a:cs typeface="Arial" pitchFamily="34" charset="0"/>
              </a:rPr>
              <a:pPr/>
              <a:t>23</a:t>
            </a:fld>
            <a:endParaRPr lang="en-US" smtClean="0">
              <a:cs typeface="Arial" pitchFamily="34" charset="0"/>
            </a:endParaRPr>
          </a:p>
        </p:txBody>
      </p:sp>
      <p:sp>
        <p:nvSpPr>
          <p:cNvPr id="24580" name="Rectangle 2"/>
          <p:cNvSpPr>
            <a:spLocks noGrp="1" noChangeArrowheads="1"/>
          </p:cNvSpPr>
          <p:nvPr>
            <p:ph type="title"/>
          </p:nvPr>
        </p:nvSpPr>
        <p:spPr/>
        <p:txBody>
          <a:bodyPr/>
          <a:lstStyle/>
          <a:p>
            <a:r>
              <a:rPr lang="en-US" smtClean="0"/>
              <a:t>Grand Challenge</a:t>
            </a:r>
          </a:p>
        </p:txBody>
      </p:sp>
      <p:sp>
        <p:nvSpPr>
          <p:cNvPr id="24581" name="Rectangle 3"/>
          <p:cNvSpPr>
            <a:spLocks noGrp="1" noChangeArrowheads="1"/>
          </p:cNvSpPr>
          <p:nvPr>
            <p:ph type="body" idx="1"/>
          </p:nvPr>
        </p:nvSpPr>
        <p:spPr>
          <a:xfrm>
            <a:off x="685800" y="3429000"/>
            <a:ext cx="7772400" cy="2667000"/>
          </a:xfrm>
        </p:spPr>
        <p:txBody>
          <a:bodyPr/>
          <a:lstStyle/>
          <a:p>
            <a:r>
              <a:rPr lang="en-US" smtClean="0"/>
              <a:t>Implement a FIFO queue</a:t>
            </a:r>
          </a:p>
          <a:p>
            <a:pPr lvl="1"/>
            <a:endParaRPr lang="en-US" smtClean="0"/>
          </a:p>
        </p:txBody>
      </p:sp>
      <p:grpSp>
        <p:nvGrpSpPr>
          <p:cNvPr id="24582" name="Group 4"/>
          <p:cNvGrpSpPr>
            <a:grpSpLocks/>
          </p:cNvGrpSpPr>
          <p:nvPr/>
        </p:nvGrpSpPr>
        <p:grpSpPr bwMode="auto">
          <a:xfrm>
            <a:off x="609600" y="1219200"/>
            <a:ext cx="3276600" cy="1914525"/>
            <a:chOff x="624" y="1392"/>
            <a:chExt cx="4272" cy="2496"/>
          </a:xfrm>
        </p:grpSpPr>
        <p:sp>
          <p:nvSpPr>
            <p:cNvPr id="24583"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4584"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4585"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4586"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4587"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4588" name="Group 10"/>
            <p:cNvGrpSpPr>
              <a:grpSpLocks/>
            </p:cNvGrpSpPr>
            <p:nvPr/>
          </p:nvGrpSpPr>
          <p:grpSpPr bwMode="auto">
            <a:xfrm>
              <a:off x="3072" y="2688"/>
              <a:ext cx="271" cy="215"/>
              <a:chOff x="2744" y="3360"/>
              <a:chExt cx="271" cy="215"/>
            </a:xfrm>
          </p:grpSpPr>
          <p:sp>
            <p:nvSpPr>
              <p:cNvPr id="24633"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4634"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4589" name="Group 13"/>
            <p:cNvGrpSpPr>
              <a:grpSpLocks/>
            </p:cNvGrpSpPr>
            <p:nvPr/>
          </p:nvGrpSpPr>
          <p:grpSpPr bwMode="auto">
            <a:xfrm>
              <a:off x="2448" y="2341"/>
              <a:ext cx="271" cy="215"/>
              <a:chOff x="3648" y="3312"/>
              <a:chExt cx="271" cy="215"/>
            </a:xfrm>
          </p:grpSpPr>
          <p:sp>
            <p:nvSpPr>
              <p:cNvPr id="24631"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4632"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4590" name="Group 16"/>
            <p:cNvGrpSpPr>
              <a:grpSpLocks/>
            </p:cNvGrpSpPr>
            <p:nvPr/>
          </p:nvGrpSpPr>
          <p:grpSpPr bwMode="auto">
            <a:xfrm>
              <a:off x="3984" y="3072"/>
              <a:ext cx="912" cy="816"/>
              <a:chOff x="3168" y="1824"/>
              <a:chExt cx="912" cy="816"/>
            </a:xfrm>
          </p:grpSpPr>
          <p:sp>
            <p:nvSpPr>
              <p:cNvPr id="24622"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3"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4"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5"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4626"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4627"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4628"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9"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30"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4591"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592"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4593"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4594"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4595" name="Group 30"/>
            <p:cNvGrpSpPr>
              <a:grpSpLocks/>
            </p:cNvGrpSpPr>
            <p:nvPr/>
          </p:nvGrpSpPr>
          <p:grpSpPr bwMode="auto">
            <a:xfrm>
              <a:off x="624" y="2832"/>
              <a:ext cx="912" cy="816"/>
              <a:chOff x="624" y="2832"/>
              <a:chExt cx="912" cy="816"/>
            </a:xfrm>
          </p:grpSpPr>
          <p:sp>
            <p:nvSpPr>
              <p:cNvPr id="24613"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14"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15"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16"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4617"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4618"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4619"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0"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21"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4596"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4597" name="Group 41"/>
            <p:cNvGrpSpPr>
              <a:grpSpLocks/>
            </p:cNvGrpSpPr>
            <p:nvPr/>
          </p:nvGrpSpPr>
          <p:grpSpPr bwMode="auto">
            <a:xfrm>
              <a:off x="1920" y="2976"/>
              <a:ext cx="271" cy="215"/>
              <a:chOff x="2928" y="1465"/>
              <a:chExt cx="271" cy="215"/>
            </a:xfrm>
          </p:grpSpPr>
          <p:sp>
            <p:nvSpPr>
              <p:cNvPr id="24611"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4612"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4598" name="Group 44"/>
            <p:cNvGrpSpPr>
              <a:grpSpLocks/>
            </p:cNvGrpSpPr>
            <p:nvPr/>
          </p:nvGrpSpPr>
          <p:grpSpPr bwMode="auto">
            <a:xfrm>
              <a:off x="1872" y="2352"/>
              <a:ext cx="271" cy="215"/>
              <a:chOff x="1872" y="2352"/>
              <a:chExt cx="271" cy="215"/>
            </a:xfrm>
          </p:grpSpPr>
          <p:sp>
            <p:nvSpPr>
              <p:cNvPr id="24609"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4610"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4599"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0"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1"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2"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4603"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4604"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4605"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6"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7"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4608"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71169CB-073C-4DDE-8CAB-72797D88AC16}" type="slidenum">
              <a:rPr lang="x-none" sz="1400">
                <a:solidFill>
                  <a:schemeClr val="tx1"/>
                </a:solidFill>
                <a:latin typeface="Arial" pitchFamily="34" charset="0"/>
                <a:cs typeface="Arial" pitchFamily="34" charset="0"/>
              </a:rPr>
              <a:pPr algn="r"/>
              <a:t>24</a:t>
            </a:fld>
            <a:endParaRPr lang="en-US" sz="1400" dirty="0">
              <a:solidFill>
                <a:schemeClr val="tx1"/>
              </a:solidFill>
              <a:latin typeface="Arial" pitchFamily="34" charset="0"/>
              <a:cs typeface="Arial" pitchFamily="34" charset="0"/>
            </a:endParaRPr>
          </a:p>
        </p:txBody>
      </p:sp>
      <p:sp>
        <p:nvSpPr>
          <p:cNvPr id="25604" name="Rectangle 2"/>
          <p:cNvSpPr>
            <a:spLocks noGrp="1" noChangeArrowheads="1"/>
          </p:cNvSpPr>
          <p:nvPr>
            <p:ph type="title" idx="4294967295"/>
          </p:nvPr>
        </p:nvSpPr>
        <p:spPr/>
        <p:txBody>
          <a:bodyPr/>
          <a:lstStyle/>
          <a:p>
            <a:r>
              <a:rPr lang="en-US" smtClean="0"/>
              <a:t>Grand Challenge</a:t>
            </a:r>
          </a:p>
        </p:txBody>
      </p:sp>
      <p:sp>
        <p:nvSpPr>
          <p:cNvPr id="25605"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t>Wait-free</a:t>
            </a:r>
          </a:p>
          <a:p>
            <a:pPr lvl="1"/>
            <a:endParaRPr lang="en-US" smtClean="0"/>
          </a:p>
        </p:txBody>
      </p:sp>
      <p:grpSp>
        <p:nvGrpSpPr>
          <p:cNvPr id="25606" name="Group 4"/>
          <p:cNvGrpSpPr>
            <a:grpSpLocks/>
          </p:cNvGrpSpPr>
          <p:nvPr/>
        </p:nvGrpSpPr>
        <p:grpSpPr bwMode="auto">
          <a:xfrm>
            <a:off x="609600" y="1219200"/>
            <a:ext cx="3276600" cy="1914525"/>
            <a:chOff x="624" y="1392"/>
            <a:chExt cx="4272" cy="2496"/>
          </a:xfrm>
        </p:grpSpPr>
        <p:sp>
          <p:nvSpPr>
            <p:cNvPr id="25607"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5608"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5609"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5610"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5611"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5612" name="Group 10"/>
            <p:cNvGrpSpPr>
              <a:grpSpLocks/>
            </p:cNvGrpSpPr>
            <p:nvPr/>
          </p:nvGrpSpPr>
          <p:grpSpPr bwMode="auto">
            <a:xfrm>
              <a:off x="3072" y="2688"/>
              <a:ext cx="271" cy="215"/>
              <a:chOff x="2744" y="3360"/>
              <a:chExt cx="271" cy="215"/>
            </a:xfrm>
          </p:grpSpPr>
          <p:sp>
            <p:nvSpPr>
              <p:cNvPr id="25657"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5658"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5613" name="Group 13"/>
            <p:cNvGrpSpPr>
              <a:grpSpLocks/>
            </p:cNvGrpSpPr>
            <p:nvPr/>
          </p:nvGrpSpPr>
          <p:grpSpPr bwMode="auto">
            <a:xfrm>
              <a:off x="2448" y="2341"/>
              <a:ext cx="271" cy="215"/>
              <a:chOff x="3648" y="3312"/>
              <a:chExt cx="271" cy="215"/>
            </a:xfrm>
          </p:grpSpPr>
          <p:sp>
            <p:nvSpPr>
              <p:cNvPr id="25655"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5656"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5614" name="Group 16"/>
            <p:cNvGrpSpPr>
              <a:grpSpLocks/>
            </p:cNvGrpSpPr>
            <p:nvPr/>
          </p:nvGrpSpPr>
          <p:grpSpPr bwMode="auto">
            <a:xfrm>
              <a:off x="3984" y="3072"/>
              <a:ext cx="912" cy="816"/>
              <a:chOff x="3168" y="1824"/>
              <a:chExt cx="912" cy="816"/>
            </a:xfrm>
          </p:grpSpPr>
          <p:sp>
            <p:nvSpPr>
              <p:cNvPr id="25646"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7"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8"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9"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5650"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5651"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5652"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53"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54"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5615"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16"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5617"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5618"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5619" name="Group 30"/>
            <p:cNvGrpSpPr>
              <a:grpSpLocks/>
            </p:cNvGrpSpPr>
            <p:nvPr/>
          </p:nvGrpSpPr>
          <p:grpSpPr bwMode="auto">
            <a:xfrm>
              <a:off x="624" y="2832"/>
              <a:ext cx="912" cy="816"/>
              <a:chOff x="624" y="2832"/>
              <a:chExt cx="912" cy="816"/>
            </a:xfrm>
          </p:grpSpPr>
          <p:sp>
            <p:nvSpPr>
              <p:cNvPr id="25637"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8"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9"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0"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5641"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5642"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5643"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4"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45"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5620"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5621" name="Group 41"/>
            <p:cNvGrpSpPr>
              <a:grpSpLocks/>
            </p:cNvGrpSpPr>
            <p:nvPr/>
          </p:nvGrpSpPr>
          <p:grpSpPr bwMode="auto">
            <a:xfrm>
              <a:off x="1920" y="2976"/>
              <a:ext cx="271" cy="215"/>
              <a:chOff x="2928" y="1465"/>
              <a:chExt cx="271" cy="215"/>
            </a:xfrm>
          </p:grpSpPr>
          <p:sp>
            <p:nvSpPr>
              <p:cNvPr id="25635"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5636"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5622" name="Group 44"/>
            <p:cNvGrpSpPr>
              <a:grpSpLocks/>
            </p:cNvGrpSpPr>
            <p:nvPr/>
          </p:nvGrpSpPr>
          <p:grpSpPr bwMode="auto">
            <a:xfrm>
              <a:off x="1872" y="2352"/>
              <a:ext cx="271" cy="215"/>
              <a:chOff x="1872" y="2352"/>
              <a:chExt cx="271" cy="215"/>
            </a:xfrm>
          </p:grpSpPr>
          <p:sp>
            <p:nvSpPr>
              <p:cNvPr id="25633"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5634"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5623"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24"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25"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26"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5627"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5628"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5629"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0"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1"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5632"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0114162-EC40-4462-8712-46DCE1D6031E}" type="slidenum">
              <a:rPr lang="x-none" sz="1400">
                <a:solidFill>
                  <a:schemeClr val="tx1"/>
                </a:solidFill>
                <a:latin typeface="Arial" pitchFamily="34" charset="0"/>
                <a:cs typeface="Arial" pitchFamily="34" charset="0"/>
              </a:rPr>
              <a:pPr algn="r"/>
              <a:t>25</a:t>
            </a:fld>
            <a:endParaRPr lang="en-US" sz="1400" dirty="0">
              <a:solidFill>
                <a:schemeClr val="tx1"/>
              </a:solidFill>
              <a:latin typeface="Arial" pitchFamily="34" charset="0"/>
              <a:cs typeface="Arial" pitchFamily="34" charset="0"/>
            </a:endParaRPr>
          </a:p>
        </p:txBody>
      </p:sp>
      <p:sp>
        <p:nvSpPr>
          <p:cNvPr id="26628" name="Rectangle 2"/>
          <p:cNvSpPr>
            <a:spLocks noGrp="1" noChangeArrowheads="1"/>
          </p:cNvSpPr>
          <p:nvPr>
            <p:ph type="title" idx="4294967295"/>
          </p:nvPr>
        </p:nvSpPr>
        <p:spPr/>
        <p:txBody>
          <a:bodyPr/>
          <a:lstStyle/>
          <a:p>
            <a:r>
              <a:rPr lang="en-US" smtClean="0"/>
              <a:t>Grand Challenge</a:t>
            </a:r>
          </a:p>
        </p:txBody>
      </p:sp>
      <p:sp>
        <p:nvSpPr>
          <p:cNvPr id="26629"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solidFill>
                  <a:schemeClr val="folHlink"/>
                </a:solidFill>
              </a:rPr>
              <a:t>Wait-free</a:t>
            </a:r>
          </a:p>
          <a:p>
            <a:pPr lvl="1"/>
            <a:r>
              <a:rPr lang="en-US" smtClean="0"/>
              <a:t>Linearizable</a:t>
            </a:r>
          </a:p>
          <a:p>
            <a:pPr lvl="1"/>
            <a:endParaRPr lang="en-US" smtClean="0"/>
          </a:p>
        </p:txBody>
      </p:sp>
      <p:grpSp>
        <p:nvGrpSpPr>
          <p:cNvPr id="26630" name="Group 4"/>
          <p:cNvGrpSpPr>
            <a:grpSpLocks/>
          </p:cNvGrpSpPr>
          <p:nvPr/>
        </p:nvGrpSpPr>
        <p:grpSpPr bwMode="auto">
          <a:xfrm>
            <a:off x="609600" y="1219200"/>
            <a:ext cx="3276600" cy="1914525"/>
            <a:chOff x="624" y="1392"/>
            <a:chExt cx="4272" cy="2496"/>
          </a:xfrm>
        </p:grpSpPr>
        <p:sp>
          <p:nvSpPr>
            <p:cNvPr id="26631"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6632"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6633"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6634"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6635"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6636" name="Group 10"/>
            <p:cNvGrpSpPr>
              <a:grpSpLocks/>
            </p:cNvGrpSpPr>
            <p:nvPr/>
          </p:nvGrpSpPr>
          <p:grpSpPr bwMode="auto">
            <a:xfrm>
              <a:off x="3072" y="2688"/>
              <a:ext cx="271" cy="215"/>
              <a:chOff x="2744" y="3360"/>
              <a:chExt cx="271" cy="215"/>
            </a:xfrm>
          </p:grpSpPr>
          <p:sp>
            <p:nvSpPr>
              <p:cNvPr id="26681"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6682"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6637" name="Group 13"/>
            <p:cNvGrpSpPr>
              <a:grpSpLocks/>
            </p:cNvGrpSpPr>
            <p:nvPr/>
          </p:nvGrpSpPr>
          <p:grpSpPr bwMode="auto">
            <a:xfrm>
              <a:off x="2448" y="2341"/>
              <a:ext cx="271" cy="215"/>
              <a:chOff x="3648" y="3312"/>
              <a:chExt cx="271" cy="215"/>
            </a:xfrm>
          </p:grpSpPr>
          <p:sp>
            <p:nvSpPr>
              <p:cNvPr id="26679"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6680"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6638" name="Group 16"/>
            <p:cNvGrpSpPr>
              <a:grpSpLocks/>
            </p:cNvGrpSpPr>
            <p:nvPr/>
          </p:nvGrpSpPr>
          <p:grpSpPr bwMode="auto">
            <a:xfrm>
              <a:off x="3984" y="3072"/>
              <a:ext cx="912" cy="816"/>
              <a:chOff x="3168" y="1824"/>
              <a:chExt cx="912" cy="816"/>
            </a:xfrm>
          </p:grpSpPr>
          <p:sp>
            <p:nvSpPr>
              <p:cNvPr id="26670"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1"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2"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3"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6674"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6675"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6676"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7"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78"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6639"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40"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6641"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6642"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6643" name="Group 30"/>
            <p:cNvGrpSpPr>
              <a:grpSpLocks/>
            </p:cNvGrpSpPr>
            <p:nvPr/>
          </p:nvGrpSpPr>
          <p:grpSpPr bwMode="auto">
            <a:xfrm>
              <a:off x="624" y="2832"/>
              <a:ext cx="912" cy="816"/>
              <a:chOff x="624" y="2832"/>
              <a:chExt cx="912" cy="816"/>
            </a:xfrm>
          </p:grpSpPr>
          <p:sp>
            <p:nvSpPr>
              <p:cNvPr id="26661"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2"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3"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4"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6665"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6666"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6667"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8"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69"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6644"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6645" name="Group 41"/>
            <p:cNvGrpSpPr>
              <a:grpSpLocks/>
            </p:cNvGrpSpPr>
            <p:nvPr/>
          </p:nvGrpSpPr>
          <p:grpSpPr bwMode="auto">
            <a:xfrm>
              <a:off x="1920" y="2976"/>
              <a:ext cx="271" cy="215"/>
              <a:chOff x="2928" y="1465"/>
              <a:chExt cx="271" cy="215"/>
            </a:xfrm>
          </p:grpSpPr>
          <p:sp>
            <p:nvSpPr>
              <p:cNvPr id="26659"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6660"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6646" name="Group 44"/>
            <p:cNvGrpSpPr>
              <a:grpSpLocks/>
            </p:cNvGrpSpPr>
            <p:nvPr/>
          </p:nvGrpSpPr>
          <p:grpSpPr bwMode="auto">
            <a:xfrm>
              <a:off x="1872" y="2352"/>
              <a:ext cx="271" cy="215"/>
              <a:chOff x="1872" y="2352"/>
              <a:chExt cx="271" cy="215"/>
            </a:xfrm>
          </p:grpSpPr>
          <p:sp>
            <p:nvSpPr>
              <p:cNvPr id="26657"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6658"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6647"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48"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49"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50"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6651"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6652"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6653"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54"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55"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6656"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252E2E1-981D-4FEC-8132-138798627266}" type="slidenum">
              <a:rPr lang="x-none" sz="1400">
                <a:solidFill>
                  <a:schemeClr val="tx1"/>
                </a:solidFill>
                <a:latin typeface="Arial" pitchFamily="34" charset="0"/>
                <a:cs typeface="Arial" pitchFamily="34" charset="0"/>
              </a:rPr>
              <a:pPr algn="r"/>
              <a:t>26</a:t>
            </a:fld>
            <a:endParaRPr lang="en-US" sz="1400" dirty="0">
              <a:solidFill>
                <a:schemeClr val="tx1"/>
              </a:solidFill>
              <a:latin typeface="Arial" pitchFamily="34" charset="0"/>
              <a:cs typeface="Arial" pitchFamily="34" charset="0"/>
            </a:endParaRPr>
          </a:p>
        </p:txBody>
      </p:sp>
      <p:sp>
        <p:nvSpPr>
          <p:cNvPr id="27652" name="Rectangle 2"/>
          <p:cNvSpPr>
            <a:spLocks noGrp="1" noChangeArrowheads="1"/>
          </p:cNvSpPr>
          <p:nvPr>
            <p:ph type="title" idx="4294967295"/>
          </p:nvPr>
        </p:nvSpPr>
        <p:spPr/>
        <p:txBody>
          <a:bodyPr/>
          <a:lstStyle/>
          <a:p>
            <a:r>
              <a:rPr lang="en-US" smtClean="0"/>
              <a:t>Grand Challenge</a:t>
            </a:r>
          </a:p>
        </p:txBody>
      </p:sp>
      <p:sp>
        <p:nvSpPr>
          <p:cNvPr id="27653"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solidFill>
                  <a:schemeClr val="folHlink"/>
                </a:solidFill>
              </a:rPr>
              <a:t>Wait-free</a:t>
            </a:r>
          </a:p>
          <a:p>
            <a:pPr lvl="1"/>
            <a:r>
              <a:rPr lang="en-US" smtClean="0">
                <a:solidFill>
                  <a:schemeClr val="folHlink"/>
                </a:solidFill>
              </a:rPr>
              <a:t>Linearizable</a:t>
            </a:r>
          </a:p>
          <a:p>
            <a:pPr lvl="1"/>
            <a:r>
              <a:rPr lang="en-US" smtClean="0"/>
              <a:t>From atomic read-write registers</a:t>
            </a:r>
          </a:p>
          <a:p>
            <a:pPr lvl="1"/>
            <a:endParaRPr lang="en-US" smtClean="0"/>
          </a:p>
        </p:txBody>
      </p:sp>
      <p:grpSp>
        <p:nvGrpSpPr>
          <p:cNvPr id="27654" name="Group 4"/>
          <p:cNvGrpSpPr>
            <a:grpSpLocks/>
          </p:cNvGrpSpPr>
          <p:nvPr/>
        </p:nvGrpSpPr>
        <p:grpSpPr bwMode="auto">
          <a:xfrm>
            <a:off x="609600" y="1219200"/>
            <a:ext cx="3276600" cy="1914525"/>
            <a:chOff x="624" y="1392"/>
            <a:chExt cx="4272" cy="2496"/>
          </a:xfrm>
        </p:grpSpPr>
        <p:sp>
          <p:nvSpPr>
            <p:cNvPr id="27655"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7656"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7657"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7658"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7659"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7660" name="Group 10"/>
            <p:cNvGrpSpPr>
              <a:grpSpLocks/>
            </p:cNvGrpSpPr>
            <p:nvPr/>
          </p:nvGrpSpPr>
          <p:grpSpPr bwMode="auto">
            <a:xfrm>
              <a:off x="3072" y="2688"/>
              <a:ext cx="271" cy="215"/>
              <a:chOff x="2744" y="3360"/>
              <a:chExt cx="271" cy="215"/>
            </a:xfrm>
          </p:grpSpPr>
          <p:sp>
            <p:nvSpPr>
              <p:cNvPr id="27705"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7706"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7661" name="Group 13"/>
            <p:cNvGrpSpPr>
              <a:grpSpLocks/>
            </p:cNvGrpSpPr>
            <p:nvPr/>
          </p:nvGrpSpPr>
          <p:grpSpPr bwMode="auto">
            <a:xfrm>
              <a:off x="2448" y="2341"/>
              <a:ext cx="271" cy="215"/>
              <a:chOff x="3648" y="3312"/>
              <a:chExt cx="271" cy="215"/>
            </a:xfrm>
          </p:grpSpPr>
          <p:sp>
            <p:nvSpPr>
              <p:cNvPr id="27703"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7704"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7662" name="Group 16"/>
            <p:cNvGrpSpPr>
              <a:grpSpLocks/>
            </p:cNvGrpSpPr>
            <p:nvPr/>
          </p:nvGrpSpPr>
          <p:grpSpPr bwMode="auto">
            <a:xfrm>
              <a:off x="3984" y="3072"/>
              <a:ext cx="912" cy="816"/>
              <a:chOff x="3168" y="1824"/>
              <a:chExt cx="912" cy="816"/>
            </a:xfrm>
          </p:grpSpPr>
          <p:sp>
            <p:nvSpPr>
              <p:cNvPr id="27694"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5"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6"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7"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7698"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7699"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7700"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701"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702"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7663"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64"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7665"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7666"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7667" name="Group 30"/>
            <p:cNvGrpSpPr>
              <a:grpSpLocks/>
            </p:cNvGrpSpPr>
            <p:nvPr/>
          </p:nvGrpSpPr>
          <p:grpSpPr bwMode="auto">
            <a:xfrm>
              <a:off x="624" y="2832"/>
              <a:ext cx="912" cy="816"/>
              <a:chOff x="624" y="2832"/>
              <a:chExt cx="912" cy="816"/>
            </a:xfrm>
          </p:grpSpPr>
          <p:sp>
            <p:nvSpPr>
              <p:cNvPr id="27685"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86"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87"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88"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7689"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7690"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7691"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2"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93"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7668"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7669" name="Group 41"/>
            <p:cNvGrpSpPr>
              <a:grpSpLocks/>
            </p:cNvGrpSpPr>
            <p:nvPr/>
          </p:nvGrpSpPr>
          <p:grpSpPr bwMode="auto">
            <a:xfrm>
              <a:off x="1920" y="2976"/>
              <a:ext cx="271" cy="215"/>
              <a:chOff x="2928" y="1465"/>
              <a:chExt cx="271" cy="215"/>
            </a:xfrm>
          </p:grpSpPr>
          <p:sp>
            <p:nvSpPr>
              <p:cNvPr id="27683"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7684"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7670" name="Group 44"/>
            <p:cNvGrpSpPr>
              <a:grpSpLocks/>
            </p:cNvGrpSpPr>
            <p:nvPr/>
          </p:nvGrpSpPr>
          <p:grpSpPr bwMode="auto">
            <a:xfrm>
              <a:off x="1872" y="2352"/>
              <a:ext cx="271" cy="215"/>
              <a:chOff x="1872" y="2352"/>
              <a:chExt cx="271" cy="215"/>
            </a:xfrm>
          </p:grpSpPr>
          <p:sp>
            <p:nvSpPr>
              <p:cNvPr id="27681"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7682"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7671"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2"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3"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4"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7675"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7676"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7677"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8"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79"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7680"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2A794D9-F854-4C79-880D-2ED13416EBF9}" type="slidenum">
              <a:rPr lang="x-none" sz="1400">
                <a:solidFill>
                  <a:schemeClr val="tx1"/>
                </a:solidFill>
                <a:latin typeface="Arial" pitchFamily="34" charset="0"/>
                <a:cs typeface="Arial" pitchFamily="34" charset="0"/>
              </a:rPr>
              <a:pPr algn="r"/>
              <a:t>27</a:t>
            </a:fld>
            <a:endParaRPr lang="en-US" sz="1400" dirty="0">
              <a:solidFill>
                <a:schemeClr val="tx1"/>
              </a:solidFill>
              <a:latin typeface="Arial" pitchFamily="34" charset="0"/>
              <a:cs typeface="Arial" pitchFamily="34" charset="0"/>
            </a:endParaRPr>
          </a:p>
        </p:txBody>
      </p:sp>
      <p:sp>
        <p:nvSpPr>
          <p:cNvPr id="28676" name="Rectangle 2"/>
          <p:cNvSpPr>
            <a:spLocks noGrp="1" noChangeArrowheads="1"/>
          </p:cNvSpPr>
          <p:nvPr>
            <p:ph type="title" idx="4294967295"/>
          </p:nvPr>
        </p:nvSpPr>
        <p:spPr/>
        <p:txBody>
          <a:bodyPr/>
          <a:lstStyle/>
          <a:p>
            <a:r>
              <a:rPr lang="en-US" smtClean="0"/>
              <a:t>Grand Challenge</a:t>
            </a:r>
          </a:p>
        </p:txBody>
      </p:sp>
      <p:sp>
        <p:nvSpPr>
          <p:cNvPr id="28677"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solidFill>
                  <a:schemeClr val="folHlink"/>
                </a:solidFill>
              </a:rPr>
              <a:t>Wait-free</a:t>
            </a:r>
          </a:p>
          <a:p>
            <a:pPr lvl="1"/>
            <a:r>
              <a:rPr lang="en-US" smtClean="0">
                <a:solidFill>
                  <a:schemeClr val="folHlink"/>
                </a:solidFill>
              </a:rPr>
              <a:t>Linearizable</a:t>
            </a:r>
          </a:p>
          <a:p>
            <a:pPr lvl="1"/>
            <a:r>
              <a:rPr lang="en-US" smtClean="0">
                <a:solidFill>
                  <a:schemeClr val="folHlink"/>
                </a:solidFill>
              </a:rPr>
              <a:t>From atomic read-write registers</a:t>
            </a:r>
          </a:p>
          <a:p>
            <a:pPr lvl="1"/>
            <a:r>
              <a:rPr lang="en-US" smtClean="0"/>
              <a:t>Multiple dequeuers</a:t>
            </a:r>
          </a:p>
          <a:p>
            <a:pPr lvl="1"/>
            <a:endParaRPr lang="en-US" smtClean="0"/>
          </a:p>
        </p:txBody>
      </p:sp>
      <p:grpSp>
        <p:nvGrpSpPr>
          <p:cNvPr id="28678" name="Group 4"/>
          <p:cNvGrpSpPr>
            <a:grpSpLocks/>
          </p:cNvGrpSpPr>
          <p:nvPr/>
        </p:nvGrpSpPr>
        <p:grpSpPr bwMode="auto">
          <a:xfrm>
            <a:off x="609600" y="1219200"/>
            <a:ext cx="3276600" cy="1914525"/>
            <a:chOff x="624" y="1392"/>
            <a:chExt cx="4272" cy="2496"/>
          </a:xfrm>
        </p:grpSpPr>
        <p:sp>
          <p:nvSpPr>
            <p:cNvPr id="28679"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8680"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8681"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8682"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8683"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8684" name="Group 10"/>
            <p:cNvGrpSpPr>
              <a:grpSpLocks/>
            </p:cNvGrpSpPr>
            <p:nvPr/>
          </p:nvGrpSpPr>
          <p:grpSpPr bwMode="auto">
            <a:xfrm>
              <a:off x="3072" y="2688"/>
              <a:ext cx="271" cy="215"/>
              <a:chOff x="2744" y="3360"/>
              <a:chExt cx="271" cy="215"/>
            </a:xfrm>
          </p:grpSpPr>
          <p:sp>
            <p:nvSpPr>
              <p:cNvPr id="28729"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8730"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8685" name="Group 13"/>
            <p:cNvGrpSpPr>
              <a:grpSpLocks/>
            </p:cNvGrpSpPr>
            <p:nvPr/>
          </p:nvGrpSpPr>
          <p:grpSpPr bwMode="auto">
            <a:xfrm>
              <a:off x="2448" y="2341"/>
              <a:ext cx="271" cy="215"/>
              <a:chOff x="3648" y="3312"/>
              <a:chExt cx="271" cy="215"/>
            </a:xfrm>
          </p:grpSpPr>
          <p:sp>
            <p:nvSpPr>
              <p:cNvPr id="28727"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8728"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8686" name="Group 16"/>
            <p:cNvGrpSpPr>
              <a:grpSpLocks/>
            </p:cNvGrpSpPr>
            <p:nvPr/>
          </p:nvGrpSpPr>
          <p:grpSpPr bwMode="auto">
            <a:xfrm>
              <a:off x="3984" y="3072"/>
              <a:ext cx="912" cy="816"/>
              <a:chOff x="3168" y="1824"/>
              <a:chExt cx="912" cy="816"/>
            </a:xfrm>
          </p:grpSpPr>
          <p:sp>
            <p:nvSpPr>
              <p:cNvPr id="28718"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9"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20"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21"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8722"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8723"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8724"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25"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26"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8687"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88"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8689"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8690"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8691" name="Group 30"/>
            <p:cNvGrpSpPr>
              <a:grpSpLocks/>
            </p:cNvGrpSpPr>
            <p:nvPr/>
          </p:nvGrpSpPr>
          <p:grpSpPr bwMode="auto">
            <a:xfrm>
              <a:off x="624" y="2832"/>
              <a:ext cx="912" cy="816"/>
              <a:chOff x="624" y="2832"/>
              <a:chExt cx="912" cy="816"/>
            </a:xfrm>
          </p:grpSpPr>
          <p:sp>
            <p:nvSpPr>
              <p:cNvPr id="28709"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0"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1"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2"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8713"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8714"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8715"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6"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17"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8692"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8693" name="Group 41"/>
            <p:cNvGrpSpPr>
              <a:grpSpLocks/>
            </p:cNvGrpSpPr>
            <p:nvPr/>
          </p:nvGrpSpPr>
          <p:grpSpPr bwMode="auto">
            <a:xfrm>
              <a:off x="1920" y="2976"/>
              <a:ext cx="271" cy="215"/>
              <a:chOff x="2928" y="1465"/>
              <a:chExt cx="271" cy="215"/>
            </a:xfrm>
          </p:grpSpPr>
          <p:sp>
            <p:nvSpPr>
              <p:cNvPr id="28707"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8708"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8694" name="Group 44"/>
            <p:cNvGrpSpPr>
              <a:grpSpLocks/>
            </p:cNvGrpSpPr>
            <p:nvPr/>
          </p:nvGrpSpPr>
          <p:grpSpPr bwMode="auto">
            <a:xfrm>
              <a:off x="1872" y="2352"/>
              <a:ext cx="271" cy="215"/>
              <a:chOff x="1872" y="2352"/>
              <a:chExt cx="271" cy="215"/>
            </a:xfrm>
          </p:grpSpPr>
          <p:sp>
            <p:nvSpPr>
              <p:cNvPr id="28705"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8706"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8695"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96"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97"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698"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8699"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8700"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8701"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02"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03"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8704"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5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EDB5C46-9054-481F-8032-90B9CD96EFAD}" type="slidenum">
              <a:rPr lang="x-none" sz="1400">
                <a:solidFill>
                  <a:schemeClr val="tx1"/>
                </a:solidFill>
                <a:latin typeface="Arial" pitchFamily="34" charset="0"/>
                <a:cs typeface="Arial" pitchFamily="34" charset="0"/>
              </a:rPr>
              <a:pPr algn="r"/>
              <a:t>28</a:t>
            </a:fld>
            <a:endParaRPr lang="en-US" sz="1400" dirty="0">
              <a:solidFill>
                <a:schemeClr val="tx1"/>
              </a:solidFill>
              <a:latin typeface="Arial" pitchFamily="34" charset="0"/>
              <a:cs typeface="Arial" pitchFamily="34" charset="0"/>
            </a:endParaRPr>
          </a:p>
        </p:txBody>
      </p:sp>
      <p:sp>
        <p:nvSpPr>
          <p:cNvPr id="29700" name="Rectangle 2"/>
          <p:cNvSpPr>
            <a:spLocks noGrp="1" noChangeArrowheads="1"/>
          </p:cNvSpPr>
          <p:nvPr>
            <p:ph type="title" idx="4294967295"/>
          </p:nvPr>
        </p:nvSpPr>
        <p:spPr/>
        <p:txBody>
          <a:bodyPr/>
          <a:lstStyle/>
          <a:p>
            <a:r>
              <a:rPr lang="en-US" smtClean="0"/>
              <a:t>Grand Challenge</a:t>
            </a:r>
          </a:p>
        </p:txBody>
      </p:sp>
      <p:sp>
        <p:nvSpPr>
          <p:cNvPr id="29701" name="Rectangle 3"/>
          <p:cNvSpPr>
            <a:spLocks noGrp="1" noChangeArrowheads="1"/>
          </p:cNvSpPr>
          <p:nvPr>
            <p:ph type="body" idx="4294967295"/>
          </p:nvPr>
        </p:nvSpPr>
        <p:spPr>
          <a:xfrm>
            <a:off x="685800" y="3429000"/>
            <a:ext cx="7772400" cy="2667000"/>
          </a:xfrm>
        </p:spPr>
        <p:txBody>
          <a:bodyPr/>
          <a:lstStyle/>
          <a:p>
            <a:r>
              <a:rPr lang="en-US" smtClean="0"/>
              <a:t>Implement a FIFO queue</a:t>
            </a:r>
          </a:p>
          <a:p>
            <a:pPr lvl="1"/>
            <a:r>
              <a:rPr lang="en-US" smtClean="0">
                <a:solidFill>
                  <a:schemeClr val="folHlink"/>
                </a:solidFill>
              </a:rPr>
              <a:t>Wait-free</a:t>
            </a:r>
          </a:p>
          <a:p>
            <a:pPr lvl="1"/>
            <a:r>
              <a:rPr lang="en-US" smtClean="0">
                <a:solidFill>
                  <a:schemeClr val="folHlink"/>
                </a:solidFill>
              </a:rPr>
              <a:t>Linearizable</a:t>
            </a:r>
          </a:p>
          <a:p>
            <a:pPr lvl="1"/>
            <a:r>
              <a:rPr lang="en-US" smtClean="0">
                <a:solidFill>
                  <a:schemeClr val="folHlink"/>
                </a:solidFill>
              </a:rPr>
              <a:t>From atomic read-write registers</a:t>
            </a:r>
          </a:p>
          <a:p>
            <a:pPr lvl="1"/>
            <a:r>
              <a:rPr lang="en-US" smtClean="0"/>
              <a:t>Multiple dequeuers</a:t>
            </a:r>
          </a:p>
          <a:p>
            <a:pPr lvl="1"/>
            <a:endParaRPr lang="en-US" smtClean="0"/>
          </a:p>
        </p:txBody>
      </p:sp>
      <p:grpSp>
        <p:nvGrpSpPr>
          <p:cNvPr id="29702" name="Group 4"/>
          <p:cNvGrpSpPr>
            <a:grpSpLocks/>
          </p:cNvGrpSpPr>
          <p:nvPr/>
        </p:nvGrpSpPr>
        <p:grpSpPr bwMode="auto">
          <a:xfrm>
            <a:off x="609600" y="1219200"/>
            <a:ext cx="3276600" cy="1914525"/>
            <a:chOff x="624" y="1392"/>
            <a:chExt cx="4272" cy="2496"/>
          </a:xfrm>
        </p:grpSpPr>
        <p:sp>
          <p:nvSpPr>
            <p:cNvPr id="29705" name="Rectangle 5"/>
            <p:cNvSpPr>
              <a:spLocks noChangeArrowheads="1"/>
            </p:cNvSpPr>
            <p:nvPr/>
          </p:nvSpPr>
          <p:spPr bwMode="auto">
            <a:xfrm>
              <a:off x="1728"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9706" name="Rectangle 6"/>
            <p:cNvSpPr>
              <a:spLocks noChangeArrowheads="1"/>
            </p:cNvSpPr>
            <p:nvPr/>
          </p:nvSpPr>
          <p:spPr bwMode="auto">
            <a:xfrm>
              <a:off x="2304"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9707" name="Rectangle 7"/>
            <p:cNvSpPr>
              <a:spLocks noChangeArrowheads="1"/>
            </p:cNvSpPr>
            <p:nvPr/>
          </p:nvSpPr>
          <p:spPr bwMode="auto">
            <a:xfrm>
              <a:off x="2880" y="2160"/>
              <a:ext cx="576" cy="576"/>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29708" name="Line 8"/>
            <p:cNvSpPr>
              <a:spLocks noChangeShapeType="1"/>
            </p:cNvSpPr>
            <p:nvPr/>
          </p:nvSpPr>
          <p:spPr bwMode="auto">
            <a:xfrm>
              <a:off x="3408" y="2160"/>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29709" name="Line 9"/>
            <p:cNvSpPr>
              <a:spLocks noChangeShapeType="1"/>
            </p:cNvSpPr>
            <p:nvPr/>
          </p:nvSpPr>
          <p:spPr bwMode="auto">
            <a:xfrm>
              <a:off x="3408" y="2736"/>
              <a:ext cx="576"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29710" name="Group 10"/>
            <p:cNvGrpSpPr>
              <a:grpSpLocks/>
            </p:cNvGrpSpPr>
            <p:nvPr/>
          </p:nvGrpSpPr>
          <p:grpSpPr bwMode="auto">
            <a:xfrm>
              <a:off x="3072" y="2688"/>
              <a:ext cx="271" cy="215"/>
              <a:chOff x="2744" y="3360"/>
              <a:chExt cx="271" cy="215"/>
            </a:xfrm>
          </p:grpSpPr>
          <p:sp>
            <p:nvSpPr>
              <p:cNvPr id="29755" name="Oval 11"/>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9756" name="Oval 12"/>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9711" name="Group 13"/>
            <p:cNvGrpSpPr>
              <a:grpSpLocks/>
            </p:cNvGrpSpPr>
            <p:nvPr/>
          </p:nvGrpSpPr>
          <p:grpSpPr bwMode="auto">
            <a:xfrm>
              <a:off x="2448" y="2341"/>
              <a:ext cx="271" cy="215"/>
              <a:chOff x="3648" y="3312"/>
              <a:chExt cx="271" cy="215"/>
            </a:xfrm>
          </p:grpSpPr>
          <p:sp>
            <p:nvSpPr>
              <p:cNvPr id="29753"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9754"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9712" name="Group 16"/>
            <p:cNvGrpSpPr>
              <a:grpSpLocks/>
            </p:cNvGrpSpPr>
            <p:nvPr/>
          </p:nvGrpSpPr>
          <p:grpSpPr bwMode="auto">
            <a:xfrm>
              <a:off x="3984" y="3072"/>
              <a:ext cx="912" cy="816"/>
              <a:chOff x="3168" y="1824"/>
              <a:chExt cx="912" cy="816"/>
            </a:xfrm>
          </p:grpSpPr>
          <p:sp>
            <p:nvSpPr>
              <p:cNvPr id="29744" name="Freeform 1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5" name="Freeform 1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6" name="Freeform 19"/>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7" name="Freeform 2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9748" name="Freeform 2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9749" name="Freeform 2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29750" name="Freeform 23"/>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51" name="Freeform 24"/>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52" name="Freeform 25"/>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9713" name="Freeform 26"/>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14" name="Line 27"/>
            <p:cNvSpPr>
              <a:spLocks noChangeShapeType="1"/>
            </p:cNvSpPr>
            <p:nvPr/>
          </p:nvSpPr>
          <p:spPr bwMode="auto">
            <a:xfrm>
              <a:off x="3120" y="2928"/>
              <a:ext cx="0" cy="288"/>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9715" name="Line 28"/>
            <p:cNvSpPr>
              <a:spLocks noChangeShapeType="1"/>
            </p:cNvSpPr>
            <p:nvPr/>
          </p:nvSpPr>
          <p:spPr bwMode="auto">
            <a:xfrm>
              <a:off x="3168" y="2928"/>
              <a:ext cx="0" cy="192"/>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29716" name="Line 29"/>
            <p:cNvSpPr>
              <a:spLocks noChangeShapeType="1"/>
            </p:cNvSpPr>
            <p:nvPr/>
          </p:nvSpPr>
          <p:spPr bwMode="auto">
            <a:xfrm>
              <a:off x="3227" y="2928"/>
              <a:ext cx="0" cy="96"/>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29717" name="Group 30"/>
            <p:cNvGrpSpPr>
              <a:grpSpLocks/>
            </p:cNvGrpSpPr>
            <p:nvPr/>
          </p:nvGrpSpPr>
          <p:grpSpPr bwMode="auto">
            <a:xfrm>
              <a:off x="624" y="2832"/>
              <a:ext cx="912" cy="816"/>
              <a:chOff x="624" y="2832"/>
              <a:chExt cx="912" cy="816"/>
            </a:xfrm>
          </p:grpSpPr>
          <p:sp>
            <p:nvSpPr>
              <p:cNvPr id="29735" name="Freeform 31"/>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6" name="Freeform 32"/>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7" name="Freeform 33"/>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8" name="Freeform 34"/>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9739" name="Freeform 35"/>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9740" name="Freeform 36"/>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29741" name="Freeform 37"/>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2" name="Freeform 38"/>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43" name="Freeform 39"/>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29718" name="Freeform 40"/>
            <p:cNvSpPr>
              <a:spLocks/>
            </p:cNvSpPr>
            <p:nvPr/>
          </p:nvSpPr>
          <p:spPr bwMode="auto">
            <a:xfrm>
              <a:off x="1488" y="3120"/>
              <a:ext cx="528" cy="192"/>
            </a:xfrm>
            <a:custGeom>
              <a:avLst/>
              <a:gdLst>
                <a:gd name="T0" fmla="*/ 0 w 478"/>
                <a:gd name="T1" fmla="*/ 192 h 441"/>
                <a:gd name="T2" fmla="*/ 53 w 478"/>
                <a:gd name="T3" fmla="*/ 150 h 441"/>
                <a:gd name="T4" fmla="*/ 528 w 478"/>
                <a:gd name="T5" fmla="*/ 0 h 441"/>
                <a:gd name="T6" fmla="*/ 0 w 478"/>
                <a:gd name="T7" fmla="*/ 192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29719" name="Group 41"/>
            <p:cNvGrpSpPr>
              <a:grpSpLocks/>
            </p:cNvGrpSpPr>
            <p:nvPr/>
          </p:nvGrpSpPr>
          <p:grpSpPr bwMode="auto">
            <a:xfrm>
              <a:off x="1920" y="2976"/>
              <a:ext cx="271" cy="215"/>
              <a:chOff x="2928" y="1465"/>
              <a:chExt cx="271" cy="215"/>
            </a:xfrm>
          </p:grpSpPr>
          <p:sp>
            <p:nvSpPr>
              <p:cNvPr id="29733" name="Oval 42"/>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9734" name="Oval 43"/>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29720" name="Group 44"/>
            <p:cNvGrpSpPr>
              <a:grpSpLocks/>
            </p:cNvGrpSpPr>
            <p:nvPr/>
          </p:nvGrpSpPr>
          <p:grpSpPr bwMode="auto">
            <a:xfrm>
              <a:off x="1872" y="2352"/>
              <a:ext cx="271" cy="215"/>
              <a:chOff x="1872" y="2352"/>
              <a:chExt cx="271" cy="215"/>
            </a:xfrm>
          </p:grpSpPr>
          <p:sp>
            <p:nvSpPr>
              <p:cNvPr id="29731" name="Oval 4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9732" name="Oval 4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29721" name="Freeform 47"/>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2" name="Freeform 48"/>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3" name="Freeform 49"/>
            <p:cNvSpPr>
              <a:spLocks/>
            </p:cNvSpPr>
            <p:nvPr/>
          </p:nvSpPr>
          <p:spPr bwMode="auto">
            <a:xfrm>
              <a:off x="960" y="139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4" name="Freeform 50"/>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9725" name="Freeform 51"/>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9726" name="Freeform 52"/>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29727" name="Freeform 53"/>
            <p:cNvSpPr>
              <a:spLocks/>
            </p:cNvSpPr>
            <p:nvPr/>
          </p:nvSpPr>
          <p:spPr bwMode="auto">
            <a:xfrm>
              <a:off x="960" y="187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8" name="Freeform 54"/>
            <p:cNvSpPr>
              <a:spLocks/>
            </p:cNvSpPr>
            <p:nvPr/>
          </p:nvSpPr>
          <p:spPr bwMode="auto">
            <a:xfrm>
              <a:off x="768" y="172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29" name="Freeform 55"/>
            <p:cNvSpPr>
              <a:spLocks/>
            </p:cNvSpPr>
            <p:nvPr/>
          </p:nvSpPr>
          <p:spPr bwMode="auto">
            <a:xfrm>
              <a:off x="624" y="158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9730" name="Freeform 56"/>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grpSp>
      <p:sp>
        <p:nvSpPr>
          <p:cNvPr id="29703" name="AutoShape 57"/>
          <p:cNvSpPr>
            <a:spLocks noChangeArrowheads="1"/>
          </p:cNvSpPr>
          <p:nvPr/>
        </p:nvSpPr>
        <p:spPr bwMode="auto">
          <a:xfrm>
            <a:off x="1143000" y="5486400"/>
            <a:ext cx="3733800" cy="685800"/>
          </a:xfrm>
          <a:prstGeom prst="wedgeRoundRectCallout">
            <a:avLst>
              <a:gd name="adj1" fmla="val 88051"/>
              <a:gd name="adj2" fmla="val -205093"/>
              <a:gd name="adj3" fmla="val 16667"/>
            </a:avLst>
          </a:prstGeom>
          <a:noFill/>
          <a:ln w="38100">
            <a:solidFill>
              <a:srgbClr val="FF0000"/>
            </a:solidFill>
            <a:miter lim="800000"/>
            <a:headEnd/>
            <a:tailEnd/>
          </a:ln>
        </p:spPr>
        <p:txBody>
          <a:bodyPr anchor="ctr"/>
          <a:lstStyle/>
          <a:p>
            <a:endParaRPr lang="en-US" sz="4400" dirty="0">
              <a:latin typeface="Arial" pitchFamily="34" charset="0"/>
            </a:endParaRPr>
          </a:p>
        </p:txBody>
      </p:sp>
      <p:sp>
        <p:nvSpPr>
          <p:cNvPr id="29704" name="Text Box 58"/>
          <p:cNvSpPr txBox="1">
            <a:spLocks noChangeArrowheads="1"/>
          </p:cNvSpPr>
          <p:nvPr/>
        </p:nvSpPr>
        <p:spPr bwMode="auto">
          <a:xfrm>
            <a:off x="5334000" y="2895600"/>
            <a:ext cx="3157538" cy="1311275"/>
          </a:xfrm>
          <a:prstGeom prst="rect">
            <a:avLst/>
          </a:prstGeom>
          <a:noFill/>
          <a:ln w="9525">
            <a:noFill/>
            <a:miter lim="800000"/>
            <a:headEnd/>
            <a:tailEnd/>
          </a:ln>
        </p:spPr>
        <p:txBody>
          <a:bodyPr>
            <a:spAutoFit/>
          </a:bodyPr>
          <a:lstStyle/>
          <a:p>
            <a:r>
              <a:rPr lang="en-US" sz="4000" dirty="0">
                <a:solidFill>
                  <a:srgbClr val="FF0000"/>
                </a:solidFill>
                <a:latin typeface="Arial" pitchFamily="34" charset="0"/>
                <a:cs typeface="Arial" pitchFamily="34" charset="0"/>
              </a:rPr>
              <a:t>Only new aspect</a:t>
            </a:r>
          </a:p>
        </p:txBody>
      </p:sp>
      <p:sp>
        <p:nvSpPr>
          <p:cNvPr id="61"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3" name="Slide Number Placeholder 4"/>
          <p:cNvSpPr>
            <a:spLocks noGrp="1"/>
          </p:cNvSpPr>
          <p:nvPr>
            <p:ph type="sldNum" sz="quarter" idx="10"/>
          </p:nvPr>
        </p:nvSpPr>
        <p:spPr>
          <a:noFill/>
        </p:spPr>
        <p:txBody>
          <a:bodyPr/>
          <a:lstStyle/>
          <a:p>
            <a:fld id="{E465E96A-8E3D-4E52-9F3C-811841BCF516}" type="slidenum">
              <a:rPr lang="x-none" smtClean="0">
                <a:cs typeface="Arial" pitchFamily="34" charset="0"/>
              </a:rPr>
              <a:pPr/>
              <a:t>29</a:t>
            </a:fld>
            <a:endParaRPr lang="en-US" smtClean="0">
              <a:cs typeface="Arial" pitchFamily="34" charset="0"/>
            </a:endParaRPr>
          </a:p>
        </p:txBody>
      </p:sp>
      <p:sp>
        <p:nvSpPr>
          <p:cNvPr id="30724" name="Rectangle 2"/>
          <p:cNvSpPr>
            <a:spLocks noGrp="1" noChangeArrowheads="1"/>
          </p:cNvSpPr>
          <p:nvPr>
            <p:ph type="title"/>
          </p:nvPr>
        </p:nvSpPr>
        <p:spPr/>
        <p:txBody>
          <a:bodyPr/>
          <a:lstStyle/>
          <a:p>
            <a:r>
              <a:rPr lang="en-US" sz="4000" dirty="0" smtClean="0"/>
              <a:t>Puzzle</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8" name="Rectangle 7"/>
          <p:cNvSpPr/>
          <p:nvPr/>
        </p:nvSpPr>
        <p:spPr bwMode="auto">
          <a:xfrm>
            <a:off x="1279350" y="1910080"/>
            <a:ext cx="5964730" cy="954107"/>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rPr>
              <a:t>While you are ruminating on the grand challenge …</a:t>
            </a:r>
          </a:p>
        </p:txBody>
      </p:sp>
      <p:sp>
        <p:nvSpPr>
          <p:cNvPr id="9" name="Rectangle 8"/>
          <p:cNvSpPr/>
          <p:nvPr/>
        </p:nvSpPr>
        <p:spPr bwMode="auto">
          <a:xfrm>
            <a:off x="2183590" y="3466644"/>
            <a:ext cx="5674887" cy="523220"/>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rPr>
              <a:t>We will give you another puzzle …</a:t>
            </a:r>
          </a:p>
        </p:txBody>
      </p:sp>
      <p:sp>
        <p:nvSpPr>
          <p:cNvPr id="10" name="Rectangle 9"/>
          <p:cNvSpPr/>
          <p:nvPr/>
        </p:nvSpPr>
        <p:spPr bwMode="auto">
          <a:xfrm>
            <a:off x="5774252" y="4592320"/>
            <a:ext cx="2084225" cy="523220"/>
          </a:xfrm>
          <a:prstGeom prst="rect">
            <a:avLst/>
          </a:prstGeom>
          <a:solidFill>
            <a:schemeClr val="bg1">
              <a:lumMod val="95000"/>
            </a:schemeClr>
          </a:solidFill>
          <a:ln w="3810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rPr>
              <a:t>Consensus!</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4099" name="Slide Number Placeholder 4"/>
          <p:cNvSpPr>
            <a:spLocks noGrp="1"/>
          </p:cNvSpPr>
          <p:nvPr>
            <p:ph type="sldNum" sz="quarter" idx="10"/>
          </p:nvPr>
        </p:nvSpPr>
        <p:spPr>
          <a:noFill/>
        </p:spPr>
        <p:txBody>
          <a:bodyPr/>
          <a:lstStyle/>
          <a:p>
            <a:fld id="{6ED3BFEC-E4C9-42C6-82FD-0475DFA10FCB}" type="slidenum">
              <a:rPr lang="x-none" smtClean="0">
                <a:cs typeface="Arial" pitchFamily="34" charset="0"/>
              </a:rPr>
              <a:pPr/>
              <a:t>3</a:t>
            </a:fld>
            <a:endParaRPr lang="en-US" smtClean="0">
              <a:cs typeface="Arial" pitchFamily="34" charset="0"/>
            </a:endParaRPr>
          </a:p>
        </p:txBody>
      </p:sp>
      <p:sp>
        <p:nvSpPr>
          <p:cNvPr id="4100" name="Rectangle 2"/>
          <p:cNvSpPr>
            <a:spLocks noGrp="1" noChangeArrowheads="1"/>
          </p:cNvSpPr>
          <p:nvPr>
            <p:ph type="title"/>
          </p:nvPr>
        </p:nvSpPr>
        <p:spPr/>
        <p:txBody>
          <a:bodyPr/>
          <a:lstStyle/>
          <a:p>
            <a:r>
              <a:rPr lang="en-US" smtClean="0"/>
              <a:t>Wait-Free Implementation</a:t>
            </a:r>
          </a:p>
        </p:txBody>
      </p:sp>
      <p:sp>
        <p:nvSpPr>
          <p:cNvPr id="344067" name="Rectangle 3"/>
          <p:cNvSpPr>
            <a:spLocks noGrp="1" noChangeArrowheads="1"/>
          </p:cNvSpPr>
          <p:nvPr>
            <p:ph type="body" idx="1"/>
          </p:nvPr>
        </p:nvSpPr>
        <p:spPr/>
        <p:txBody>
          <a:bodyPr/>
          <a:lstStyle/>
          <a:p>
            <a:r>
              <a:rPr lang="en-US" smtClean="0"/>
              <a:t>Every method call completes in finite number of steps</a:t>
            </a:r>
          </a:p>
          <a:p>
            <a:r>
              <a:rPr lang="en-US" smtClean="0"/>
              <a:t>Implies no mutual exclusion</a:t>
            </a:r>
          </a:p>
          <a:p>
            <a:pPr>
              <a:buFontTx/>
              <a:buNone/>
            </a:pPr>
            <a:endParaRPr lang="en-US" smtClean="0"/>
          </a:p>
        </p:txBody>
      </p:sp>
      <p:grpSp>
        <p:nvGrpSpPr>
          <p:cNvPr id="2" name="Group 12"/>
          <p:cNvGrpSpPr>
            <a:grpSpLocks/>
          </p:cNvGrpSpPr>
          <p:nvPr/>
        </p:nvGrpSpPr>
        <p:grpSpPr bwMode="auto">
          <a:xfrm>
            <a:off x="3581400" y="4038600"/>
            <a:ext cx="1460500" cy="1549400"/>
            <a:chOff x="1968" y="1984"/>
            <a:chExt cx="1584" cy="1680"/>
          </a:xfrm>
        </p:grpSpPr>
        <p:grpSp>
          <p:nvGrpSpPr>
            <p:cNvPr id="4103" name="Group 4"/>
            <p:cNvGrpSpPr>
              <a:grpSpLocks/>
            </p:cNvGrpSpPr>
            <p:nvPr/>
          </p:nvGrpSpPr>
          <p:grpSpPr bwMode="auto">
            <a:xfrm>
              <a:off x="2201" y="1984"/>
              <a:ext cx="1152" cy="1680"/>
              <a:chOff x="2208" y="1920"/>
              <a:chExt cx="1152" cy="1680"/>
            </a:xfrm>
          </p:grpSpPr>
          <p:sp>
            <p:nvSpPr>
              <p:cNvPr id="4107"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4108"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4109"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4110"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4104" name="Group 9"/>
            <p:cNvGrpSpPr>
              <a:grpSpLocks/>
            </p:cNvGrpSpPr>
            <p:nvPr/>
          </p:nvGrpSpPr>
          <p:grpSpPr bwMode="auto">
            <a:xfrm>
              <a:off x="1968" y="2112"/>
              <a:ext cx="1584" cy="1493"/>
              <a:chOff x="1296" y="1824"/>
              <a:chExt cx="2496" cy="2352"/>
            </a:xfrm>
          </p:grpSpPr>
          <p:sp>
            <p:nvSpPr>
              <p:cNvPr id="4105" name="AutoShape 10"/>
              <p:cNvSpPr>
                <a:spLocks noChangeArrowheads="1"/>
              </p:cNvSpPr>
              <p:nvPr/>
            </p:nvSpPr>
            <p:spPr bwMode="auto">
              <a:xfrm>
                <a:off x="1296" y="1824"/>
                <a:ext cx="2496" cy="2352"/>
              </a:xfrm>
              <a:custGeom>
                <a:avLst/>
                <a:gdLst>
                  <a:gd name="T0" fmla="*/ 144 w 21600"/>
                  <a:gd name="T1" fmla="*/ 0 h 21600"/>
                  <a:gd name="T2" fmla="*/ 144 w 21600"/>
                  <a:gd name="T3" fmla="*/ 239 h 21600"/>
                  <a:gd name="T4" fmla="*/ 144 w 21600"/>
                  <a:gd name="T5" fmla="*/ 35 h 21600"/>
                  <a:gd name="T6" fmla="*/ 144 w 21600"/>
                  <a:gd name="T7" fmla="*/ 239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dirty="0">
                  <a:latin typeface="Arial" pitchFamily="34" charset="0"/>
                </a:endParaRPr>
              </a:p>
            </p:txBody>
          </p:sp>
          <p:sp>
            <p:nvSpPr>
              <p:cNvPr id="4106" name="Rectangle 11"/>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dirty="0">
                  <a:latin typeface="Arial" pitchFamily="34" charset="0"/>
                </a:endParaRPr>
              </a:p>
            </p:txBody>
          </p:sp>
        </p:gr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blinds(horizontal)">
                                      <p:cBhvr>
                                        <p:cTn id="7" dur="500"/>
                                        <p:tgtEl>
                                          <p:spTgt spid="344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31747" name="Slide Number Placeholder 3"/>
          <p:cNvSpPr>
            <a:spLocks noGrp="1"/>
          </p:cNvSpPr>
          <p:nvPr>
            <p:ph type="sldNum" sz="quarter" idx="10"/>
          </p:nvPr>
        </p:nvSpPr>
        <p:spPr>
          <a:noFill/>
        </p:spPr>
        <p:txBody>
          <a:bodyPr/>
          <a:lstStyle/>
          <a:p>
            <a:fld id="{2251B196-ED97-43A3-969F-C97302FAC576}" type="slidenum">
              <a:rPr lang="x-none" smtClean="0">
                <a:latin typeface="Arial" pitchFamily="34" charset="0"/>
                <a:cs typeface="Arial" pitchFamily="34" charset="0"/>
              </a:rPr>
              <a:pPr/>
              <a:t>30</a:t>
            </a:fld>
            <a:endParaRPr lang="en-US" smtClean="0">
              <a:latin typeface="Arial" pitchFamily="34" charset="0"/>
              <a:cs typeface="Arial" pitchFamily="34" charset="0"/>
            </a:endParaRPr>
          </a:p>
        </p:txBody>
      </p:sp>
      <p:sp>
        <p:nvSpPr>
          <p:cNvPr id="31748" name="AutoShape 2"/>
          <p:cNvSpPr>
            <a:spLocks noChangeArrowheads="1"/>
          </p:cNvSpPr>
          <p:nvPr/>
        </p:nvSpPr>
        <p:spPr bwMode="auto">
          <a:xfrm>
            <a:off x="3490913" y="1890713"/>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1749" name="AutoShape 3"/>
          <p:cNvSpPr>
            <a:spLocks noChangeArrowheads="1"/>
          </p:cNvSpPr>
          <p:nvPr/>
        </p:nvSpPr>
        <p:spPr bwMode="auto">
          <a:xfrm>
            <a:off x="2209800" y="381000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1750" name="Rectangle 4"/>
          <p:cNvSpPr>
            <a:spLocks noGrp="1" noChangeArrowheads="1"/>
          </p:cNvSpPr>
          <p:nvPr>
            <p:ph type="title"/>
          </p:nvPr>
        </p:nvSpPr>
        <p:spPr/>
        <p:txBody>
          <a:bodyPr/>
          <a:lstStyle/>
          <a:p>
            <a:r>
              <a:rPr lang="en-US" sz="4000" smtClean="0"/>
              <a:t>Consensus: Each Thread has a Private Input</a:t>
            </a:r>
          </a:p>
        </p:txBody>
      </p:sp>
      <p:sp>
        <p:nvSpPr>
          <p:cNvPr id="31751" name="AutoShape 38"/>
          <p:cNvSpPr>
            <a:spLocks noChangeArrowheads="1"/>
          </p:cNvSpPr>
          <p:nvPr/>
        </p:nvSpPr>
        <p:spPr bwMode="auto">
          <a:xfrm>
            <a:off x="566738" y="179705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3921"/>
            </a:srgbClr>
          </a:solidFill>
          <a:ln w="9525">
            <a:noFill/>
            <a:round/>
            <a:headEnd/>
            <a:tailEnd/>
          </a:ln>
        </p:spPr>
        <p:txBody>
          <a:bodyPr wrap="none" anchor="ctr"/>
          <a:lstStyle/>
          <a:p>
            <a:endParaRPr lang="en-US">
              <a:latin typeface="Arial" pitchFamily="34" charset="0"/>
              <a:cs typeface="Arial" pitchFamily="34" charset="0"/>
            </a:endParaRPr>
          </a:p>
        </p:txBody>
      </p:sp>
      <p:grpSp>
        <p:nvGrpSpPr>
          <p:cNvPr id="31752" name="Group 39"/>
          <p:cNvGrpSpPr>
            <a:grpSpLocks/>
          </p:cNvGrpSpPr>
          <p:nvPr/>
        </p:nvGrpSpPr>
        <p:grpSpPr bwMode="auto">
          <a:xfrm>
            <a:off x="3998913" y="4551363"/>
            <a:ext cx="1146175" cy="1000125"/>
            <a:chOff x="1043" y="2546"/>
            <a:chExt cx="869" cy="740"/>
          </a:xfrm>
        </p:grpSpPr>
        <p:sp>
          <p:nvSpPr>
            <p:cNvPr id="31776" name="Freeform 4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7" name="Freeform 41"/>
            <p:cNvSpPr>
              <a:spLocks/>
            </p:cNvSpPr>
            <p:nvPr/>
          </p:nvSpPr>
          <p:spPr bwMode="auto">
            <a:xfrm>
              <a:off x="1737" y="2814"/>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8" name="Freeform 4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9" name="Freeform 43"/>
            <p:cNvSpPr>
              <a:spLocks/>
            </p:cNvSpPr>
            <p:nvPr/>
          </p:nvSpPr>
          <p:spPr bwMode="auto">
            <a:xfrm flipH="1">
              <a:off x="1133" y="2833"/>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0" name="AutoShape 44"/>
            <p:cNvSpPr>
              <a:spLocks noChangeArrowheads="1"/>
            </p:cNvSpPr>
            <p:nvPr/>
          </p:nvSpPr>
          <p:spPr bwMode="auto">
            <a:xfrm flipV="1">
              <a:off x="1163" y="2546"/>
              <a:ext cx="657" cy="557"/>
            </a:xfrm>
            <a:custGeom>
              <a:avLst/>
              <a:gdLst>
                <a:gd name="T0" fmla="*/ 17 w 21600"/>
                <a:gd name="T1" fmla="*/ 7 h 21600"/>
                <a:gd name="T2" fmla="*/ 10 w 21600"/>
                <a:gd name="T3" fmla="*/ 14 h 21600"/>
                <a:gd name="T4" fmla="*/ 2 w 21600"/>
                <a:gd name="T5" fmla="*/ 7 h 21600"/>
                <a:gd name="T6" fmla="*/ 1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p:spPr>
          <p:txBody>
            <a:bodyPr rot="10800000" wrap="none" anchor="ctr"/>
            <a:lstStyle/>
            <a:p>
              <a:endParaRPr lang="en-US">
                <a:latin typeface="Arial" pitchFamily="34" charset="0"/>
                <a:cs typeface="Arial" pitchFamily="34" charset="0"/>
              </a:endParaRPr>
            </a:p>
          </p:txBody>
        </p:sp>
        <p:sp>
          <p:nvSpPr>
            <p:cNvPr id="31781" name="Rectangle 45"/>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1782" name="Freeform 46"/>
            <p:cNvSpPr>
              <a:spLocks/>
            </p:cNvSpPr>
            <p:nvPr/>
          </p:nvSpPr>
          <p:spPr bwMode="auto">
            <a:xfrm>
              <a:off x="1694"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83" name="Freeform 47"/>
            <p:cNvSpPr>
              <a:spLocks/>
            </p:cNvSpPr>
            <p:nvPr/>
          </p:nvSpPr>
          <p:spPr bwMode="auto">
            <a:xfrm flipH="1">
              <a:off x="1186"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1753" name="AutoShape 48"/>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195"/>
            </a:schemeClr>
          </a:solidFill>
          <a:ln w="38100">
            <a:solidFill>
              <a:srgbClr val="FF0000"/>
            </a:solidFill>
            <a:round/>
            <a:headEnd/>
            <a:tailEnd/>
          </a:ln>
        </p:spPr>
        <p:txBody>
          <a:bodyPr anchor="ctr"/>
          <a:lstStyle/>
          <a:p>
            <a:r>
              <a:rPr lang="en-US" sz="4400" b="1">
                <a:solidFill>
                  <a:srgbClr val="FF0000"/>
                </a:solidFill>
                <a:latin typeface="Arial" pitchFamily="34" charset="0"/>
                <a:cs typeface="Arial" pitchFamily="34" charset="0"/>
              </a:rPr>
              <a:t>32</a:t>
            </a:r>
          </a:p>
        </p:txBody>
      </p:sp>
      <p:sp>
        <p:nvSpPr>
          <p:cNvPr id="31754" name="AutoShape 49"/>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195"/>
            </a:schemeClr>
          </a:solidFill>
          <a:ln w="38100">
            <a:solidFill>
              <a:srgbClr val="00FF99"/>
            </a:solidFill>
            <a:round/>
            <a:headEnd/>
            <a:tailEnd/>
          </a:ln>
        </p:spPr>
        <p:txBody>
          <a:bodyPr anchor="ctr"/>
          <a:lstStyle/>
          <a:p>
            <a:r>
              <a:rPr lang="en-US" sz="4400" b="1">
                <a:solidFill>
                  <a:srgbClr val="33CC33"/>
                </a:solidFill>
                <a:latin typeface="Arial" pitchFamily="34" charset="0"/>
                <a:cs typeface="Arial" pitchFamily="34" charset="0"/>
              </a:rPr>
              <a:t>19</a:t>
            </a:r>
          </a:p>
        </p:txBody>
      </p:sp>
      <p:grpSp>
        <p:nvGrpSpPr>
          <p:cNvPr id="31755" name="Group 50"/>
          <p:cNvGrpSpPr>
            <a:grpSpLocks/>
          </p:cNvGrpSpPr>
          <p:nvPr/>
        </p:nvGrpSpPr>
        <p:grpSpPr bwMode="auto">
          <a:xfrm>
            <a:off x="1879600" y="2784475"/>
            <a:ext cx="1447800" cy="1295400"/>
            <a:chOff x="3168" y="1824"/>
            <a:chExt cx="912" cy="816"/>
          </a:xfrm>
        </p:grpSpPr>
        <p:sp>
          <p:nvSpPr>
            <p:cNvPr id="31767" name="Freeform 5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8" name="Freeform 5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9" name="Freeform 53"/>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0" name="Freeform 5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1" name="Freeform 5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2" name="Freeform 5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3" name="Freeform 57"/>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4" name="Freeform 58"/>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75" name="Freeform 59"/>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1756" name="Group 60"/>
          <p:cNvGrpSpPr>
            <a:grpSpLocks/>
          </p:cNvGrpSpPr>
          <p:nvPr/>
        </p:nvGrpSpPr>
        <p:grpSpPr bwMode="auto">
          <a:xfrm flipH="1">
            <a:off x="5165725" y="2786063"/>
            <a:ext cx="1447800" cy="1295400"/>
            <a:chOff x="3168" y="1824"/>
            <a:chExt cx="912" cy="816"/>
          </a:xfrm>
        </p:grpSpPr>
        <p:sp>
          <p:nvSpPr>
            <p:cNvPr id="31758" name="Freeform 6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59" name="Freeform 6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0" name="Freeform 63"/>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1" name="Freeform 6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2" name="Freeform 6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3" name="Freeform 6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4" name="Freeform 67"/>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5" name="Freeform 68"/>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1766" name="Freeform 69"/>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1757" name="AutoShape 70"/>
          <p:cNvSpPr>
            <a:spLocks noChangeArrowheads="1"/>
          </p:cNvSpPr>
          <p:nvPr/>
        </p:nvSpPr>
        <p:spPr bwMode="auto">
          <a:xfrm>
            <a:off x="5881688" y="4092575"/>
            <a:ext cx="1981200" cy="1066800"/>
          </a:xfrm>
          <a:prstGeom prst="cloudCallout">
            <a:avLst>
              <a:gd name="adj1" fmla="val -73079"/>
              <a:gd name="adj2" fmla="val 43454"/>
            </a:avLst>
          </a:prstGeom>
          <a:solidFill>
            <a:schemeClr val="bg1"/>
          </a:solidFill>
          <a:ln w="38100">
            <a:solidFill>
              <a:srgbClr val="9966FF"/>
            </a:solidFill>
            <a:round/>
            <a:headEnd/>
            <a:tailEnd/>
          </a:ln>
        </p:spPr>
        <p:txBody>
          <a:bodyPr anchor="ctr"/>
          <a:lstStyle/>
          <a:p>
            <a:r>
              <a:rPr lang="en-US" sz="4400" b="1">
                <a:solidFill>
                  <a:srgbClr val="9966FF"/>
                </a:solidFill>
                <a:latin typeface="Arial" pitchFamily="34" charset="0"/>
                <a:cs typeface="Arial" pitchFamily="34" charset="0"/>
              </a:rPr>
              <a:t>21</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0"/>
          </p:nvPr>
        </p:nvSpPr>
        <p:spPr>
          <a:noFill/>
        </p:spPr>
        <p:txBody>
          <a:bodyPr/>
          <a:lstStyle/>
          <a:p>
            <a:fld id="{B6545827-CDBA-48D2-BDFE-1FB15AACD89D}" type="slidenum">
              <a:rPr lang="x-none" smtClean="0">
                <a:cs typeface="Arial" pitchFamily="34" charset="0"/>
              </a:rPr>
              <a:pPr/>
              <a:t>31</a:t>
            </a:fld>
            <a:endParaRPr lang="en-US" smtClean="0">
              <a:cs typeface="Arial" pitchFamily="34" charset="0"/>
            </a:endParaRPr>
          </a:p>
        </p:txBody>
      </p:sp>
      <p:sp>
        <p:nvSpPr>
          <p:cNvPr id="32772" name="AutoShape 2"/>
          <p:cNvSpPr>
            <a:spLocks noChangeArrowheads="1"/>
          </p:cNvSpPr>
          <p:nvPr/>
        </p:nvSpPr>
        <p:spPr bwMode="auto">
          <a:xfrm>
            <a:off x="3490913" y="1890713"/>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dirty="0">
              <a:latin typeface="Arial" pitchFamily="34" charset="0"/>
            </a:endParaRPr>
          </a:p>
        </p:txBody>
      </p:sp>
      <p:sp>
        <p:nvSpPr>
          <p:cNvPr id="32773" name="AutoShape 3"/>
          <p:cNvSpPr>
            <a:spLocks noChangeArrowheads="1"/>
          </p:cNvSpPr>
          <p:nvPr/>
        </p:nvSpPr>
        <p:spPr bwMode="auto">
          <a:xfrm>
            <a:off x="2209800" y="381000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dirty="0">
              <a:latin typeface="Arial" pitchFamily="34" charset="0"/>
            </a:endParaRPr>
          </a:p>
        </p:txBody>
      </p:sp>
      <p:sp>
        <p:nvSpPr>
          <p:cNvPr id="32774" name="Rectangle 4"/>
          <p:cNvSpPr>
            <a:spLocks noGrp="1" noChangeArrowheads="1"/>
          </p:cNvSpPr>
          <p:nvPr>
            <p:ph type="title"/>
          </p:nvPr>
        </p:nvSpPr>
        <p:spPr/>
        <p:txBody>
          <a:bodyPr/>
          <a:lstStyle/>
          <a:p>
            <a:r>
              <a:rPr lang="en-US" smtClean="0"/>
              <a:t>They Communicate</a:t>
            </a:r>
          </a:p>
        </p:txBody>
      </p:sp>
      <p:sp>
        <p:nvSpPr>
          <p:cNvPr id="32775" name="AutoShape 5"/>
          <p:cNvSpPr>
            <a:spLocks noChangeArrowheads="1"/>
          </p:cNvSpPr>
          <p:nvPr/>
        </p:nvSpPr>
        <p:spPr bwMode="auto">
          <a:xfrm>
            <a:off x="566738" y="179705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3921"/>
            </a:srgbClr>
          </a:solidFill>
          <a:ln w="9525">
            <a:noFill/>
            <a:round/>
            <a:headEnd/>
            <a:tailEnd/>
          </a:ln>
        </p:spPr>
        <p:txBody>
          <a:bodyPr wrap="none" anchor="ctr"/>
          <a:lstStyle/>
          <a:p>
            <a:endParaRPr lang="en-US" dirty="0">
              <a:latin typeface="Arial" pitchFamily="34" charset="0"/>
            </a:endParaRPr>
          </a:p>
        </p:txBody>
      </p:sp>
      <p:grpSp>
        <p:nvGrpSpPr>
          <p:cNvPr id="32776" name="Group 17"/>
          <p:cNvGrpSpPr>
            <a:grpSpLocks/>
          </p:cNvGrpSpPr>
          <p:nvPr/>
        </p:nvGrpSpPr>
        <p:grpSpPr bwMode="auto">
          <a:xfrm>
            <a:off x="1879600" y="2784475"/>
            <a:ext cx="1447800" cy="1295400"/>
            <a:chOff x="3168" y="1824"/>
            <a:chExt cx="912" cy="816"/>
          </a:xfrm>
        </p:grpSpPr>
        <p:sp>
          <p:nvSpPr>
            <p:cNvPr id="32800" name="Freeform 1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1" name="Freeform 1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2" name="Freeform 2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3" name="Freeform 2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2804" name="Freeform 2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2805" name="Freeform 2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2806" name="Freeform 2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7" name="Freeform 2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808" name="Freeform 2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2777" name="Group 39"/>
          <p:cNvGrpSpPr>
            <a:grpSpLocks/>
          </p:cNvGrpSpPr>
          <p:nvPr/>
        </p:nvGrpSpPr>
        <p:grpSpPr bwMode="auto">
          <a:xfrm rot="-790286">
            <a:off x="3576638" y="4419600"/>
            <a:ext cx="1676400" cy="1752600"/>
            <a:chOff x="3312" y="2640"/>
            <a:chExt cx="1056" cy="1104"/>
          </a:xfrm>
        </p:grpSpPr>
        <p:sp>
          <p:nvSpPr>
            <p:cNvPr id="32790" name="Freeform 40"/>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32791" name="Group 41"/>
            <p:cNvGrpSpPr>
              <a:grpSpLocks/>
            </p:cNvGrpSpPr>
            <p:nvPr/>
          </p:nvGrpSpPr>
          <p:grpSpPr bwMode="auto">
            <a:xfrm>
              <a:off x="3312" y="2928"/>
              <a:ext cx="837" cy="816"/>
              <a:chOff x="3312" y="2928"/>
              <a:chExt cx="837" cy="816"/>
            </a:xfrm>
          </p:grpSpPr>
          <p:sp>
            <p:nvSpPr>
              <p:cNvPr id="32793" name="Freeform 42"/>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94" name="Freeform 43"/>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95" name="Freeform 44"/>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32796" name="Freeform 45"/>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32797" name="Freeform 46"/>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32798" name="Freeform 47"/>
              <p:cNvSpPr>
                <a:spLocks/>
              </p:cNvSpPr>
              <p:nvPr/>
            </p:nvSpPr>
            <p:spPr bwMode="auto">
              <a:xfrm flipH="1">
                <a:off x="3648" y="3408"/>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99" name="Freeform 48"/>
              <p:cNvSpPr>
                <a:spLocks/>
              </p:cNvSpPr>
              <p:nvPr/>
            </p:nvSpPr>
            <p:spPr bwMode="auto">
              <a:xfrm flipH="1">
                <a:off x="3840" y="3264"/>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32792" name="Freeform 49"/>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grpSp>
        <p:nvGrpSpPr>
          <p:cNvPr id="32778" name="Group 50"/>
          <p:cNvGrpSpPr>
            <a:grpSpLocks/>
          </p:cNvGrpSpPr>
          <p:nvPr/>
        </p:nvGrpSpPr>
        <p:grpSpPr bwMode="auto">
          <a:xfrm rot="-1266367">
            <a:off x="5100638" y="2524125"/>
            <a:ext cx="1851025" cy="1143000"/>
            <a:chOff x="3024" y="1680"/>
            <a:chExt cx="1166" cy="720"/>
          </a:xfrm>
        </p:grpSpPr>
        <p:sp>
          <p:nvSpPr>
            <p:cNvPr id="32781" name="Freeform 51"/>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2" name="Freeform 52"/>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3" name="Freeform 53"/>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4" name="Freeform 54"/>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32785" name="Freeform 55"/>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32786" name="Freeform 56"/>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dirty="0">
                <a:latin typeface="Arial" pitchFamily="34" charset="0"/>
              </a:endParaRPr>
            </a:p>
          </p:txBody>
        </p:sp>
        <p:sp>
          <p:nvSpPr>
            <p:cNvPr id="32787" name="Freeform 57"/>
            <p:cNvSpPr>
              <a:spLocks/>
            </p:cNvSpPr>
            <p:nvPr/>
          </p:nvSpPr>
          <p:spPr bwMode="auto">
            <a:xfrm flipH="1">
              <a:off x="3984" y="1872"/>
              <a:ext cx="206" cy="288"/>
            </a:xfrm>
            <a:custGeom>
              <a:avLst/>
              <a:gdLst>
                <a:gd name="T0" fmla="*/ 118 w 336"/>
                <a:gd name="T1" fmla="*/ 0 h 432"/>
                <a:gd name="T2" fmla="*/ 206 w 336"/>
                <a:gd name="T3" fmla="*/ 64 h 432"/>
                <a:gd name="T4" fmla="*/ 59 w 336"/>
                <a:gd name="T5" fmla="*/ 96 h 432"/>
                <a:gd name="T6" fmla="*/ 59 w 336"/>
                <a:gd name="T7" fmla="*/ 288 h 432"/>
                <a:gd name="T8" fmla="*/ 0 w 336"/>
                <a:gd name="T9" fmla="*/ 224 h 432"/>
                <a:gd name="T10" fmla="*/ 0 w 336"/>
                <a:gd name="T11" fmla="*/ 32 h 432"/>
                <a:gd name="T12" fmla="*/ 11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8" name="Freeform 58"/>
            <p:cNvSpPr>
              <a:spLocks/>
            </p:cNvSpPr>
            <p:nvPr/>
          </p:nvSpPr>
          <p:spPr bwMode="auto">
            <a:xfrm flipH="1">
              <a:off x="3840" y="2016"/>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2789" name="Freeform 59"/>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32779" name="Freeform 38"/>
          <p:cNvSpPr>
            <a:spLocks/>
          </p:cNvSpPr>
          <p:nvPr/>
        </p:nvSpPr>
        <p:spPr bwMode="auto">
          <a:xfrm rot="-639850">
            <a:off x="4429125" y="3627438"/>
            <a:ext cx="838200" cy="762000"/>
          </a:xfrm>
          <a:custGeom>
            <a:avLst/>
            <a:gdLst>
              <a:gd name="T0" fmla="*/ 0 w 528"/>
              <a:gd name="T1" fmla="*/ 762000 h 480"/>
              <a:gd name="T2" fmla="*/ 381000 w 528"/>
              <a:gd name="T3" fmla="*/ 381000 h 480"/>
              <a:gd name="T4" fmla="*/ 0 w 528"/>
              <a:gd name="T5" fmla="*/ 381000 h 480"/>
              <a:gd name="T6" fmla="*/ 838200 w 528"/>
              <a:gd name="T7" fmla="*/ 0 h 480"/>
              <a:gd name="T8" fmla="*/ 457200 w 528"/>
              <a:gd name="T9" fmla="*/ 304800 h 480"/>
              <a:gd name="T10" fmla="*/ 685800 w 528"/>
              <a:gd name="T11" fmla="*/ 304800 h 480"/>
              <a:gd name="T12" fmla="*/ 0 w 528"/>
              <a:gd name="T13" fmla="*/ 76200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Arial" pitchFamily="34" charset="0"/>
            </a:endParaRPr>
          </a:p>
        </p:txBody>
      </p:sp>
      <p:sp>
        <p:nvSpPr>
          <p:cNvPr id="32780" name="Freeform 60"/>
          <p:cNvSpPr>
            <a:spLocks/>
          </p:cNvSpPr>
          <p:nvPr/>
        </p:nvSpPr>
        <p:spPr bwMode="auto">
          <a:xfrm rot="-639850">
            <a:off x="4894263" y="3678238"/>
            <a:ext cx="838200" cy="762000"/>
          </a:xfrm>
          <a:custGeom>
            <a:avLst/>
            <a:gdLst>
              <a:gd name="T0" fmla="*/ 0 w 528"/>
              <a:gd name="T1" fmla="*/ 762000 h 480"/>
              <a:gd name="T2" fmla="*/ 381000 w 528"/>
              <a:gd name="T3" fmla="*/ 381000 h 480"/>
              <a:gd name="T4" fmla="*/ 0 w 528"/>
              <a:gd name="T5" fmla="*/ 381000 h 480"/>
              <a:gd name="T6" fmla="*/ 838200 w 528"/>
              <a:gd name="T7" fmla="*/ 0 h 480"/>
              <a:gd name="T8" fmla="*/ 457200 w 528"/>
              <a:gd name="T9" fmla="*/ 304800 h 480"/>
              <a:gd name="T10" fmla="*/ 685800 w 528"/>
              <a:gd name="T11" fmla="*/ 304800 h 480"/>
              <a:gd name="T12" fmla="*/ 0 w 528"/>
              <a:gd name="T13" fmla="*/ 76200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Arial" pitchFamily="34" charset="0"/>
            </a:endParaRPr>
          </a:p>
        </p:txBody>
      </p:sp>
      <p:sp>
        <p:nvSpPr>
          <p:cNvPr id="41"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33795" name="Slide Number Placeholder 3"/>
          <p:cNvSpPr>
            <a:spLocks noGrp="1"/>
          </p:cNvSpPr>
          <p:nvPr>
            <p:ph type="sldNum" sz="quarter" idx="10"/>
          </p:nvPr>
        </p:nvSpPr>
        <p:spPr>
          <a:noFill/>
        </p:spPr>
        <p:txBody>
          <a:bodyPr/>
          <a:lstStyle/>
          <a:p>
            <a:fld id="{8682107A-27C5-4F7B-9204-C6F4F9056151}" type="slidenum">
              <a:rPr lang="x-none" smtClean="0">
                <a:latin typeface="Arial" pitchFamily="34" charset="0"/>
                <a:cs typeface="Arial" pitchFamily="34" charset="0"/>
              </a:rPr>
              <a:pPr/>
              <a:t>32</a:t>
            </a:fld>
            <a:endParaRPr lang="en-US" smtClean="0">
              <a:latin typeface="Arial" pitchFamily="34" charset="0"/>
              <a:cs typeface="Arial" pitchFamily="34" charset="0"/>
            </a:endParaRPr>
          </a:p>
        </p:txBody>
      </p:sp>
      <p:sp>
        <p:nvSpPr>
          <p:cNvPr id="33796" name="AutoShape 2"/>
          <p:cNvSpPr>
            <a:spLocks noChangeArrowheads="1"/>
          </p:cNvSpPr>
          <p:nvPr/>
        </p:nvSpPr>
        <p:spPr bwMode="auto">
          <a:xfrm>
            <a:off x="3490913" y="1890713"/>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3797" name="AutoShape 3"/>
          <p:cNvSpPr>
            <a:spLocks noChangeArrowheads="1"/>
          </p:cNvSpPr>
          <p:nvPr/>
        </p:nvSpPr>
        <p:spPr bwMode="auto">
          <a:xfrm>
            <a:off x="2209800" y="381000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3798" name="Rectangle 4"/>
          <p:cNvSpPr>
            <a:spLocks noGrp="1" noChangeArrowheads="1"/>
          </p:cNvSpPr>
          <p:nvPr>
            <p:ph type="title"/>
          </p:nvPr>
        </p:nvSpPr>
        <p:spPr/>
        <p:txBody>
          <a:bodyPr/>
          <a:lstStyle/>
          <a:p>
            <a:r>
              <a:rPr lang="en-US" sz="4000" smtClean="0"/>
              <a:t>They Agree on One Thread’s Input</a:t>
            </a:r>
          </a:p>
        </p:txBody>
      </p:sp>
      <p:sp>
        <p:nvSpPr>
          <p:cNvPr id="33799" name="AutoShape 5"/>
          <p:cNvSpPr>
            <a:spLocks noChangeArrowheads="1"/>
          </p:cNvSpPr>
          <p:nvPr/>
        </p:nvSpPr>
        <p:spPr bwMode="auto">
          <a:xfrm>
            <a:off x="566738" y="179705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3921"/>
            </a:srgbClr>
          </a:solidFill>
          <a:ln w="9525">
            <a:noFill/>
            <a:round/>
            <a:headEnd/>
            <a:tailEnd/>
          </a:ln>
        </p:spPr>
        <p:txBody>
          <a:bodyPr wrap="none" anchor="ctr"/>
          <a:lstStyle/>
          <a:p>
            <a:endParaRPr lang="en-US">
              <a:latin typeface="Arial" pitchFamily="34" charset="0"/>
              <a:cs typeface="Arial" pitchFamily="34" charset="0"/>
            </a:endParaRPr>
          </a:p>
        </p:txBody>
      </p:sp>
      <p:grpSp>
        <p:nvGrpSpPr>
          <p:cNvPr id="33800" name="Group 6"/>
          <p:cNvGrpSpPr>
            <a:grpSpLocks/>
          </p:cNvGrpSpPr>
          <p:nvPr/>
        </p:nvGrpSpPr>
        <p:grpSpPr bwMode="auto">
          <a:xfrm>
            <a:off x="3998913" y="4551363"/>
            <a:ext cx="1146175" cy="1000125"/>
            <a:chOff x="1043" y="2546"/>
            <a:chExt cx="869" cy="740"/>
          </a:xfrm>
        </p:grpSpPr>
        <p:sp>
          <p:nvSpPr>
            <p:cNvPr id="33824" name="Freeform 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5" name="Freeform 8"/>
            <p:cNvSpPr>
              <a:spLocks/>
            </p:cNvSpPr>
            <p:nvPr/>
          </p:nvSpPr>
          <p:spPr bwMode="auto">
            <a:xfrm>
              <a:off x="1737" y="2814"/>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6" name="Freeform 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7" name="Freeform 10"/>
            <p:cNvSpPr>
              <a:spLocks/>
            </p:cNvSpPr>
            <p:nvPr/>
          </p:nvSpPr>
          <p:spPr bwMode="auto">
            <a:xfrm flipH="1">
              <a:off x="1133" y="2833"/>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8" name="AutoShape 11"/>
            <p:cNvSpPr>
              <a:spLocks noChangeArrowheads="1"/>
            </p:cNvSpPr>
            <p:nvPr/>
          </p:nvSpPr>
          <p:spPr bwMode="auto">
            <a:xfrm flipV="1">
              <a:off x="1163" y="2546"/>
              <a:ext cx="657" cy="557"/>
            </a:xfrm>
            <a:custGeom>
              <a:avLst/>
              <a:gdLst>
                <a:gd name="T0" fmla="*/ 17 w 21600"/>
                <a:gd name="T1" fmla="*/ 7 h 21600"/>
                <a:gd name="T2" fmla="*/ 10 w 21600"/>
                <a:gd name="T3" fmla="*/ 14 h 21600"/>
                <a:gd name="T4" fmla="*/ 2 w 21600"/>
                <a:gd name="T5" fmla="*/ 7 h 21600"/>
                <a:gd name="T6" fmla="*/ 1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p:spPr>
          <p:txBody>
            <a:bodyPr rot="10800000" wrap="none" anchor="ctr"/>
            <a:lstStyle/>
            <a:p>
              <a:endParaRPr lang="en-US">
                <a:latin typeface="Arial" pitchFamily="34" charset="0"/>
                <a:cs typeface="Arial" pitchFamily="34" charset="0"/>
              </a:endParaRPr>
            </a:p>
          </p:txBody>
        </p:sp>
        <p:sp>
          <p:nvSpPr>
            <p:cNvPr id="33829" name="Rectangle 12"/>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3830" name="Freeform 13"/>
            <p:cNvSpPr>
              <a:spLocks/>
            </p:cNvSpPr>
            <p:nvPr/>
          </p:nvSpPr>
          <p:spPr bwMode="auto">
            <a:xfrm>
              <a:off x="1694"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31" name="Freeform 14"/>
            <p:cNvSpPr>
              <a:spLocks/>
            </p:cNvSpPr>
            <p:nvPr/>
          </p:nvSpPr>
          <p:spPr bwMode="auto">
            <a:xfrm flipH="1">
              <a:off x="1186"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3801" name="AutoShape 15"/>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195"/>
            </a:schemeClr>
          </a:solidFill>
          <a:ln w="38100">
            <a:solidFill>
              <a:srgbClr val="FF0000"/>
            </a:solidFill>
            <a:round/>
            <a:headEnd/>
            <a:tailEnd/>
          </a:ln>
        </p:spPr>
        <p:txBody>
          <a:bodyPr anchor="ctr"/>
          <a:lstStyle/>
          <a:p>
            <a:r>
              <a:rPr lang="en-US" sz="4400" b="1">
                <a:solidFill>
                  <a:srgbClr val="33CC33"/>
                </a:solidFill>
                <a:latin typeface="Arial" pitchFamily="34" charset="0"/>
                <a:cs typeface="Arial" pitchFamily="34" charset="0"/>
              </a:rPr>
              <a:t>19</a:t>
            </a:r>
          </a:p>
        </p:txBody>
      </p:sp>
      <p:sp>
        <p:nvSpPr>
          <p:cNvPr id="33802" name="AutoShape 16"/>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195"/>
            </a:schemeClr>
          </a:solidFill>
          <a:ln w="38100">
            <a:solidFill>
              <a:srgbClr val="00FF99"/>
            </a:solidFill>
            <a:round/>
            <a:headEnd/>
            <a:tailEnd/>
          </a:ln>
        </p:spPr>
        <p:txBody>
          <a:bodyPr anchor="ctr"/>
          <a:lstStyle/>
          <a:p>
            <a:r>
              <a:rPr lang="en-US" sz="4400" b="1">
                <a:solidFill>
                  <a:srgbClr val="33CC33"/>
                </a:solidFill>
                <a:latin typeface="Arial" pitchFamily="34" charset="0"/>
                <a:cs typeface="Arial" pitchFamily="34" charset="0"/>
              </a:rPr>
              <a:t>19</a:t>
            </a:r>
          </a:p>
        </p:txBody>
      </p:sp>
      <p:grpSp>
        <p:nvGrpSpPr>
          <p:cNvPr id="33803" name="Group 17"/>
          <p:cNvGrpSpPr>
            <a:grpSpLocks/>
          </p:cNvGrpSpPr>
          <p:nvPr/>
        </p:nvGrpSpPr>
        <p:grpSpPr bwMode="auto">
          <a:xfrm>
            <a:off x="1879600" y="2784475"/>
            <a:ext cx="1447800" cy="1295400"/>
            <a:chOff x="3168" y="1824"/>
            <a:chExt cx="912" cy="816"/>
          </a:xfrm>
        </p:grpSpPr>
        <p:sp>
          <p:nvSpPr>
            <p:cNvPr id="33815" name="Freeform 1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6" name="Freeform 1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7" name="Freeform 2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8" name="Freeform 2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9" name="Freeform 2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0" name="Freeform 2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1" name="Freeform 2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2" name="Freeform 2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23" name="Freeform 2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3804" name="Group 27"/>
          <p:cNvGrpSpPr>
            <a:grpSpLocks/>
          </p:cNvGrpSpPr>
          <p:nvPr/>
        </p:nvGrpSpPr>
        <p:grpSpPr bwMode="auto">
          <a:xfrm flipH="1">
            <a:off x="5165725" y="2786063"/>
            <a:ext cx="1447800" cy="1295400"/>
            <a:chOff x="3168" y="1824"/>
            <a:chExt cx="912" cy="816"/>
          </a:xfrm>
        </p:grpSpPr>
        <p:sp>
          <p:nvSpPr>
            <p:cNvPr id="33806" name="Freeform 2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07" name="Freeform 2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08" name="Freeform 3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09" name="Freeform 3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0" name="Freeform 3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1" name="Freeform 3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2" name="Freeform 3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3" name="Freeform 3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3814" name="Freeform 3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33805" name="AutoShape 37"/>
          <p:cNvSpPr>
            <a:spLocks noChangeArrowheads="1"/>
          </p:cNvSpPr>
          <p:nvPr/>
        </p:nvSpPr>
        <p:spPr bwMode="auto">
          <a:xfrm>
            <a:off x="5881688" y="4092575"/>
            <a:ext cx="1981200" cy="1066800"/>
          </a:xfrm>
          <a:prstGeom prst="cloudCallout">
            <a:avLst>
              <a:gd name="adj1" fmla="val -73079"/>
              <a:gd name="adj2" fmla="val 43454"/>
            </a:avLst>
          </a:prstGeom>
          <a:solidFill>
            <a:schemeClr val="bg1"/>
          </a:solidFill>
          <a:ln w="38100">
            <a:solidFill>
              <a:srgbClr val="9966FF"/>
            </a:solidFill>
            <a:round/>
            <a:headEnd/>
            <a:tailEnd/>
          </a:ln>
        </p:spPr>
        <p:txBody>
          <a:bodyPr anchor="ctr"/>
          <a:lstStyle/>
          <a:p>
            <a:r>
              <a:rPr lang="en-US" sz="4400" b="1">
                <a:solidFill>
                  <a:srgbClr val="33CC33"/>
                </a:solidFill>
                <a:latin typeface="Arial" pitchFamily="34" charset="0"/>
                <a:cs typeface="Arial" pitchFamily="34" charset="0"/>
              </a:rPr>
              <a:t>19</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0"/>
          </p:nvPr>
        </p:nvSpPr>
        <p:spPr>
          <a:noFill/>
        </p:spPr>
        <p:txBody>
          <a:bodyPr/>
          <a:lstStyle/>
          <a:p>
            <a:fld id="{3CDE7CC3-A497-40B7-869C-49C67CF05BBE}" type="slidenum">
              <a:rPr lang="x-none" smtClean="0">
                <a:cs typeface="Arial" pitchFamily="34" charset="0"/>
              </a:rPr>
              <a:pPr/>
              <a:t>33</a:t>
            </a:fld>
            <a:endParaRPr lang="en-US" smtClean="0">
              <a:cs typeface="Arial" pitchFamily="34" charset="0"/>
            </a:endParaRPr>
          </a:p>
        </p:txBody>
      </p:sp>
      <p:sp>
        <p:nvSpPr>
          <p:cNvPr id="34819" name="Rectangle 2"/>
          <p:cNvSpPr>
            <a:spLocks noGrp="1" noChangeArrowheads="1"/>
          </p:cNvSpPr>
          <p:nvPr>
            <p:ph type="title"/>
          </p:nvPr>
        </p:nvSpPr>
        <p:spPr/>
        <p:txBody>
          <a:bodyPr/>
          <a:lstStyle/>
          <a:p>
            <a:r>
              <a:rPr lang="en-US" smtClean="0"/>
              <a:t>Formally: Consensus	</a:t>
            </a:r>
          </a:p>
        </p:txBody>
      </p:sp>
      <p:sp>
        <p:nvSpPr>
          <p:cNvPr id="34820" name="Rectangle 3"/>
          <p:cNvSpPr>
            <a:spLocks noGrp="1" noChangeArrowheads="1"/>
          </p:cNvSpPr>
          <p:nvPr>
            <p:ph type="body" idx="1"/>
          </p:nvPr>
        </p:nvSpPr>
        <p:spPr/>
        <p:txBody>
          <a:bodyPr/>
          <a:lstStyle/>
          <a:p>
            <a:r>
              <a:rPr lang="en-US" smtClean="0">
                <a:solidFill>
                  <a:schemeClr val="tx1"/>
                </a:solidFill>
              </a:rPr>
              <a:t>Consistent:</a:t>
            </a:r>
            <a:endParaRPr lang="en-US" smtClean="0"/>
          </a:p>
          <a:p>
            <a:pPr lvl="1"/>
            <a:r>
              <a:rPr lang="en-US" smtClean="0"/>
              <a:t>all threads decide the same value</a:t>
            </a:r>
          </a:p>
          <a:p>
            <a:pPr>
              <a:buFontTx/>
              <a:buNone/>
            </a:pPr>
            <a:endParaRPr lang="en-US" smtClean="0"/>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01E5A2B-82A4-4DD8-AA74-982586EEEB4D}" type="slidenum">
              <a:rPr lang="x-none" sz="1400">
                <a:solidFill>
                  <a:schemeClr val="tx1"/>
                </a:solidFill>
                <a:latin typeface="Arial" pitchFamily="34" charset="0"/>
                <a:cs typeface="Arial" pitchFamily="34" charset="0"/>
              </a:rPr>
              <a:pPr algn="r"/>
              <a:t>34</a:t>
            </a:fld>
            <a:endParaRPr lang="en-US" sz="1400" dirty="0">
              <a:solidFill>
                <a:schemeClr val="tx1"/>
              </a:solidFill>
              <a:latin typeface="Arial" pitchFamily="34" charset="0"/>
              <a:cs typeface="Arial" pitchFamily="34" charset="0"/>
            </a:endParaRPr>
          </a:p>
        </p:txBody>
      </p:sp>
      <p:sp>
        <p:nvSpPr>
          <p:cNvPr id="35843" name="Rectangle 2"/>
          <p:cNvSpPr>
            <a:spLocks noGrp="1" noChangeArrowheads="1"/>
          </p:cNvSpPr>
          <p:nvPr>
            <p:ph type="title" idx="4294967295"/>
          </p:nvPr>
        </p:nvSpPr>
        <p:spPr/>
        <p:txBody>
          <a:bodyPr/>
          <a:lstStyle/>
          <a:p>
            <a:r>
              <a:rPr lang="en-US" smtClean="0"/>
              <a:t>Formally: Consensus	</a:t>
            </a:r>
          </a:p>
        </p:txBody>
      </p:sp>
      <p:sp>
        <p:nvSpPr>
          <p:cNvPr id="35844" name="Rectangle 3"/>
          <p:cNvSpPr>
            <a:spLocks noGrp="1" noChangeArrowheads="1"/>
          </p:cNvSpPr>
          <p:nvPr>
            <p:ph type="body" idx="4294967295"/>
          </p:nvPr>
        </p:nvSpPr>
        <p:spPr/>
        <p:txBody>
          <a:bodyPr/>
          <a:lstStyle/>
          <a:p>
            <a:r>
              <a:rPr lang="en-US" smtClean="0">
                <a:solidFill>
                  <a:schemeClr val="tx1"/>
                </a:solidFill>
              </a:rPr>
              <a:t>Consistent:</a:t>
            </a:r>
            <a:endParaRPr lang="en-US" smtClean="0"/>
          </a:p>
          <a:p>
            <a:pPr lvl="1"/>
            <a:r>
              <a:rPr lang="en-US" smtClean="0"/>
              <a:t>all threads decide the same value</a:t>
            </a:r>
          </a:p>
          <a:p>
            <a:r>
              <a:rPr lang="en-US" smtClean="0">
                <a:solidFill>
                  <a:schemeClr val="tx1"/>
                </a:solidFill>
              </a:rPr>
              <a:t>Valid:</a:t>
            </a:r>
            <a:endParaRPr lang="en-US" smtClean="0"/>
          </a:p>
          <a:p>
            <a:pPr lvl="1"/>
            <a:r>
              <a:rPr lang="en-US" smtClean="0"/>
              <a:t>the common decision value is some thread's input</a:t>
            </a:r>
          </a:p>
          <a:p>
            <a:endParaRPr lang="en-US" smtClean="0"/>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36867" name="Slide Number Placeholder 3"/>
          <p:cNvSpPr>
            <a:spLocks noGrp="1"/>
          </p:cNvSpPr>
          <p:nvPr>
            <p:ph type="sldNum" sz="quarter" idx="10"/>
          </p:nvPr>
        </p:nvSpPr>
        <p:spPr>
          <a:noFill/>
        </p:spPr>
        <p:txBody>
          <a:bodyPr/>
          <a:lstStyle/>
          <a:p>
            <a:fld id="{2D30D8EF-0756-4338-B279-1C105195DC24}" type="slidenum">
              <a:rPr lang="x-none" smtClean="0">
                <a:latin typeface="Arial" pitchFamily="34" charset="0"/>
                <a:cs typeface="Arial" pitchFamily="34" charset="0"/>
              </a:rPr>
              <a:pPr/>
              <a:t>35</a:t>
            </a:fld>
            <a:endParaRPr lang="en-US" smtClean="0">
              <a:latin typeface="Arial" pitchFamily="34" charset="0"/>
              <a:cs typeface="Arial" pitchFamily="34" charset="0"/>
            </a:endParaRPr>
          </a:p>
        </p:txBody>
      </p:sp>
      <p:sp>
        <p:nvSpPr>
          <p:cNvPr id="36868" name="AutoShape 2"/>
          <p:cNvSpPr>
            <a:spLocks noChangeArrowheads="1"/>
          </p:cNvSpPr>
          <p:nvPr/>
        </p:nvSpPr>
        <p:spPr bwMode="auto">
          <a:xfrm>
            <a:off x="3490913" y="1890713"/>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6869" name="AutoShape 3"/>
          <p:cNvSpPr>
            <a:spLocks noChangeArrowheads="1"/>
          </p:cNvSpPr>
          <p:nvPr/>
        </p:nvSpPr>
        <p:spPr bwMode="auto">
          <a:xfrm>
            <a:off x="2209800" y="381000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latin typeface="Arial" pitchFamily="34" charset="0"/>
              <a:cs typeface="Arial" pitchFamily="34" charset="0"/>
            </a:endParaRPr>
          </a:p>
        </p:txBody>
      </p:sp>
      <p:sp>
        <p:nvSpPr>
          <p:cNvPr id="36870" name="Rectangle 4"/>
          <p:cNvSpPr>
            <a:spLocks noGrp="1" noChangeArrowheads="1"/>
          </p:cNvSpPr>
          <p:nvPr>
            <p:ph type="title"/>
          </p:nvPr>
        </p:nvSpPr>
        <p:spPr>
          <a:xfrm>
            <a:off x="390525" y="550863"/>
            <a:ext cx="8142288" cy="1143000"/>
          </a:xfrm>
        </p:spPr>
        <p:txBody>
          <a:bodyPr/>
          <a:lstStyle/>
          <a:p>
            <a:r>
              <a:rPr lang="en-US" smtClean="0"/>
              <a:t>No Wait-Free Implementation of Consensus using Registers</a:t>
            </a:r>
          </a:p>
        </p:txBody>
      </p:sp>
      <p:sp>
        <p:nvSpPr>
          <p:cNvPr id="36871" name="AutoShape 5"/>
          <p:cNvSpPr>
            <a:spLocks noChangeArrowheads="1"/>
          </p:cNvSpPr>
          <p:nvPr/>
        </p:nvSpPr>
        <p:spPr bwMode="auto">
          <a:xfrm>
            <a:off x="566738" y="1797050"/>
            <a:ext cx="4724400" cy="2886075"/>
          </a:xfrm>
          <a:custGeom>
            <a:avLst/>
            <a:gdLst>
              <a:gd name="T0" fmla="*/ 516665665 w 21600"/>
              <a:gd name="T1" fmla="*/ 0 h 21600"/>
              <a:gd name="T2" fmla="*/ 151315970 w 21600"/>
              <a:gd name="T3" fmla="*/ 56468592 h 21600"/>
              <a:gd name="T4" fmla="*/ 0 w 21600"/>
              <a:gd name="T5" fmla="*/ 192810918 h 21600"/>
              <a:gd name="T6" fmla="*/ 151315970 w 21600"/>
              <a:gd name="T7" fmla="*/ 329153127 h 21600"/>
              <a:gd name="T8" fmla="*/ 516665665 w 21600"/>
              <a:gd name="T9" fmla="*/ 385621569 h 21600"/>
              <a:gd name="T10" fmla="*/ 882015196 w 21600"/>
              <a:gd name="T11" fmla="*/ 329153127 h 21600"/>
              <a:gd name="T12" fmla="*/ 1033331330 w 21600"/>
              <a:gd name="T13" fmla="*/ 192810918 h 21600"/>
              <a:gd name="T14" fmla="*/ 882015196 w 21600"/>
              <a:gd name="T15" fmla="*/ 564685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3921"/>
            </a:srgbClr>
          </a:solidFill>
          <a:ln w="9525">
            <a:noFill/>
            <a:round/>
            <a:headEnd/>
            <a:tailEnd/>
          </a:ln>
        </p:spPr>
        <p:txBody>
          <a:bodyPr wrap="none" anchor="ctr"/>
          <a:lstStyle/>
          <a:p>
            <a:endParaRPr lang="en-US">
              <a:latin typeface="Arial" pitchFamily="34" charset="0"/>
              <a:cs typeface="Arial" pitchFamily="34" charset="0"/>
            </a:endParaRPr>
          </a:p>
        </p:txBody>
      </p:sp>
      <p:sp>
        <p:nvSpPr>
          <p:cNvPr id="513039" name="AutoShape 15"/>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195"/>
            </a:schemeClr>
          </a:solidFill>
          <a:ln w="38100">
            <a:solidFill>
              <a:srgbClr val="FF0000"/>
            </a:solidFill>
            <a:round/>
            <a:headEnd/>
            <a:tailEnd/>
          </a:ln>
        </p:spPr>
        <p:txBody>
          <a:bodyPr anchor="ctr"/>
          <a:lstStyle/>
          <a:p>
            <a:r>
              <a:rPr lang="en-US" sz="4400" b="1">
                <a:solidFill>
                  <a:srgbClr val="FF0000"/>
                </a:solidFill>
                <a:latin typeface="Arial" pitchFamily="34" charset="0"/>
                <a:cs typeface="Arial" pitchFamily="34" charset="0"/>
              </a:rPr>
              <a:t>???</a:t>
            </a:r>
          </a:p>
        </p:txBody>
      </p:sp>
      <p:sp>
        <p:nvSpPr>
          <p:cNvPr id="513040" name="AutoShape 16"/>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195"/>
            </a:schemeClr>
          </a:solidFill>
          <a:ln w="38100">
            <a:solidFill>
              <a:srgbClr val="00FF99"/>
            </a:solidFill>
            <a:round/>
            <a:headEnd/>
            <a:tailEnd/>
          </a:ln>
        </p:spPr>
        <p:txBody>
          <a:bodyPr anchor="ctr"/>
          <a:lstStyle/>
          <a:p>
            <a:r>
              <a:rPr lang="en-US" sz="4400" b="1">
                <a:solidFill>
                  <a:srgbClr val="00FF99"/>
                </a:solidFill>
                <a:latin typeface="Arial" pitchFamily="34" charset="0"/>
                <a:cs typeface="Arial" pitchFamily="34" charset="0"/>
              </a:rPr>
              <a:t>???</a:t>
            </a:r>
          </a:p>
        </p:txBody>
      </p:sp>
      <p:grpSp>
        <p:nvGrpSpPr>
          <p:cNvPr id="36874" name="Group 17"/>
          <p:cNvGrpSpPr>
            <a:grpSpLocks/>
          </p:cNvGrpSpPr>
          <p:nvPr/>
        </p:nvGrpSpPr>
        <p:grpSpPr bwMode="auto">
          <a:xfrm>
            <a:off x="1879600" y="2784475"/>
            <a:ext cx="1447800" cy="1295400"/>
            <a:chOff x="3168" y="1824"/>
            <a:chExt cx="912" cy="816"/>
          </a:xfrm>
        </p:grpSpPr>
        <p:sp>
          <p:nvSpPr>
            <p:cNvPr id="36904" name="Freeform 1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5" name="Freeform 1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6" name="Freeform 2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7" name="Freeform 2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8" name="Freeform 2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9" name="Freeform 2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0" name="Freeform 2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1" name="Freeform 2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12" name="Freeform 2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36875" name="Group 27"/>
          <p:cNvGrpSpPr>
            <a:grpSpLocks/>
          </p:cNvGrpSpPr>
          <p:nvPr/>
        </p:nvGrpSpPr>
        <p:grpSpPr bwMode="auto">
          <a:xfrm flipH="1">
            <a:off x="5165725" y="2786063"/>
            <a:ext cx="1447800" cy="1295400"/>
            <a:chOff x="3168" y="1824"/>
            <a:chExt cx="912" cy="816"/>
          </a:xfrm>
        </p:grpSpPr>
        <p:sp>
          <p:nvSpPr>
            <p:cNvPr id="36895" name="Freeform 2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6" name="Freeform 2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7" name="Freeform 30"/>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8" name="Freeform 3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9" name="Freeform 3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0" name="Freeform 3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1" name="Freeform 34"/>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2" name="Freeform 35"/>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903" name="Freeform 36"/>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4" name="Group 38"/>
          <p:cNvGrpSpPr>
            <a:grpSpLocks/>
          </p:cNvGrpSpPr>
          <p:nvPr/>
        </p:nvGrpSpPr>
        <p:grpSpPr bwMode="auto">
          <a:xfrm>
            <a:off x="3692525" y="4759325"/>
            <a:ext cx="1770063" cy="1065213"/>
            <a:chOff x="1295" y="669"/>
            <a:chExt cx="1115" cy="671"/>
          </a:xfrm>
        </p:grpSpPr>
        <p:sp>
          <p:nvSpPr>
            <p:cNvPr id="36886" name="Freeform 39"/>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7" name="Rectangle 4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6888" name="Freeform 4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9" name="Freeform 4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0" name="Freeform 43"/>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1" name="Freeform 44"/>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2" name="Freeform 4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3" name="Freeform 4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94" name="Freeform 4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 name="Group 48"/>
          <p:cNvGrpSpPr>
            <a:grpSpLocks/>
          </p:cNvGrpSpPr>
          <p:nvPr/>
        </p:nvGrpSpPr>
        <p:grpSpPr bwMode="auto">
          <a:xfrm>
            <a:off x="3998913" y="4868863"/>
            <a:ext cx="1146175" cy="1000125"/>
            <a:chOff x="1043" y="2546"/>
            <a:chExt cx="869" cy="740"/>
          </a:xfrm>
        </p:grpSpPr>
        <p:sp>
          <p:nvSpPr>
            <p:cNvPr id="36878" name="Freeform 4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79" name="Freeform 50"/>
            <p:cNvSpPr>
              <a:spLocks/>
            </p:cNvSpPr>
            <p:nvPr/>
          </p:nvSpPr>
          <p:spPr bwMode="auto">
            <a:xfrm>
              <a:off x="1737" y="2814"/>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0" name="Freeform 5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1" name="Freeform 52"/>
            <p:cNvSpPr>
              <a:spLocks/>
            </p:cNvSpPr>
            <p:nvPr/>
          </p:nvSpPr>
          <p:spPr bwMode="auto">
            <a:xfrm flipH="1">
              <a:off x="1133" y="2833"/>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2" name="AutoShape 53"/>
            <p:cNvSpPr>
              <a:spLocks noChangeArrowheads="1"/>
            </p:cNvSpPr>
            <p:nvPr/>
          </p:nvSpPr>
          <p:spPr bwMode="auto">
            <a:xfrm flipV="1">
              <a:off x="1163" y="2546"/>
              <a:ext cx="657" cy="557"/>
            </a:xfrm>
            <a:custGeom>
              <a:avLst/>
              <a:gdLst>
                <a:gd name="T0" fmla="*/ 17 w 21600"/>
                <a:gd name="T1" fmla="*/ 7 h 21600"/>
                <a:gd name="T2" fmla="*/ 10 w 21600"/>
                <a:gd name="T3" fmla="*/ 14 h 21600"/>
                <a:gd name="T4" fmla="*/ 2 w 21600"/>
                <a:gd name="T5" fmla="*/ 7 h 21600"/>
                <a:gd name="T6" fmla="*/ 1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p:spPr>
          <p:txBody>
            <a:bodyPr rot="10800000" wrap="none" anchor="ctr"/>
            <a:lstStyle/>
            <a:p>
              <a:endParaRPr lang="en-US">
                <a:latin typeface="Arial" pitchFamily="34" charset="0"/>
                <a:cs typeface="Arial" pitchFamily="34" charset="0"/>
              </a:endParaRPr>
            </a:p>
          </p:txBody>
        </p:sp>
        <p:sp>
          <p:nvSpPr>
            <p:cNvPr id="36883" name="Rectangle 54"/>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36884" name="Freeform 55"/>
            <p:cNvSpPr>
              <a:spLocks/>
            </p:cNvSpPr>
            <p:nvPr/>
          </p:nvSpPr>
          <p:spPr bwMode="auto">
            <a:xfrm>
              <a:off x="1694"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885" name="Freeform 56"/>
            <p:cNvSpPr>
              <a:spLocks/>
            </p:cNvSpPr>
            <p:nvPr/>
          </p:nvSpPr>
          <p:spPr bwMode="auto">
            <a:xfrm flipH="1">
              <a:off x="1186" y="2640"/>
              <a:ext cx="86" cy="221"/>
            </a:xfrm>
            <a:custGeom>
              <a:avLst/>
              <a:gdLst>
                <a:gd name="T0" fmla="*/ 0 w 143"/>
                <a:gd name="T1" fmla="*/ 0 h 278"/>
                <a:gd name="T2" fmla="*/ 86 w 143"/>
                <a:gd name="T3" fmla="*/ 33 h 278"/>
                <a:gd name="T4" fmla="*/ 86 w 143"/>
                <a:gd name="T5" fmla="*/ 192 h 278"/>
                <a:gd name="T6" fmla="*/ 60 w 143"/>
                <a:gd name="T7" fmla="*/ 221 h 278"/>
                <a:gd name="T8" fmla="*/ 56 w 143"/>
                <a:gd name="T9" fmla="*/ 79 h 278"/>
                <a:gd name="T10" fmla="*/ 4 w 143"/>
                <a:gd name="T11" fmla="*/ 4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13039"/>
                                        </p:tgtEl>
                                        <p:attrNameLst>
                                          <p:attrName>style.visibility</p:attrName>
                                        </p:attrNameLst>
                                      </p:cBhvr>
                                      <p:to>
                                        <p:strVal val="visible"/>
                                      </p:to>
                                    </p:set>
                                    <p:animEffect transition="in" filter="blinds(horizontal)">
                                      <p:cBhvr>
                                        <p:cTn id="15" dur="500"/>
                                        <p:tgtEl>
                                          <p:spTgt spid="5130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3040"/>
                                        </p:tgtEl>
                                        <p:attrNameLst>
                                          <p:attrName>style.visibility</p:attrName>
                                        </p:attrNameLst>
                                      </p:cBhvr>
                                      <p:to>
                                        <p:strVal val="visible"/>
                                      </p:to>
                                    </p:set>
                                    <p:animEffect transition="in" filter="blinds(horizontal)">
                                      <p:cBhvr>
                                        <p:cTn id="18" dur="500"/>
                                        <p:tgtEl>
                                          <p:spTgt spid="513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9" grpId="0" animBg="1"/>
      <p:bldP spid="513040" grpId="0" animBg="1"/>
    </p:bld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Slide Number Placeholder 4"/>
          <p:cNvSpPr>
            <a:spLocks noGrp="1"/>
          </p:cNvSpPr>
          <p:nvPr>
            <p:ph type="sldNum" sz="quarter" idx="10"/>
          </p:nvPr>
        </p:nvSpPr>
        <p:spPr>
          <a:noFill/>
        </p:spPr>
        <p:txBody>
          <a:bodyPr/>
          <a:lstStyle/>
          <a:p>
            <a:fld id="{2028EE7C-965C-4519-ABF3-0F04AB01D172}" type="slidenum">
              <a:rPr lang="x-none" smtClean="0">
                <a:cs typeface="Arial" pitchFamily="34" charset="0"/>
              </a:rPr>
              <a:pPr/>
              <a:t>36</a:t>
            </a:fld>
            <a:endParaRPr lang="en-US" smtClean="0">
              <a:cs typeface="Arial" pitchFamily="34" charset="0"/>
            </a:endParaRPr>
          </a:p>
        </p:txBody>
      </p:sp>
      <p:sp>
        <p:nvSpPr>
          <p:cNvPr id="37892" name="Rectangle 4"/>
          <p:cNvSpPr>
            <a:spLocks noGrp="1" noChangeArrowheads="1"/>
          </p:cNvSpPr>
          <p:nvPr>
            <p:ph type="title"/>
          </p:nvPr>
        </p:nvSpPr>
        <p:spPr>
          <a:xfrm>
            <a:off x="952500" y="433388"/>
            <a:ext cx="7772400" cy="1143000"/>
          </a:xfrm>
        </p:spPr>
        <p:txBody>
          <a:bodyPr/>
          <a:lstStyle/>
          <a:p>
            <a:r>
              <a:rPr lang="en-US" smtClean="0"/>
              <a:t>Formally</a:t>
            </a:r>
          </a:p>
        </p:txBody>
      </p:sp>
      <p:sp>
        <p:nvSpPr>
          <p:cNvPr id="37893" name="Rectangle 5"/>
          <p:cNvSpPr>
            <a:spLocks noGrp="1" noChangeArrowheads="1"/>
          </p:cNvSpPr>
          <p:nvPr>
            <p:ph type="body" idx="1"/>
          </p:nvPr>
        </p:nvSpPr>
        <p:spPr>
          <a:xfrm>
            <a:off x="906463" y="1760538"/>
            <a:ext cx="7333297" cy="4114800"/>
          </a:xfrm>
        </p:spPr>
        <p:txBody>
          <a:bodyPr/>
          <a:lstStyle/>
          <a:p>
            <a:r>
              <a:rPr lang="en-US" dirty="0" smtClean="0">
                <a:solidFill>
                  <a:schemeClr val="tx1"/>
                </a:solidFill>
              </a:rPr>
              <a:t>Theorem </a:t>
            </a:r>
          </a:p>
          <a:p>
            <a:pPr lvl="1"/>
            <a:r>
              <a:rPr lang="en-US" dirty="0" smtClean="0"/>
              <a:t>There is no wait-free implementation of </a:t>
            </a:r>
            <a:r>
              <a:rPr lang="en-US" i="1" dirty="0" smtClean="0">
                <a:solidFill>
                  <a:schemeClr val="tx1"/>
                </a:solidFill>
              </a:rPr>
              <a:t>n</a:t>
            </a:r>
            <a:r>
              <a:rPr lang="en-US" dirty="0" smtClean="0"/>
              <a:t>-thread consensus from read-write registers</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DE21336-B72F-46A3-90FF-1EF5235C5974}" type="slidenum">
              <a:rPr lang="x-none" sz="1400">
                <a:solidFill>
                  <a:schemeClr val="tx1"/>
                </a:solidFill>
                <a:latin typeface="Arial" pitchFamily="34" charset="0"/>
                <a:cs typeface="Arial" pitchFamily="34" charset="0"/>
              </a:rPr>
              <a:pPr algn="r"/>
              <a:t>37</a:t>
            </a:fld>
            <a:endParaRPr lang="en-US" sz="1400" dirty="0">
              <a:solidFill>
                <a:schemeClr val="tx1"/>
              </a:solidFill>
              <a:latin typeface="Arial" pitchFamily="34" charset="0"/>
              <a:cs typeface="Arial" pitchFamily="34" charset="0"/>
            </a:endParaRPr>
          </a:p>
        </p:txBody>
      </p:sp>
      <p:sp>
        <p:nvSpPr>
          <p:cNvPr id="38916" name="Rectangle 4"/>
          <p:cNvSpPr>
            <a:spLocks noGrp="1" noChangeArrowheads="1"/>
          </p:cNvSpPr>
          <p:nvPr>
            <p:ph type="title" idx="4294967295"/>
          </p:nvPr>
        </p:nvSpPr>
        <p:spPr>
          <a:xfrm>
            <a:off x="952500" y="433388"/>
            <a:ext cx="7772400" cy="1143000"/>
          </a:xfrm>
        </p:spPr>
        <p:txBody>
          <a:bodyPr/>
          <a:lstStyle/>
          <a:p>
            <a:r>
              <a:rPr lang="en-US" smtClean="0"/>
              <a:t>Formally</a:t>
            </a:r>
          </a:p>
        </p:txBody>
      </p:sp>
      <p:sp>
        <p:nvSpPr>
          <p:cNvPr id="38917" name="Rectangle 5"/>
          <p:cNvSpPr>
            <a:spLocks noGrp="1" noChangeArrowheads="1"/>
          </p:cNvSpPr>
          <p:nvPr>
            <p:ph type="body" idx="4294967295"/>
          </p:nvPr>
        </p:nvSpPr>
        <p:spPr>
          <a:xfrm>
            <a:off x="906463" y="1760538"/>
            <a:ext cx="7099617" cy="4114800"/>
          </a:xfrm>
        </p:spPr>
        <p:txBody>
          <a:bodyPr/>
          <a:lstStyle/>
          <a:p>
            <a:r>
              <a:rPr lang="en-US" dirty="0" smtClean="0">
                <a:solidFill>
                  <a:schemeClr val="tx1"/>
                </a:solidFill>
              </a:rPr>
              <a:t>Theorem </a:t>
            </a:r>
          </a:p>
          <a:p>
            <a:pPr lvl="1"/>
            <a:r>
              <a:rPr lang="en-US" dirty="0" smtClean="0"/>
              <a:t>There is no wait-free implementation of </a:t>
            </a:r>
            <a:r>
              <a:rPr lang="en-US" i="1" dirty="0" smtClean="0">
                <a:solidFill>
                  <a:schemeClr val="tx1"/>
                </a:solidFill>
              </a:rPr>
              <a:t>n</a:t>
            </a:r>
            <a:r>
              <a:rPr lang="en-US" dirty="0" smtClean="0"/>
              <a:t>-thread consensus from read-write registers</a:t>
            </a:r>
          </a:p>
          <a:p>
            <a:r>
              <a:rPr lang="en-US" dirty="0" smtClean="0">
                <a:solidFill>
                  <a:schemeClr val="tx1"/>
                </a:solidFill>
              </a:rPr>
              <a:t>Implication</a:t>
            </a:r>
          </a:p>
          <a:p>
            <a:pPr lvl="1"/>
            <a:r>
              <a:rPr lang="en-US" dirty="0" smtClean="0"/>
              <a:t>Asynchronous computability different from Turing computability</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US" dirty="0" smtClean="0"/>
              <a:t>Proof Strategy	</a:t>
            </a:r>
          </a:p>
        </p:txBody>
      </p:sp>
      <p:sp>
        <p:nvSpPr>
          <p:cNvPr id="39939" name="Slide Number Placeholder 4"/>
          <p:cNvSpPr>
            <a:spLocks noGrp="1"/>
          </p:cNvSpPr>
          <p:nvPr>
            <p:ph type="sldNum" sz="quarter" idx="10"/>
          </p:nvPr>
        </p:nvSpPr>
        <p:spPr>
          <a:noFill/>
        </p:spPr>
        <p:txBody>
          <a:bodyPr/>
          <a:lstStyle/>
          <a:p>
            <a:fld id="{FB9C8053-0578-4618-8752-122E5A499BFF}" type="slidenum">
              <a:rPr lang="x-none" smtClean="0">
                <a:cs typeface="Arial" pitchFamily="34" charset="0"/>
              </a:rPr>
              <a:pPr/>
              <a:t>38</a:t>
            </a:fld>
            <a:endParaRPr lang="en-US" smtClean="0">
              <a:cs typeface="Arial" pitchFamily="34" charset="0"/>
            </a:endParaRP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8" name="Rectangle 7"/>
          <p:cNvSpPr/>
          <p:nvPr/>
        </p:nvSpPr>
        <p:spPr bwMode="auto">
          <a:xfrm>
            <a:off x="1065990" y="1645920"/>
            <a:ext cx="5964730" cy="523220"/>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FF"/>
                </a:solidFill>
                <a:effectLst/>
                <a:latin typeface="Arial" pitchFamily="34" charset="0"/>
                <a:cs typeface="Arial" pitchFamily="34" charset="0"/>
              </a:rPr>
              <a:t>Assume otherwise …</a:t>
            </a:r>
          </a:p>
        </p:txBody>
      </p:sp>
      <p:sp>
        <p:nvSpPr>
          <p:cNvPr id="9" name="Rectangle 8"/>
          <p:cNvSpPr/>
          <p:nvPr/>
        </p:nvSpPr>
        <p:spPr bwMode="auto">
          <a:xfrm>
            <a:off x="2173430" y="2120314"/>
            <a:ext cx="5964730" cy="954107"/>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latin typeface="Arial" pitchFamily="34" charset="0"/>
                <a:cs typeface="Arial" pitchFamily="34" charset="0"/>
              </a:rPr>
              <a:t>Reason about the properties of any such protocol …</a:t>
            </a:r>
          </a:p>
        </p:txBody>
      </p:sp>
      <p:sp>
        <p:nvSpPr>
          <p:cNvPr id="10" name="Rectangle 9"/>
          <p:cNvSpPr/>
          <p:nvPr/>
        </p:nvSpPr>
        <p:spPr bwMode="auto">
          <a:xfrm>
            <a:off x="1065990" y="3025595"/>
            <a:ext cx="5964730" cy="523220"/>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latin typeface="Arial" pitchFamily="34" charset="0"/>
                <a:cs typeface="Arial" pitchFamily="34" charset="0"/>
              </a:rPr>
              <a:t>Derive a contradiction</a:t>
            </a:r>
          </a:p>
        </p:txBody>
      </p:sp>
      <p:sp>
        <p:nvSpPr>
          <p:cNvPr id="12" name="Rectangle 11"/>
          <p:cNvSpPr/>
          <p:nvPr/>
        </p:nvSpPr>
        <p:spPr bwMode="auto">
          <a:xfrm>
            <a:off x="2173430" y="3499990"/>
            <a:ext cx="5964730" cy="1384995"/>
          </a:xfrm>
          <a:prstGeom prst="rect">
            <a:avLst/>
          </a:prstGeom>
          <a:solidFill>
            <a:schemeClr val="bg1">
              <a:lumMod val="9500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rtl="1"/>
            <a:r>
              <a:rPr lang="en-US" dirty="0" smtClean="0">
                <a:solidFill>
                  <a:schemeClr val="tx1"/>
                </a:solidFill>
                <a:latin typeface="Arial" pitchFamily="34" charset="0"/>
                <a:cs typeface="Arial" pitchFamily="34" charset="0"/>
              </a:rPr>
              <a:t>Q</a:t>
            </a:r>
            <a:r>
              <a:rPr lang="en-US" dirty="0" smtClean="0">
                <a:latin typeface="Arial" pitchFamily="34" charset="0"/>
                <a:cs typeface="Arial" pitchFamily="34" charset="0"/>
              </a:rPr>
              <a:t>uod</a:t>
            </a:r>
          </a:p>
          <a:p>
            <a:pPr algn="l"/>
            <a:r>
              <a:rPr lang="en-US" dirty="0" err="1" smtClean="0">
                <a:solidFill>
                  <a:schemeClr val="tx1"/>
                </a:solidFill>
                <a:latin typeface="Arial" pitchFamily="34" charset="0"/>
                <a:cs typeface="Arial" pitchFamily="34" charset="0"/>
              </a:rPr>
              <a:t>E</a:t>
            </a:r>
            <a:r>
              <a:rPr lang="en-US" dirty="0" err="1" smtClean="0">
                <a:latin typeface="Arial" pitchFamily="34" charset="0"/>
                <a:cs typeface="Arial" pitchFamily="34" charset="0"/>
              </a:rPr>
              <a:t>rat</a:t>
            </a:r>
            <a:endParaRPr lang="en-US" dirty="0" smtClean="0">
              <a:latin typeface="Arial" pitchFamily="34" charset="0"/>
              <a:cs typeface="Arial" pitchFamily="34" charset="0"/>
            </a:endParaRPr>
          </a:p>
          <a:p>
            <a:pPr algn="l"/>
            <a:r>
              <a:rPr lang="en-US" dirty="0" smtClean="0">
                <a:solidFill>
                  <a:schemeClr val="tx1"/>
                </a:solidFill>
                <a:latin typeface="Arial" pitchFamily="34" charset="0"/>
                <a:cs typeface="Arial" pitchFamily="34" charset="0"/>
              </a:rPr>
              <a:t>D</a:t>
            </a:r>
            <a:r>
              <a:rPr lang="en-US" dirty="0" smtClean="0">
                <a:latin typeface="Arial" pitchFamily="34" charset="0"/>
                <a:cs typeface="Arial" pitchFamily="34" charset="0"/>
              </a:rPr>
              <a:t>emonstrandum</a:t>
            </a:r>
          </a:p>
        </p:txBody>
      </p:sp>
      <p:sp>
        <p:nvSpPr>
          <p:cNvPr id="11" name="Rectangle 10"/>
          <p:cNvSpPr/>
          <p:nvPr/>
        </p:nvSpPr>
        <p:spPr bwMode="auto">
          <a:xfrm>
            <a:off x="1065990" y="4836160"/>
            <a:ext cx="5964730" cy="954107"/>
          </a:xfrm>
          <a:prstGeom prst="rect">
            <a:avLst/>
          </a:prstGeom>
          <a:solidFill>
            <a:schemeClr val="bg1">
              <a:lumMod val="95000"/>
            </a:schemeClr>
          </a:solidFill>
          <a:ln w="381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smtClean="0">
                <a:latin typeface="Arial" pitchFamily="34" charset="0"/>
                <a:cs typeface="Arial" pitchFamily="34" charset="0"/>
              </a:rPr>
              <a:t>Enough to consider binary consensus and </a:t>
            </a:r>
            <a:r>
              <a:rPr lang="en-US" i="1" dirty="0" smtClean="0">
                <a:solidFill>
                  <a:schemeClr val="tx1"/>
                </a:solidFill>
                <a:latin typeface="Arial" pitchFamily="34" charset="0"/>
                <a:cs typeface="Arial" pitchFamily="34" charset="0"/>
              </a:rPr>
              <a:t>n</a:t>
            </a:r>
            <a:r>
              <a:rPr lang="en-US" dirty="0" smtClean="0">
                <a:solidFill>
                  <a:schemeClr val="tx1"/>
                </a:solidFill>
                <a:latin typeface="Arial" pitchFamily="34" charset="0"/>
                <a:cs typeface="Arial" pitchFamily="34" charset="0"/>
              </a:rPr>
              <a:t>=2</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1" grpId="0" animBg="1"/>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lgn="ctr">
              <a:defRPr/>
            </a:pPr>
            <a:r>
              <a:rPr lang="en-US" b="0" dirty="0">
                <a:solidFill>
                  <a:schemeClr val="tx1"/>
                </a:solidFill>
                <a:latin typeface="Arial" pitchFamily="34" charset="0"/>
                <a:cs typeface="Arial" pitchFamily="34" charset="0"/>
              </a:rPr>
              <a:t>Art of Multiprocessor Programming</a:t>
            </a:r>
          </a:p>
        </p:txBody>
      </p:sp>
      <p:sp>
        <p:nvSpPr>
          <p:cNvPr id="15" name="Slide Number Placeholder 3"/>
          <p:cNvSpPr>
            <a:spLocks noGrp="1"/>
          </p:cNvSpPr>
          <p:nvPr>
            <p:ph type="sldNum" sz="quarter" idx="4294967295"/>
          </p:nvPr>
        </p:nvSpPr>
        <p:spPr>
          <a:xfrm>
            <a:off x="6553200" y="6248400"/>
            <a:ext cx="1905000" cy="457200"/>
          </a:xfrm>
          <a:prstGeom prst="rect">
            <a:avLst/>
          </a:prstGeom>
        </p:spPr>
        <p:txBody>
          <a:bodyPr/>
          <a:lstStyle/>
          <a:p>
            <a:pPr>
              <a:defRPr/>
            </a:pPr>
            <a:fld id="{D51D5457-018E-4204-84B0-8D1428544EDC}" type="slidenum">
              <a:rPr lang="x-none" b="0">
                <a:solidFill>
                  <a:schemeClr val="tx1"/>
                </a:solidFill>
                <a:latin typeface="Arial" pitchFamily="34" charset="0"/>
                <a:cs typeface="Arial" pitchFamily="34" charset="0"/>
              </a:rPr>
              <a:pPr>
                <a:defRPr/>
              </a:pPr>
              <a:t>39</a:t>
            </a:fld>
            <a:endParaRPr lang="en-US" b="0">
              <a:solidFill>
                <a:schemeClr val="tx1"/>
              </a:solidFill>
              <a:latin typeface="Arial" pitchFamily="34" charset="0"/>
              <a:cs typeface="Arial" pitchFamily="34" charset="0"/>
            </a:endParaRPr>
          </a:p>
        </p:txBody>
      </p:sp>
      <p:pic>
        <p:nvPicPr>
          <p:cNvPr id="164868" name="Picture 2" descr="magic"/>
          <p:cNvPicPr>
            <a:picLocks noChangeAspect="1" noChangeArrowheads="1"/>
          </p:cNvPicPr>
          <p:nvPr/>
        </p:nvPicPr>
        <p:blipFill>
          <a:blip r:embed="rId3" cstate="print"/>
          <a:srcRect/>
          <a:stretch>
            <a:fillRect/>
          </a:stretch>
        </p:blipFill>
        <p:spPr bwMode="auto">
          <a:xfrm>
            <a:off x="3454394" y="2154992"/>
            <a:ext cx="127000" cy="127000"/>
          </a:xfrm>
          <a:prstGeom prst="rect">
            <a:avLst/>
          </a:prstGeom>
          <a:noFill/>
          <a:ln w="9525" algn="ctr">
            <a:noFill/>
            <a:miter lim="800000"/>
            <a:headEnd/>
            <a:tailEnd/>
          </a:ln>
        </p:spPr>
      </p:pic>
      <p:sp>
        <p:nvSpPr>
          <p:cNvPr id="164869" name="Rectangle 3"/>
          <p:cNvSpPr>
            <a:spLocks noGrp="1" noChangeArrowheads="1"/>
          </p:cNvSpPr>
          <p:nvPr>
            <p:ph type="title" idx="4294967295"/>
          </p:nvPr>
        </p:nvSpPr>
        <p:spPr>
          <a:xfrm>
            <a:off x="701842" y="288758"/>
            <a:ext cx="7772400" cy="1143000"/>
          </a:xfrm>
        </p:spPr>
        <p:txBody>
          <a:bodyPr/>
          <a:lstStyle/>
          <a:p>
            <a:pPr eaLnBrk="1" hangingPunct="1"/>
            <a:r>
              <a:rPr lang="en-US" dirty="0" smtClean="0"/>
              <a:t>Protocol Histories as State Transitions</a:t>
            </a:r>
          </a:p>
        </p:txBody>
      </p:sp>
      <p:sp>
        <p:nvSpPr>
          <p:cNvPr id="164870" name="Text Box 4"/>
          <p:cNvSpPr txBox="1">
            <a:spLocks noChangeArrowheads="1"/>
          </p:cNvSpPr>
          <p:nvPr/>
        </p:nvSpPr>
        <p:spPr bwMode="auto">
          <a:xfrm>
            <a:off x="3304436" y="5410200"/>
            <a:ext cx="864339" cy="523220"/>
          </a:xfrm>
          <a:prstGeom prst="rect">
            <a:avLst/>
          </a:prstGeom>
          <a:noFill/>
          <a:ln w="9525">
            <a:noFill/>
            <a:miter lim="800000"/>
            <a:headEnd/>
            <a:tailEnd/>
          </a:ln>
        </p:spPr>
        <p:txBody>
          <a:bodyPr wrap="none">
            <a:spAutoFit/>
          </a:bodyPr>
          <a:lstStyle/>
          <a:p>
            <a:pPr algn="r"/>
            <a:r>
              <a:rPr lang="en-US" b="0">
                <a:solidFill>
                  <a:schemeClr val="bg1"/>
                </a:solidFill>
                <a:latin typeface="Arial" pitchFamily="34" charset="0"/>
                <a:cs typeface="Arial" pitchFamily="34" charset="0"/>
              </a:rPr>
              <a:t>time</a:t>
            </a:r>
          </a:p>
        </p:txBody>
      </p:sp>
      <p:sp>
        <p:nvSpPr>
          <p:cNvPr id="164871" name="AutoShape 5"/>
          <p:cNvSpPr>
            <a:spLocks noChangeArrowheads="1"/>
          </p:cNvSpPr>
          <p:nvPr/>
        </p:nvSpPr>
        <p:spPr bwMode="auto">
          <a:xfrm>
            <a:off x="1305425" y="1764634"/>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smtClean="0">
                <a:solidFill>
                  <a:schemeClr val="bg1"/>
                </a:solidFill>
                <a:latin typeface="Arial" pitchFamily="34" charset="0"/>
                <a:cs typeface="Arial" pitchFamily="34" charset="0"/>
              </a:rPr>
              <a:t>x.read</a:t>
            </a:r>
            <a:r>
              <a:rPr lang="en-US" dirty="0" smtClean="0">
                <a:solidFill>
                  <a:schemeClr val="bg1"/>
                </a:solidFill>
                <a:latin typeface="Arial" pitchFamily="34" charset="0"/>
                <a:cs typeface="Arial" pitchFamily="34" charset="0"/>
              </a:rPr>
              <a:t>()</a:t>
            </a:r>
            <a:endParaRPr lang="en-US" dirty="0">
              <a:solidFill>
                <a:schemeClr val="bg1"/>
              </a:solidFill>
              <a:latin typeface="Arial" pitchFamily="34" charset="0"/>
              <a:cs typeface="Arial" pitchFamily="34" charset="0"/>
            </a:endParaRPr>
          </a:p>
        </p:txBody>
      </p:sp>
      <p:sp>
        <p:nvSpPr>
          <p:cNvPr id="164873" name="AutoShape 7"/>
          <p:cNvSpPr>
            <a:spLocks noChangeArrowheads="1"/>
          </p:cNvSpPr>
          <p:nvPr/>
        </p:nvSpPr>
        <p:spPr bwMode="auto">
          <a:xfrm>
            <a:off x="4553025" y="1748592"/>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smtClean="0">
                <a:solidFill>
                  <a:schemeClr val="bg1"/>
                </a:solidFill>
                <a:latin typeface="Arial" pitchFamily="34" charset="0"/>
                <a:cs typeface="Arial" pitchFamily="34" charset="0"/>
              </a:rPr>
              <a:t>y.read</a:t>
            </a:r>
            <a:r>
              <a:rPr lang="en-US" dirty="0" smtClean="0">
                <a:solidFill>
                  <a:schemeClr val="bg1"/>
                </a:solidFill>
                <a:latin typeface="Arial" pitchFamily="34" charset="0"/>
                <a:cs typeface="Arial" pitchFamily="34" charset="0"/>
              </a:rPr>
              <a:t>()</a:t>
            </a:r>
            <a:endParaRPr lang="en-US" dirty="0">
              <a:solidFill>
                <a:schemeClr val="bg1"/>
              </a:solidFill>
              <a:latin typeface="Arial" pitchFamily="34" charset="0"/>
              <a:cs typeface="Arial" pitchFamily="34" charset="0"/>
            </a:endParaRPr>
          </a:p>
        </p:txBody>
      </p:sp>
      <p:sp>
        <p:nvSpPr>
          <p:cNvPr id="164874" name="AutoShape 8"/>
          <p:cNvSpPr>
            <a:spLocks noChangeArrowheads="1"/>
          </p:cNvSpPr>
          <p:nvPr/>
        </p:nvSpPr>
        <p:spPr bwMode="auto">
          <a:xfrm>
            <a:off x="2674849" y="2679034"/>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smtClean="0">
                <a:solidFill>
                  <a:schemeClr val="bg1"/>
                </a:solidFill>
                <a:latin typeface="Arial" pitchFamily="34" charset="0"/>
                <a:cs typeface="Arial" pitchFamily="34" charset="0"/>
              </a:rPr>
              <a:t>y.read</a:t>
            </a:r>
            <a:r>
              <a:rPr lang="en-US" dirty="0" smtClean="0">
                <a:solidFill>
                  <a:schemeClr val="bg1"/>
                </a:solidFill>
                <a:latin typeface="Arial" pitchFamily="34" charset="0"/>
                <a:cs typeface="Arial" pitchFamily="34" charset="0"/>
              </a:rPr>
              <a:t>(y</a:t>
            </a:r>
            <a:r>
              <a:rPr lang="en-US" dirty="0">
                <a:solidFill>
                  <a:schemeClr val="bg1"/>
                </a:solidFill>
                <a:latin typeface="Arial" pitchFamily="34" charset="0"/>
                <a:cs typeface="Arial" pitchFamily="34" charset="0"/>
              </a:rPr>
              <a:t>)</a:t>
            </a:r>
          </a:p>
        </p:txBody>
      </p:sp>
      <p:sp>
        <p:nvSpPr>
          <p:cNvPr id="164876" name="AutoShape 10"/>
          <p:cNvSpPr>
            <a:spLocks noChangeArrowheads="1"/>
          </p:cNvSpPr>
          <p:nvPr/>
        </p:nvSpPr>
        <p:spPr bwMode="auto">
          <a:xfrm>
            <a:off x="5521400" y="2662992"/>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smtClean="0">
                <a:solidFill>
                  <a:schemeClr val="bg1"/>
                </a:solidFill>
                <a:latin typeface="Arial" pitchFamily="34" charset="0"/>
                <a:cs typeface="Arial" pitchFamily="34" charset="0"/>
              </a:rPr>
              <a:t>x.write</a:t>
            </a:r>
            <a:r>
              <a:rPr lang="en-US" dirty="0" smtClean="0">
                <a:solidFill>
                  <a:schemeClr val="bg1"/>
                </a:solidFill>
                <a:latin typeface="Arial" pitchFamily="34" charset="0"/>
                <a:cs typeface="Arial" pitchFamily="34" charset="0"/>
              </a:rPr>
              <a:t>()</a:t>
            </a:r>
            <a:endParaRPr lang="en-US" dirty="0">
              <a:solidFill>
                <a:schemeClr val="bg1"/>
              </a:solidFill>
              <a:latin typeface="Arial" pitchFamily="34" charset="0"/>
              <a:cs typeface="Arial" pitchFamily="34" charset="0"/>
            </a:endParaRPr>
          </a:p>
        </p:txBody>
      </p:sp>
      <p:grpSp>
        <p:nvGrpSpPr>
          <p:cNvPr id="2" name="Group 11"/>
          <p:cNvGrpSpPr>
            <a:grpSpLocks/>
          </p:cNvGrpSpPr>
          <p:nvPr/>
        </p:nvGrpSpPr>
        <p:grpSpPr bwMode="auto">
          <a:xfrm>
            <a:off x="886326" y="5530516"/>
            <a:ext cx="7760368" cy="762000"/>
            <a:chOff x="528" y="3312"/>
            <a:chExt cx="4656" cy="480"/>
          </a:xfrm>
        </p:grpSpPr>
        <p:sp>
          <p:nvSpPr>
            <p:cNvPr id="164878"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latin typeface="Arial" pitchFamily="34" charset="0"/>
                <a:cs typeface="Arial" pitchFamily="34" charset="0"/>
              </a:endParaRPr>
            </a:p>
          </p:txBody>
        </p:sp>
        <p:sp>
          <p:nvSpPr>
            <p:cNvPr id="164879" name="Text Box 13"/>
            <p:cNvSpPr txBox="1">
              <a:spLocks noChangeArrowheads="1"/>
            </p:cNvSpPr>
            <p:nvPr/>
          </p:nvSpPr>
          <p:spPr bwMode="auto">
            <a:xfrm>
              <a:off x="2107" y="3408"/>
              <a:ext cx="519" cy="330"/>
            </a:xfrm>
            <a:prstGeom prst="rect">
              <a:avLst/>
            </a:prstGeom>
            <a:noFill/>
            <a:ln w="9525">
              <a:noFill/>
              <a:miter lim="800000"/>
              <a:headEnd/>
              <a:tailEnd/>
            </a:ln>
          </p:spPr>
          <p:txBody>
            <a:bodyPr wrap="none">
              <a:spAutoFit/>
            </a:bodyPr>
            <a:lstStyle/>
            <a:p>
              <a:pPr algn="r"/>
              <a:r>
                <a:rPr lang="en-US" b="0">
                  <a:solidFill>
                    <a:schemeClr val="bg1"/>
                  </a:solidFill>
                  <a:latin typeface="Arial" pitchFamily="34" charset="0"/>
                  <a:cs typeface="Arial" pitchFamily="34" charset="0"/>
                </a:rPr>
                <a:t>time</a:t>
              </a:r>
            </a:p>
          </p:txBody>
        </p:sp>
      </p:grpSp>
      <p:sp>
        <p:nvSpPr>
          <p:cNvPr id="16" name="Text Box 12"/>
          <p:cNvSpPr txBox="1">
            <a:spLocks noChangeArrowheads="1"/>
          </p:cNvSpPr>
          <p:nvPr/>
        </p:nvSpPr>
        <p:spPr bwMode="auto">
          <a:xfrm>
            <a:off x="472648" y="1981203"/>
            <a:ext cx="530402" cy="523220"/>
          </a:xfrm>
          <a:prstGeom prst="rect">
            <a:avLst/>
          </a:prstGeom>
          <a:noFill/>
          <a:ln w="9525">
            <a:noFill/>
            <a:miter lim="800000"/>
            <a:headEnd/>
            <a:tailEnd/>
          </a:ln>
        </p:spPr>
        <p:txBody>
          <a:bodyPr wrap="none">
            <a:spAutoFit/>
          </a:bodyPr>
          <a:lstStyle/>
          <a:p>
            <a:pPr algn="r"/>
            <a:r>
              <a:rPr lang="en-US" b="1" dirty="0" smtClean="0">
                <a:latin typeface="Arial" pitchFamily="34" charset="0"/>
                <a:cs typeface="Arial" pitchFamily="34" charset="0"/>
              </a:rPr>
              <a:t>A </a:t>
            </a:r>
            <a:endParaRPr lang="en-US" b="1" dirty="0">
              <a:latin typeface="Arial" pitchFamily="34" charset="0"/>
              <a:cs typeface="Arial" pitchFamily="34" charset="0"/>
            </a:endParaRPr>
          </a:p>
        </p:txBody>
      </p:sp>
      <p:sp>
        <p:nvSpPr>
          <p:cNvPr id="17" name="Text Box 12"/>
          <p:cNvSpPr txBox="1">
            <a:spLocks noChangeArrowheads="1"/>
          </p:cNvSpPr>
          <p:nvPr/>
        </p:nvSpPr>
        <p:spPr bwMode="auto">
          <a:xfrm>
            <a:off x="422340" y="2887581"/>
            <a:ext cx="444352" cy="523220"/>
          </a:xfrm>
          <a:prstGeom prst="rect">
            <a:avLst/>
          </a:prstGeom>
          <a:noFill/>
          <a:ln w="9525">
            <a:noFill/>
            <a:miter lim="800000"/>
            <a:headEnd/>
            <a:tailEnd/>
          </a:ln>
        </p:spPr>
        <p:txBody>
          <a:bodyPr wrap="none">
            <a:spAutoFit/>
          </a:bodyPr>
          <a:lstStyle/>
          <a:p>
            <a:pPr algn="r"/>
            <a:r>
              <a:rPr lang="en-US" b="1" dirty="0" smtClean="0">
                <a:solidFill>
                  <a:srgbClr val="FF0000"/>
                </a:solidFill>
                <a:latin typeface="Arial" pitchFamily="34" charset="0"/>
                <a:cs typeface="Arial" pitchFamily="34" charset="0"/>
              </a:rPr>
              <a:t>B</a:t>
            </a:r>
            <a:endParaRPr lang="en-US" b="1" dirty="0">
              <a:solidFill>
                <a:srgbClr val="FF0000"/>
              </a:solidFill>
              <a:latin typeface="Arial" pitchFamily="34" charset="0"/>
              <a:cs typeface="Arial" pitchFamily="34" charset="0"/>
            </a:endParaRPr>
          </a:p>
        </p:txBody>
      </p:sp>
      <p:sp>
        <p:nvSpPr>
          <p:cNvPr id="18" name="Oval 59"/>
          <p:cNvSpPr>
            <a:spLocks noChangeArrowheads="1"/>
          </p:cNvSpPr>
          <p:nvPr/>
        </p:nvSpPr>
        <p:spPr bwMode="auto">
          <a:xfrm>
            <a:off x="766017" y="4628147"/>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9" name="Oval 59"/>
          <p:cNvSpPr>
            <a:spLocks noChangeArrowheads="1"/>
          </p:cNvSpPr>
          <p:nvPr/>
        </p:nvSpPr>
        <p:spPr bwMode="auto">
          <a:xfrm>
            <a:off x="2474502" y="4628147"/>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0" name="Oval 59"/>
          <p:cNvSpPr>
            <a:spLocks noChangeArrowheads="1"/>
          </p:cNvSpPr>
          <p:nvPr/>
        </p:nvSpPr>
        <p:spPr bwMode="auto">
          <a:xfrm>
            <a:off x="4150902" y="4628147"/>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1" name="Oval 59"/>
          <p:cNvSpPr>
            <a:spLocks noChangeArrowheads="1"/>
          </p:cNvSpPr>
          <p:nvPr/>
        </p:nvSpPr>
        <p:spPr bwMode="auto">
          <a:xfrm>
            <a:off x="5811258" y="461210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2" name="Line 15"/>
          <p:cNvSpPr>
            <a:spLocks noChangeShapeType="1"/>
          </p:cNvSpPr>
          <p:nvPr/>
        </p:nvSpPr>
        <p:spPr bwMode="auto">
          <a:xfrm flipH="1">
            <a:off x="2018047" y="1997994"/>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3" name="Line 15"/>
          <p:cNvSpPr>
            <a:spLocks noChangeShapeType="1"/>
          </p:cNvSpPr>
          <p:nvPr/>
        </p:nvSpPr>
        <p:spPr bwMode="auto">
          <a:xfrm flipH="1">
            <a:off x="3710489" y="2920416"/>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4" name="Line 15"/>
          <p:cNvSpPr>
            <a:spLocks noChangeShapeType="1"/>
          </p:cNvSpPr>
          <p:nvPr/>
        </p:nvSpPr>
        <p:spPr bwMode="auto">
          <a:xfrm flipH="1">
            <a:off x="5354805" y="1997995"/>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5" name="Line 15"/>
          <p:cNvSpPr>
            <a:spLocks noChangeShapeType="1"/>
          </p:cNvSpPr>
          <p:nvPr/>
        </p:nvSpPr>
        <p:spPr bwMode="auto">
          <a:xfrm flipH="1">
            <a:off x="6967037" y="2904374"/>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26" name="Line 10"/>
          <p:cNvSpPr>
            <a:spLocks noChangeShapeType="1"/>
          </p:cNvSpPr>
          <p:nvPr/>
        </p:nvSpPr>
        <p:spPr bwMode="auto">
          <a:xfrm>
            <a:off x="1844849" y="4876799"/>
            <a:ext cx="609600" cy="1"/>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27" name="Line 10"/>
          <p:cNvSpPr>
            <a:spLocks noChangeShapeType="1"/>
          </p:cNvSpPr>
          <p:nvPr/>
        </p:nvSpPr>
        <p:spPr bwMode="auto">
          <a:xfrm>
            <a:off x="3553334" y="4900862"/>
            <a:ext cx="609600" cy="1"/>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28" name="Line 10"/>
          <p:cNvSpPr>
            <a:spLocks noChangeShapeType="1"/>
          </p:cNvSpPr>
          <p:nvPr/>
        </p:nvSpPr>
        <p:spPr bwMode="auto">
          <a:xfrm>
            <a:off x="5197649" y="4876799"/>
            <a:ext cx="609600" cy="1"/>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29" name="Oval 59"/>
          <p:cNvSpPr>
            <a:spLocks noChangeArrowheads="1"/>
          </p:cNvSpPr>
          <p:nvPr/>
        </p:nvSpPr>
        <p:spPr bwMode="auto">
          <a:xfrm>
            <a:off x="7407447" y="4636168"/>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0" name="Line 10"/>
          <p:cNvSpPr>
            <a:spLocks noChangeShapeType="1"/>
          </p:cNvSpPr>
          <p:nvPr/>
        </p:nvSpPr>
        <p:spPr bwMode="auto">
          <a:xfrm>
            <a:off x="6898105" y="4876800"/>
            <a:ext cx="505334" cy="2406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31" name="Text Box 12"/>
          <p:cNvSpPr txBox="1">
            <a:spLocks noChangeArrowheads="1"/>
          </p:cNvSpPr>
          <p:nvPr/>
        </p:nvSpPr>
        <p:spPr bwMode="auto">
          <a:xfrm>
            <a:off x="482642" y="3944611"/>
            <a:ext cx="1763623" cy="523220"/>
          </a:xfrm>
          <a:prstGeom prst="rect">
            <a:avLst/>
          </a:prstGeom>
          <a:noFill/>
          <a:ln w="9525">
            <a:noFill/>
            <a:miter lim="800000"/>
            <a:headEnd/>
            <a:tailEnd/>
          </a:ln>
        </p:spPr>
        <p:txBody>
          <a:bodyPr wrap="none">
            <a:spAutoFit/>
          </a:bodyPr>
          <a:lstStyle/>
          <a:p>
            <a:pPr algn="r"/>
            <a:r>
              <a:rPr lang="en-US" b="1" dirty="0" smtClean="0">
                <a:solidFill>
                  <a:schemeClr val="accent1"/>
                </a:solidFill>
                <a:latin typeface="Arial" pitchFamily="34" charset="0"/>
                <a:cs typeface="Arial" pitchFamily="34" charset="0"/>
              </a:rPr>
              <a:t>init state </a:t>
            </a:r>
            <a:endParaRPr lang="en-US" b="1" dirty="0">
              <a:solidFill>
                <a:schemeClr val="accent1"/>
              </a:solidFill>
              <a:latin typeface="Arial" pitchFamily="34" charset="0"/>
              <a:cs typeface="Arial" pitchFamily="34" charset="0"/>
            </a:endParaRPr>
          </a:p>
        </p:txBody>
      </p:sp>
      <p:sp>
        <p:nvSpPr>
          <p:cNvPr id="32" name="Text Box 12"/>
          <p:cNvSpPr txBox="1">
            <a:spLocks noChangeArrowheads="1"/>
          </p:cNvSpPr>
          <p:nvPr/>
        </p:nvSpPr>
        <p:spPr bwMode="auto">
          <a:xfrm>
            <a:off x="7180001" y="3964008"/>
            <a:ext cx="1963999" cy="523220"/>
          </a:xfrm>
          <a:prstGeom prst="rect">
            <a:avLst/>
          </a:prstGeom>
          <a:noFill/>
          <a:ln w="9525">
            <a:noFill/>
            <a:miter lim="800000"/>
            <a:headEnd/>
            <a:tailEnd/>
          </a:ln>
        </p:spPr>
        <p:txBody>
          <a:bodyPr wrap="none">
            <a:spAutoFit/>
          </a:bodyPr>
          <a:lstStyle/>
          <a:p>
            <a:pPr algn="r"/>
            <a:r>
              <a:rPr lang="en-US" b="1" dirty="0" smtClean="0">
                <a:solidFill>
                  <a:schemeClr val="accent1"/>
                </a:solidFill>
                <a:latin typeface="Arial" pitchFamily="34" charset="0"/>
                <a:cs typeface="Arial" pitchFamily="34" charset="0"/>
              </a:rPr>
              <a:t>final state </a:t>
            </a:r>
            <a:endParaRPr lang="en-US" b="1" dirty="0">
              <a:solidFill>
                <a:schemeClr val="accent1"/>
              </a:solidFill>
              <a:latin typeface="Arial" pitchFamily="34" charset="0"/>
              <a:cs typeface="Arial" pitchFamily="34" charset="0"/>
            </a:endParaRPr>
          </a:p>
        </p:txBody>
      </p:sp>
      <p:sp>
        <p:nvSpPr>
          <p:cNvPr id="33" name="Line 15"/>
          <p:cNvSpPr>
            <a:spLocks noChangeShapeType="1"/>
          </p:cNvSpPr>
          <p:nvPr/>
        </p:nvSpPr>
        <p:spPr bwMode="auto">
          <a:xfrm flipH="1">
            <a:off x="2170447" y="5658269"/>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4" name="Line 15"/>
          <p:cNvSpPr>
            <a:spLocks noChangeShapeType="1"/>
          </p:cNvSpPr>
          <p:nvPr/>
        </p:nvSpPr>
        <p:spPr bwMode="auto">
          <a:xfrm flipH="1">
            <a:off x="3862889" y="5666316"/>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5" name="Line 15"/>
          <p:cNvSpPr>
            <a:spLocks noChangeShapeType="1"/>
          </p:cNvSpPr>
          <p:nvPr/>
        </p:nvSpPr>
        <p:spPr bwMode="auto">
          <a:xfrm flipH="1">
            <a:off x="5507205" y="5641645"/>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 name="Line 15"/>
          <p:cNvSpPr>
            <a:spLocks noChangeShapeType="1"/>
          </p:cNvSpPr>
          <p:nvPr/>
        </p:nvSpPr>
        <p:spPr bwMode="auto">
          <a:xfrm flipH="1">
            <a:off x="7119437" y="5650274"/>
            <a:ext cx="14288" cy="498475"/>
          </a:xfrm>
          <a:prstGeom prst="line">
            <a:avLst/>
          </a:prstGeom>
          <a:noFill/>
          <a:ln w="76200">
            <a:solidFill>
              <a:schemeClr val="tx1"/>
            </a:solidFill>
            <a:round/>
            <a:headEnd/>
            <a:tailEnd/>
          </a:ln>
        </p:spPr>
        <p:txBody>
          <a:bodyPr wrap="none" anchor="ctr"/>
          <a:lstStyle/>
          <a:p>
            <a:endParaRPr lang="en-US">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123" name="Slide Number Placeholder 4"/>
          <p:cNvSpPr>
            <a:spLocks noGrp="1"/>
          </p:cNvSpPr>
          <p:nvPr>
            <p:ph type="sldNum" sz="quarter" idx="10"/>
          </p:nvPr>
        </p:nvSpPr>
        <p:spPr>
          <a:noFill/>
        </p:spPr>
        <p:txBody>
          <a:bodyPr/>
          <a:lstStyle/>
          <a:p>
            <a:fld id="{8B25C0C1-79DC-4A25-BA14-FAFFB356919D}" type="slidenum">
              <a:rPr lang="x-none" smtClean="0">
                <a:latin typeface="Arial" pitchFamily="34" charset="0"/>
                <a:cs typeface="Arial" pitchFamily="34" charset="0"/>
              </a:rPr>
              <a:pPr/>
              <a:t>4</a:t>
            </a:fld>
            <a:endParaRPr lang="en-US" smtClean="0">
              <a:latin typeface="Arial" pitchFamily="34" charset="0"/>
              <a:cs typeface="Arial" pitchFamily="34" charset="0"/>
            </a:endParaRPr>
          </a:p>
        </p:txBody>
      </p:sp>
      <p:sp>
        <p:nvSpPr>
          <p:cNvPr id="5124" name="Rectangle 2"/>
          <p:cNvSpPr>
            <a:spLocks noGrp="1" noChangeArrowheads="1"/>
          </p:cNvSpPr>
          <p:nvPr>
            <p:ph type="title"/>
          </p:nvPr>
        </p:nvSpPr>
        <p:spPr/>
        <p:txBody>
          <a:bodyPr/>
          <a:lstStyle/>
          <a:p>
            <a:r>
              <a:rPr lang="en-US" smtClean="0"/>
              <a:t>From Weakest Register</a:t>
            </a:r>
          </a:p>
        </p:txBody>
      </p:sp>
      <p:grpSp>
        <p:nvGrpSpPr>
          <p:cNvPr id="5125" name="Group 3"/>
          <p:cNvGrpSpPr>
            <a:grpSpLocks/>
          </p:cNvGrpSpPr>
          <p:nvPr/>
        </p:nvGrpSpPr>
        <p:grpSpPr bwMode="auto">
          <a:xfrm>
            <a:off x="1981200" y="3200400"/>
            <a:ext cx="1447800" cy="1295400"/>
            <a:chOff x="3168" y="1824"/>
            <a:chExt cx="912" cy="816"/>
          </a:xfrm>
        </p:grpSpPr>
        <p:sp>
          <p:nvSpPr>
            <p:cNvPr id="5144" name="Freeform 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5" name="Freeform 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6" name="Freeform 6"/>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7" name="Freeform 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8" name="Freeform 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9" name="Freeform 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50" name="Freeform 10"/>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51" name="Freeform 11"/>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52" name="Freeform 12"/>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126" name="Freeform 13"/>
          <p:cNvSpPr>
            <a:spLocks/>
          </p:cNvSpPr>
          <p:nvPr/>
        </p:nvSpPr>
        <p:spPr bwMode="auto">
          <a:xfrm>
            <a:off x="2514600" y="4419600"/>
            <a:ext cx="1219200" cy="304800"/>
          </a:xfrm>
          <a:custGeom>
            <a:avLst/>
            <a:gdLst>
              <a:gd name="T0" fmla="*/ 0 w 768"/>
              <a:gd name="T1" fmla="*/ 0 h 192"/>
              <a:gd name="T2" fmla="*/ 1219200 w 768"/>
              <a:gd name="T3" fmla="*/ 304800 h 192"/>
              <a:gd name="T4" fmla="*/ 76200 w 768"/>
              <a:gd name="T5" fmla="*/ 76200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latin typeface="Arial" pitchFamily="34" charset="0"/>
              <a:cs typeface="Arial" pitchFamily="34" charset="0"/>
            </a:endParaRPr>
          </a:p>
        </p:txBody>
      </p:sp>
      <p:grpSp>
        <p:nvGrpSpPr>
          <p:cNvPr id="5127" name="Group 14"/>
          <p:cNvGrpSpPr>
            <a:grpSpLocks/>
          </p:cNvGrpSpPr>
          <p:nvPr/>
        </p:nvGrpSpPr>
        <p:grpSpPr bwMode="auto">
          <a:xfrm>
            <a:off x="5638800" y="3124200"/>
            <a:ext cx="1447800" cy="1295400"/>
            <a:chOff x="4224" y="2256"/>
            <a:chExt cx="912" cy="816"/>
          </a:xfrm>
        </p:grpSpPr>
        <p:sp>
          <p:nvSpPr>
            <p:cNvPr id="5135"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36"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37" name="Freeform 17"/>
            <p:cNvSpPr>
              <a:spLocks/>
            </p:cNvSpPr>
            <p:nvPr/>
          </p:nvSpPr>
          <p:spPr bwMode="auto">
            <a:xfrm flipH="1">
              <a:off x="4656" y="2256"/>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38"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39"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0"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1" name="Freeform 21"/>
            <p:cNvSpPr>
              <a:spLocks/>
            </p:cNvSpPr>
            <p:nvPr/>
          </p:nvSpPr>
          <p:spPr bwMode="auto">
            <a:xfrm flipH="1">
              <a:off x="4560" y="2736"/>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2" name="Freeform 22"/>
            <p:cNvSpPr>
              <a:spLocks/>
            </p:cNvSpPr>
            <p:nvPr/>
          </p:nvSpPr>
          <p:spPr bwMode="auto">
            <a:xfrm flipH="1">
              <a:off x="4752" y="2592"/>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143" name="Freeform 23"/>
            <p:cNvSpPr>
              <a:spLocks/>
            </p:cNvSpPr>
            <p:nvPr/>
          </p:nvSpPr>
          <p:spPr bwMode="auto">
            <a:xfrm flipH="1">
              <a:off x="4944" y="2448"/>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128" name="AutoShape 24"/>
          <p:cNvSpPr>
            <a:spLocks noChangeArrowheads="1"/>
          </p:cNvSpPr>
          <p:nvPr/>
        </p:nvSpPr>
        <p:spPr bwMode="auto">
          <a:xfrm>
            <a:off x="4191000" y="2209800"/>
            <a:ext cx="1447800" cy="1066800"/>
          </a:xfrm>
          <a:prstGeom prst="cloudCallout">
            <a:avLst>
              <a:gd name="adj1" fmla="val 40458"/>
              <a:gd name="adj2" fmla="val 82292"/>
            </a:avLst>
          </a:prstGeom>
          <a:noFill/>
          <a:ln w="38100">
            <a:solidFill>
              <a:schemeClr val="tx1"/>
            </a:solidFill>
            <a:round/>
            <a:headEnd/>
            <a:tailEnd/>
          </a:ln>
        </p:spPr>
        <p:txBody>
          <a:bodyPr anchor="ctr"/>
          <a:lstStyle/>
          <a:p>
            <a:r>
              <a:rPr lang="en-US" sz="4400">
                <a:latin typeface="Arial" pitchFamily="34" charset="0"/>
                <a:cs typeface="Arial" pitchFamily="34" charset="0"/>
              </a:rPr>
              <a:t>1</a:t>
            </a:r>
          </a:p>
        </p:txBody>
      </p:sp>
      <p:sp>
        <p:nvSpPr>
          <p:cNvPr id="5129" name="Text Box 25"/>
          <p:cNvSpPr txBox="1">
            <a:spLocks noChangeArrowheads="1"/>
          </p:cNvSpPr>
          <p:nvPr/>
        </p:nvSpPr>
        <p:spPr bwMode="auto">
          <a:xfrm>
            <a:off x="3657600" y="4343400"/>
            <a:ext cx="457200" cy="762000"/>
          </a:xfrm>
          <a:prstGeom prst="rect">
            <a:avLst/>
          </a:prstGeom>
          <a:noFill/>
          <a:ln w="38100">
            <a:noFill/>
            <a:miter lim="800000"/>
            <a:headEnd/>
            <a:tailEnd/>
          </a:ln>
        </p:spPr>
        <p:txBody>
          <a:bodyPr>
            <a:spAutoFit/>
          </a:bodyPr>
          <a:lstStyle/>
          <a:p>
            <a:pPr algn="r">
              <a:spcBef>
                <a:spcPct val="50000"/>
              </a:spcBef>
            </a:pPr>
            <a:r>
              <a:rPr lang="en-US" sz="4400">
                <a:latin typeface="Arial" pitchFamily="34" charset="0"/>
                <a:cs typeface="Arial" pitchFamily="34" charset="0"/>
              </a:rPr>
              <a:t>0</a:t>
            </a:r>
          </a:p>
        </p:txBody>
      </p:sp>
      <p:sp>
        <p:nvSpPr>
          <p:cNvPr id="810010" name="Text Box 26"/>
          <p:cNvSpPr txBox="1">
            <a:spLocks noChangeArrowheads="1"/>
          </p:cNvSpPr>
          <p:nvPr/>
        </p:nvSpPr>
        <p:spPr bwMode="auto">
          <a:xfrm>
            <a:off x="4495800" y="4419600"/>
            <a:ext cx="533400" cy="800100"/>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en-US" sz="4400">
                <a:latin typeface="Arial" pitchFamily="34" charset="0"/>
                <a:cs typeface="Arial" pitchFamily="34" charset="0"/>
              </a:rPr>
              <a:t>1</a:t>
            </a:r>
          </a:p>
        </p:txBody>
      </p:sp>
      <p:sp>
        <p:nvSpPr>
          <p:cNvPr id="5131" name="Text Box 27"/>
          <p:cNvSpPr txBox="1">
            <a:spLocks noChangeArrowheads="1"/>
          </p:cNvSpPr>
          <p:nvPr/>
        </p:nvSpPr>
        <p:spPr bwMode="auto">
          <a:xfrm>
            <a:off x="5638800" y="2316163"/>
            <a:ext cx="3505200" cy="579437"/>
          </a:xfrm>
          <a:prstGeom prst="rect">
            <a:avLst/>
          </a:prstGeom>
          <a:noFill/>
          <a:ln w="9525">
            <a:noFill/>
            <a:miter lim="800000"/>
            <a:headEnd/>
            <a:tailEnd/>
          </a:ln>
        </p:spPr>
        <p:txBody>
          <a:bodyPr>
            <a:spAutoFit/>
          </a:bodyPr>
          <a:lstStyle/>
          <a:p>
            <a:r>
              <a:rPr lang="en-US" sz="3200">
                <a:solidFill>
                  <a:schemeClr val="accent2"/>
                </a:solidFill>
                <a:latin typeface="Arial" pitchFamily="34" charset="0"/>
                <a:cs typeface="Arial" pitchFamily="34" charset="0"/>
              </a:rPr>
              <a:t>Single reader</a:t>
            </a:r>
          </a:p>
        </p:txBody>
      </p:sp>
      <p:sp>
        <p:nvSpPr>
          <p:cNvPr id="5132" name="Text Box 28"/>
          <p:cNvSpPr txBox="1">
            <a:spLocks noChangeArrowheads="1"/>
          </p:cNvSpPr>
          <p:nvPr/>
        </p:nvSpPr>
        <p:spPr bwMode="auto">
          <a:xfrm>
            <a:off x="400050" y="2316163"/>
            <a:ext cx="3124200" cy="579437"/>
          </a:xfrm>
          <a:prstGeom prst="rect">
            <a:avLst/>
          </a:prstGeom>
          <a:noFill/>
          <a:ln w="9525">
            <a:noFill/>
            <a:miter lim="800000"/>
            <a:headEnd/>
            <a:tailEnd/>
          </a:ln>
        </p:spPr>
        <p:txBody>
          <a:bodyPr>
            <a:spAutoFit/>
          </a:bodyPr>
          <a:lstStyle/>
          <a:p>
            <a:r>
              <a:rPr lang="en-US" sz="3200">
                <a:solidFill>
                  <a:srgbClr val="FF0000"/>
                </a:solidFill>
                <a:latin typeface="Arial" pitchFamily="34" charset="0"/>
                <a:cs typeface="Arial" pitchFamily="34" charset="0"/>
              </a:rPr>
              <a:t>Single writer</a:t>
            </a:r>
          </a:p>
        </p:txBody>
      </p:sp>
      <p:sp>
        <p:nvSpPr>
          <p:cNvPr id="5133" name="Text Box 29"/>
          <p:cNvSpPr txBox="1">
            <a:spLocks noChangeArrowheads="1"/>
          </p:cNvSpPr>
          <p:nvPr/>
        </p:nvSpPr>
        <p:spPr bwMode="auto">
          <a:xfrm>
            <a:off x="2514600" y="5334000"/>
            <a:ext cx="4419600" cy="579438"/>
          </a:xfrm>
          <a:prstGeom prst="rect">
            <a:avLst/>
          </a:prstGeom>
          <a:noFill/>
          <a:ln w="9525">
            <a:noFill/>
            <a:miter lim="800000"/>
            <a:headEnd/>
            <a:tailEnd/>
          </a:ln>
        </p:spPr>
        <p:txBody>
          <a:bodyPr>
            <a:spAutoFit/>
          </a:bodyPr>
          <a:lstStyle/>
          <a:p>
            <a:r>
              <a:rPr lang="en-US" sz="3200">
                <a:solidFill>
                  <a:srgbClr val="FF0000"/>
                </a:solidFill>
                <a:latin typeface="Arial" pitchFamily="34" charset="0"/>
                <a:cs typeface="Arial" pitchFamily="34" charset="0"/>
              </a:rPr>
              <a:t>Safe Boolean register</a:t>
            </a:r>
          </a:p>
        </p:txBody>
      </p:sp>
      <p:sp>
        <p:nvSpPr>
          <p:cNvPr id="5134" name="Freeform 30"/>
          <p:cNvSpPr>
            <a:spLocks/>
          </p:cNvSpPr>
          <p:nvPr/>
        </p:nvSpPr>
        <p:spPr bwMode="auto">
          <a:xfrm rot="585974">
            <a:off x="5289550" y="4075113"/>
            <a:ext cx="522288" cy="474662"/>
          </a:xfrm>
          <a:custGeom>
            <a:avLst/>
            <a:gdLst>
              <a:gd name="T0" fmla="*/ 0 w 528"/>
              <a:gd name="T1" fmla="*/ 474662 h 480"/>
              <a:gd name="T2" fmla="*/ 237404 w 528"/>
              <a:gd name="T3" fmla="*/ 237331 h 480"/>
              <a:gd name="T4" fmla="*/ 0 w 528"/>
              <a:gd name="T5" fmla="*/ 237331 h 480"/>
              <a:gd name="T6" fmla="*/ 522288 w 528"/>
              <a:gd name="T7" fmla="*/ 0 h 480"/>
              <a:gd name="T8" fmla="*/ 284884 w 528"/>
              <a:gd name="T9" fmla="*/ 189865 h 480"/>
              <a:gd name="T10" fmla="*/ 427326 w 528"/>
              <a:gd name="T11" fmla="*/ 189865 h 480"/>
              <a:gd name="T12" fmla="*/ 0 w 528"/>
              <a:gd name="T13" fmla="*/ 474662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40963" name="Slide Number Placeholder 4"/>
          <p:cNvSpPr>
            <a:spLocks noGrp="1"/>
          </p:cNvSpPr>
          <p:nvPr>
            <p:ph type="sldNum" sz="quarter" idx="10"/>
          </p:nvPr>
        </p:nvSpPr>
        <p:spPr>
          <a:noFill/>
        </p:spPr>
        <p:txBody>
          <a:bodyPr/>
          <a:lstStyle/>
          <a:p>
            <a:fld id="{18E825CB-A5DC-4181-9D10-AF8604CBD3F4}" type="slidenum">
              <a:rPr lang="x-none" smtClean="0">
                <a:latin typeface="Arial" pitchFamily="34" charset="0"/>
                <a:cs typeface="Arial" pitchFamily="34" charset="0"/>
              </a:rPr>
              <a:pPr/>
              <a:t>40</a:t>
            </a:fld>
            <a:endParaRPr lang="en-US" smtClean="0">
              <a:latin typeface="Arial" pitchFamily="34" charset="0"/>
              <a:cs typeface="Arial" pitchFamily="34" charset="0"/>
            </a:endParaRPr>
          </a:p>
        </p:txBody>
      </p:sp>
      <p:sp>
        <p:nvSpPr>
          <p:cNvPr id="40964" name="Rectangle 4"/>
          <p:cNvSpPr>
            <a:spLocks noGrp="1" noChangeArrowheads="1"/>
          </p:cNvSpPr>
          <p:nvPr>
            <p:ph type="title"/>
          </p:nvPr>
        </p:nvSpPr>
        <p:spPr/>
        <p:txBody>
          <a:bodyPr/>
          <a:lstStyle/>
          <a:p>
            <a:r>
              <a:rPr lang="en-US" smtClean="0"/>
              <a:t>Wait-Free Computation</a:t>
            </a:r>
          </a:p>
        </p:txBody>
      </p:sp>
      <p:sp>
        <p:nvSpPr>
          <p:cNvPr id="40965" name="Rectangle 15"/>
          <p:cNvSpPr>
            <a:spLocks noGrp="1" noChangeArrowheads="1"/>
          </p:cNvSpPr>
          <p:nvPr>
            <p:ph type="body" idx="1"/>
          </p:nvPr>
        </p:nvSpPr>
        <p:spPr>
          <a:xfrm>
            <a:off x="685800" y="3733800"/>
            <a:ext cx="7772400" cy="2362200"/>
          </a:xfrm>
        </p:spPr>
        <p:txBody>
          <a:bodyPr/>
          <a:lstStyle/>
          <a:p>
            <a:r>
              <a:rPr lang="en-US" smtClean="0"/>
              <a:t>Either </a:t>
            </a:r>
            <a:r>
              <a:rPr lang="en-US" smtClean="0">
                <a:solidFill>
                  <a:schemeClr val="tx1"/>
                </a:solidFill>
              </a:rPr>
              <a:t>A</a:t>
            </a:r>
            <a:r>
              <a:rPr lang="en-US" smtClean="0"/>
              <a:t> or </a:t>
            </a:r>
            <a:r>
              <a:rPr lang="en-US" smtClean="0">
                <a:solidFill>
                  <a:schemeClr val="tx1"/>
                </a:solidFill>
              </a:rPr>
              <a:t>B</a:t>
            </a:r>
            <a:r>
              <a:rPr lang="en-US" smtClean="0"/>
              <a:t> “moves”</a:t>
            </a:r>
          </a:p>
          <a:p>
            <a:r>
              <a:rPr lang="en-US" smtClean="0"/>
              <a:t>Moving means</a:t>
            </a:r>
          </a:p>
          <a:p>
            <a:pPr lvl="1"/>
            <a:r>
              <a:rPr lang="en-US" smtClean="0"/>
              <a:t>Register read</a:t>
            </a:r>
          </a:p>
          <a:p>
            <a:pPr lvl="1"/>
            <a:r>
              <a:rPr lang="en-US" smtClean="0"/>
              <a:t>Register write</a:t>
            </a:r>
          </a:p>
        </p:txBody>
      </p:sp>
      <p:grpSp>
        <p:nvGrpSpPr>
          <p:cNvPr id="40966" name="Group 14"/>
          <p:cNvGrpSpPr>
            <a:grpSpLocks/>
          </p:cNvGrpSpPr>
          <p:nvPr/>
        </p:nvGrpSpPr>
        <p:grpSpPr bwMode="auto">
          <a:xfrm>
            <a:off x="1947863" y="1828800"/>
            <a:ext cx="4910137" cy="1676400"/>
            <a:chOff x="1227" y="1872"/>
            <a:chExt cx="3093" cy="1056"/>
          </a:xfrm>
        </p:grpSpPr>
        <p:sp>
          <p:nvSpPr>
            <p:cNvPr id="40967" name="Oval 5"/>
            <p:cNvSpPr>
              <a:spLocks noChangeArrowheads="1"/>
            </p:cNvSpPr>
            <p:nvPr/>
          </p:nvSpPr>
          <p:spPr bwMode="auto">
            <a:xfrm>
              <a:off x="2496" y="1872"/>
              <a:ext cx="672" cy="336"/>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0968" name="Oval 7"/>
            <p:cNvSpPr>
              <a:spLocks noChangeArrowheads="1"/>
            </p:cNvSpPr>
            <p:nvPr/>
          </p:nvSpPr>
          <p:spPr bwMode="auto">
            <a:xfrm>
              <a:off x="1680" y="2592"/>
              <a:ext cx="672" cy="336"/>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0969" name="Oval 8"/>
            <p:cNvSpPr>
              <a:spLocks noChangeArrowheads="1"/>
            </p:cNvSpPr>
            <p:nvPr/>
          </p:nvSpPr>
          <p:spPr bwMode="auto">
            <a:xfrm>
              <a:off x="3312" y="2592"/>
              <a:ext cx="672" cy="336"/>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0970" name="Line 10"/>
            <p:cNvSpPr>
              <a:spLocks noChangeShapeType="1"/>
            </p:cNvSpPr>
            <p:nvPr/>
          </p:nvSpPr>
          <p:spPr bwMode="auto">
            <a:xfrm flipH="1">
              <a:off x="2208" y="2256"/>
              <a:ext cx="336" cy="336"/>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0971" name="Line 11"/>
            <p:cNvSpPr>
              <a:spLocks noChangeShapeType="1"/>
            </p:cNvSpPr>
            <p:nvPr/>
          </p:nvSpPr>
          <p:spPr bwMode="auto">
            <a:xfrm>
              <a:off x="3120" y="2256"/>
              <a:ext cx="336" cy="336"/>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0972" name="Text Box 12"/>
            <p:cNvSpPr txBox="1">
              <a:spLocks noChangeArrowheads="1"/>
            </p:cNvSpPr>
            <p:nvPr/>
          </p:nvSpPr>
          <p:spPr bwMode="auto">
            <a:xfrm>
              <a:off x="1227" y="2160"/>
              <a:ext cx="1052" cy="330"/>
            </a:xfrm>
            <a:prstGeom prst="rect">
              <a:avLst/>
            </a:prstGeom>
            <a:noFill/>
            <a:ln w="9525">
              <a:noFill/>
              <a:miter lim="800000"/>
              <a:headEnd/>
              <a:tailEnd/>
            </a:ln>
          </p:spPr>
          <p:txBody>
            <a:bodyPr wrap="none">
              <a:spAutoFit/>
            </a:bodyPr>
            <a:lstStyle/>
            <a:p>
              <a:pPr algn="r"/>
              <a:r>
                <a:rPr lang="en-US" b="1" dirty="0">
                  <a:latin typeface="Arial" pitchFamily="34" charset="0"/>
                  <a:cs typeface="Arial" pitchFamily="34" charset="0"/>
                </a:rPr>
                <a:t>A moves</a:t>
              </a:r>
            </a:p>
          </p:txBody>
        </p:sp>
        <p:sp>
          <p:nvSpPr>
            <p:cNvPr id="40973" name="Text Box 13"/>
            <p:cNvSpPr txBox="1">
              <a:spLocks noChangeArrowheads="1"/>
            </p:cNvSpPr>
            <p:nvPr/>
          </p:nvSpPr>
          <p:spPr bwMode="auto">
            <a:xfrm>
              <a:off x="3260" y="2160"/>
              <a:ext cx="1060" cy="330"/>
            </a:xfrm>
            <a:prstGeom prst="rect">
              <a:avLst/>
            </a:prstGeom>
            <a:noFill/>
            <a:ln w="9525">
              <a:noFill/>
              <a:miter lim="800000"/>
              <a:headEnd/>
              <a:tailEnd/>
            </a:ln>
          </p:spPr>
          <p:txBody>
            <a:bodyPr wrap="none">
              <a:spAutoFit/>
            </a:bodyPr>
            <a:lstStyle/>
            <a:p>
              <a:pPr algn="r"/>
              <a:r>
                <a:rPr lang="en-US" b="1">
                  <a:solidFill>
                    <a:srgbClr val="FF0000"/>
                  </a:solidFill>
                  <a:latin typeface="Arial" pitchFamily="34" charset="0"/>
                  <a:cs typeface="Arial" pitchFamily="34" charset="0"/>
                </a:rPr>
                <a:t>B moves</a:t>
              </a:r>
            </a:p>
          </p:txBody>
        </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41987" name="Slide Number Placeholder 4"/>
          <p:cNvSpPr>
            <a:spLocks noGrp="1"/>
          </p:cNvSpPr>
          <p:nvPr>
            <p:ph type="sldNum" sz="quarter" idx="10"/>
          </p:nvPr>
        </p:nvSpPr>
        <p:spPr>
          <a:noFill/>
        </p:spPr>
        <p:txBody>
          <a:bodyPr/>
          <a:lstStyle/>
          <a:p>
            <a:fld id="{6E307B33-DD61-42BC-B039-FF5386548D2D}" type="slidenum">
              <a:rPr lang="x-none" smtClean="0">
                <a:latin typeface="Arial" pitchFamily="34" charset="0"/>
                <a:cs typeface="Arial" pitchFamily="34" charset="0"/>
              </a:rPr>
              <a:pPr/>
              <a:t>41</a:t>
            </a:fld>
            <a:endParaRPr lang="en-US" smtClean="0">
              <a:latin typeface="Arial" pitchFamily="34" charset="0"/>
              <a:cs typeface="Arial" pitchFamily="34" charset="0"/>
            </a:endParaRPr>
          </a:p>
        </p:txBody>
      </p:sp>
      <p:sp>
        <p:nvSpPr>
          <p:cNvPr id="41988" name="Rectangle 2"/>
          <p:cNvSpPr>
            <a:spLocks noGrp="1" noChangeArrowheads="1"/>
          </p:cNvSpPr>
          <p:nvPr>
            <p:ph type="title"/>
          </p:nvPr>
        </p:nvSpPr>
        <p:spPr/>
        <p:txBody>
          <a:bodyPr/>
          <a:lstStyle/>
          <a:p>
            <a:r>
              <a:rPr lang="en-US" smtClean="0"/>
              <a:t>The Two-Move Tree</a:t>
            </a:r>
          </a:p>
        </p:txBody>
      </p:sp>
      <p:sp>
        <p:nvSpPr>
          <p:cNvPr id="41989" name="Oval 5"/>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0" name="Oval 6"/>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1" name="Oval 7"/>
          <p:cNvSpPr>
            <a:spLocks noChangeArrowheads="1"/>
          </p:cNvSpPr>
          <p:nvPr/>
        </p:nvSpPr>
        <p:spPr bwMode="auto">
          <a:xfrm>
            <a:off x="57404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2" name="Oval 13"/>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3" name="Oval 14"/>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4" name="Oval 15"/>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5" name="Oval 16"/>
          <p:cNvSpPr>
            <a:spLocks noChangeArrowheads="1"/>
          </p:cNvSpPr>
          <p:nvPr/>
        </p:nvSpPr>
        <p:spPr bwMode="auto">
          <a:xfrm>
            <a:off x="5059363"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6" name="Oval 17"/>
          <p:cNvSpPr>
            <a:spLocks noChangeArrowheads="1"/>
          </p:cNvSpPr>
          <p:nvPr/>
        </p:nvSpPr>
        <p:spPr bwMode="auto">
          <a:xfrm>
            <a:off x="710247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7" name="Oval 20"/>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8" name="Oval 21"/>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1999" name="Oval 22"/>
          <p:cNvSpPr>
            <a:spLocks noChangeArrowheads="1"/>
          </p:cNvSpPr>
          <p:nvPr/>
        </p:nvSpPr>
        <p:spPr bwMode="auto">
          <a:xfrm>
            <a:off x="4767263"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0" name="Oval 23"/>
          <p:cNvSpPr>
            <a:spLocks noChangeArrowheads="1"/>
          </p:cNvSpPr>
          <p:nvPr/>
        </p:nvSpPr>
        <p:spPr bwMode="auto">
          <a:xfrm>
            <a:off x="62261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1" name="Oval 24"/>
          <p:cNvSpPr>
            <a:spLocks noChangeArrowheads="1"/>
          </p:cNvSpPr>
          <p:nvPr/>
        </p:nvSpPr>
        <p:spPr bwMode="auto">
          <a:xfrm>
            <a:off x="76866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2" name="Oval 40"/>
          <p:cNvSpPr>
            <a:spLocks noChangeArrowheads="1"/>
          </p:cNvSpPr>
          <p:nvPr/>
        </p:nvSpPr>
        <p:spPr bwMode="auto">
          <a:xfrm>
            <a:off x="390525"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3" name="Oval 41"/>
          <p:cNvSpPr>
            <a:spLocks noChangeArrowheads="1"/>
          </p:cNvSpPr>
          <p:nvPr/>
        </p:nvSpPr>
        <p:spPr bwMode="auto">
          <a:xfrm>
            <a:off x="1849438"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4" name="Oval 42"/>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5" name="Oval 43"/>
          <p:cNvSpPr>
            <a:spLocks noChangeArrowheads="1"/>
          </p:cNvSpPr>
          <p:nvPr/>
        </p:nvSpPr>
        <p:spPr bwMode="auto">
          <a:xfrm>
            <a:off x="4767263"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6" name="Oval 44"/>
          <p:cNvSpPr>
            <a:spLocks noChangeArrowheads="1"/>
          </p:cNvSpPr>
          <p:nvPr/>
        </p:nvSpPr>
        <p:spPr bwMode="auto">
          <a:xfrm>
            <a:off x="6226175"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7" name="Oval 45"/>
          <p:cNvSpPr>
            <a:spLocks noChangeArrowheads="1"/>
          </p:cNvSpPr>
          <p:nvPr/>
        </p:nvSpPr>
        <p:spPr bwMode="auto">
          <a:xfrm>
            <a:off x="7686675" y="55626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08" name="Line 47"/>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09" name="Line 49"/>
          <p:cNvSpPr>
            <a:spLocks noChangeShapeType="1"/>
          </p:cNvSpPr>
          <p:nvPr/>
        </p:nvSpPr>
        <p:spPr bwMode="auto">
          <a:xfrm>
            <a:off x="6781800" y="3429000"/>
            <a:ext cx="5334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0" name="Line 50"/>
          <p:cNvSpPr>
            <a:spLocks noChangeShapeType="1"/>
          </p:cNvSpPr>
          <p:nvPr/>
        </p:nvSpPr>
        <p:spPr bwMode="auto">
          <a:xfrm flipH="1">
            <a:off x="5486400" y="3429000"/>
            <a:ext cx="3048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11" name="Line 51"/>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2" name="Line 52"/>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3" name="Line 53"/>
          <p:cNvSpPr>
            <a:spLocks noChangeShapeType="1"/>
          </p:cNvSpPr>
          <p:nvPr/>
        </p:nvSpPr>
        <p:spPr bwMode="auto">
          <a:xfrm>
            <a:off x="7848600" y="4343400"/>
            <a:ext cx="3048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14" name="Line 54"/>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15" name="Line 55"/>
          <p:cNvSpPr>
            <a:spLocks noChangeShapeType="1"/>
          </p:cNvSpPr>
          <p:nvPr/>
        </p:nvSpPr>
        <p:spPr bwMode="auto">
          <a:xfrm>
            <a:off x="5867400" y="4343400"/>
            <a:ext cx="609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6" name="Line 56"/>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7" name="Line 57"/>
          <p:cNvSpPr>
            <a:spLocks noChangeShapeType="1"/>
          </p:cNvSpPr>
          <p:nvPr/>
        </p:nvSpPr>
        <p:spPr bwMode="auto">
          <a:xfrm flipH="1">
            <a:off x="5105400" y="4343400"/>
            <a:ext cx="228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18" name="Line 58"/>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19" name="Line 59"/>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20" name="Line 60"/>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21" name="Line 61"/>
          <p:cNvSpPr>
            <a:spLocks noChangeShapeType="1"/>
          </p:cNvSpPr>
          <p:nvPr/>
        </p:nvSpPr>
        <p:spPr bwMode="auto">
          <a:xfrm>
            <a:off x="52578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2022" name="Line 62"/>
          <p:cNvSpPr>
            <a:spLocks noChangeShapeType="1"/>
          </p:cNvSpPr>
          <p:nvPr/>
        </p:nvSpPr>
        <p:spPr bwMode="auto">
          <a:xfrm>
            <a:off x="67056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23" name="Line 63"/>
          <p:cNvSpPr>
            <a:spLocks noChangeShapeType="1"/>
          </p:cNvSpPr>
          <p:nvPr/>
        </p:nvSpPr>
        <p:spPr bwMode="auto">
          <a:xfrm>
            <a:off x="81534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67680" name="AutoShape 64"/>
          <p:cNvSpPr>
            <a:spLocks noChangeArrowheads="1"/>
          </p:cNvSpPr>
          <p:nvPr/>
        </p:nvSpPr>
        <p:spPr bwMode="auto">
          <a:xfrm>
            <a:off x="3352800" y="1828800"/>
            <a:ext cx="2286000" cy="838200"/>
          </a:xfrm>
          <a:prstGeom prst="wedgeRoundRectCallout">
            <a:avLst>
              <a:gd name="adj1" fmla="val 109931"/>
              <a:gd name="adj2" fmla="val 32009"/>
              <a:gd name="adj3" fmla="val 16667"/>
            </a:avLst>
          </a:prstGeom>
          <a:no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67689" name="Rectangle 73"/>
          <p:cNvSpPr>
            <a:spLocks noChangeArrowheads="1"/>
          </p:cNvSpPr>
          <p:nvPr/>
        </p:nvSpPr>
        <p:spPr bwMode="auto">
          <a:xfrm>
            <a:off x="6781800" y="1752600"/>
            <a:ext cx="1808163" cy="1066800"/>
          </a:xfrm>
          <a:prstGeom prst="rect">
            <a:avLst/>
          </a:prstGeom>
          <a:noFill/>
          <a:ln w="9525">
            <a:noFill/>
            <a:miter lim="800000"/>
            <a:headEnd/>
            <a:tailEnd/>
          </a:ln>
        </p:spPr>
        <p:txBody>
          <a:bodyPr>
            <a:spAutoFit/>
          </a:bodyPr>
          <a:lstStyle/>
          <a:p>
            <a:r>
              <a:rPr lang="en-US" sz="3200" b="1">
                <a:solidFill>
                  <a:schemeClr val="accent1"/>
                </a:solidFill>
                <a:latin typeface="Arial" pitchFamily="34" charset="0"/>
                <a:cs typeface="Arial" pitchFamily="34" charset="0"/>
              </a:rPr>
              <a:t>Initial state</a:t>
            </a:r>
          </a:p>
        </p:txBody>
      </p:sp>
      <p:sp>
        <p:nvSpPr>
          <p:cNvPr id="367690" name="AutoShape 74"/>
          <p:cNvSpPr>
            <a:spLocks noChangeArrowheads="1"/>
          </p:cNvSpPr>
          <p:nvPr/>
        </p:nvSpPr>
        <p:spPr bwMode="auto">
          <a:xfrm>
            <a:off x="304800" y="5410200"/>
            <a:ext cx="8534400" cy="838200"/>
          </a:xfrm>
          <a:prstGeom prst="wedgeRoundRectCallout">
            <a:avLst>
              <a:gd name="adj1" fmla="val -41259"/>
              <a:gd name="adj2" fmla="val -376324"/>
              <a:gd name="adj3" fmla="val 16667"/>
            </a:avLst>
          </a:prstGeom>
          <a:no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67691" name="Rectangle 75"/>
          <p:cNvSpPr>
            <a:spLocks noChangeArrowheads="1"/>
          </p:cNvSpPr>
          <p:nvPr/>
        </p:nvSpPr>
        <p:spPr bwMode="auto">
          <a:xfrm>
            <a:off x="228600" y="1676400"/>
            <a:ext cx="1808163" cy="1066800"/>
          </a:xfrm>
          <a:prstGeom prst="rect">
            <a:avLst/>
          </a:prstGeom>
          <a:noFill/>
          <a:ln w="9525">
            <a:noFill/>
            <a:miter lim="800000"/>
            <a:headEnd/>
            <a:tailEnd/>
          </a:ln>
        </p:spPr>
        <p:txBody>
          <a:bodyPr>
            <a:spAutoFit/>
          </a:bodyPr>
          <a:lstStyle/>
          <a:p>
            <a:r>
              <a:rPr lang="en-US" sz="3200" b="1">
                <a:solidFill>
                  <a:schemeClr val="accent1"/>
                </a:solidFill>
                <a:latin typeface="Arial" pitchFamily="34" charset="0"/>
                <a:cs typeface="Arial" pitchFamily="34" charset="0"/>
              </a:rPr>
              <a:t>Final states</a:t>
            </a:r>
          </a:p>
        </p:txBody>
      </p:sp>
      <p:sp>
        <p:nvSpPr>
          <p:cNvPr id="367692" name="Oval 76"/>
          <p:cNvSpPr>
            <a:spLocks noChangeArrowheads="1"/>
          </p:cNvSpPr>
          <p:nvPr/>
        </p:nvSpPr>
        <p:spPr bwMode="auto">
          <a:xfrm>
            <a:off x="4038600" y="19812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696" name="Oval 80"/>
          <p:cNvSpPr>
            <a:spLocks noChangeArrowheads="1"/>
          </p:cNvSpPr>
          <p:nvPr/>
        </p:nvSpPr>
        <p:spPr bwMode="auto">
          <a:xfrm>
            <a:off x="3810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697" name="Oval 81"/>
          <p:cNvSpPr>
            <a:spLocks noChangeArrowheads="1"/>
          </p:cNvSpPr>
          <p:nvPr/>
        </p:nvSpPr>
        <p:spPr bwMode="auto">
          <a:xfrm>
            <a:off x="18542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698" name="Oval 82"/>
          <p:cNvSpPr>
            <a:spLocks noChangeArrowheads="1"/>
          </p:cNvSpPr>
          <p:nvPr/>
        </p:nvSpPr>
        <p:spPr bwMode="auto">
          <a:xfrm>
            <a:off x="33020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699" name="Oval 83"/>
          <p:cNvSpPr>
            <a:spLocks noChangeArrowheads="1"/>
          </p:cNvSpPr>
          <p:nvPr/>
        </p:nvSpPr>
        <p:spPr bwMode="auto">
          <a:xfrm>
            <a:off x="47752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700" name="Oval 84"/>
          <p:cNvSpPr>
            <a:spLocks noChangeArrowheads="1"/>
          </p:cNvSpPr>
          <p:nvPr/>
        </p:nvSpPr>
        <p:spPr bwMode="auto">
          <a:xfrm>
            <a:off x="62484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67701" name="Oval 85"/>
          <p:cNvSpPr>
            <a:spLocks noChangeArrowheads="1"/>
          </p:cNvSpPr>
          <p:nvPr/>
        </p:nvSpPr>
        <p:spPr bwMode="auto">
          <a:xfrm>
            <a:off x="7696200" y="5562600"/>
            <a:ext cx="1066800" cy="533400"/>
          </a:xfrm>
          <a:prstGeom prst="ellipse">
            <a:avLst/>
          </a:prstGeom>
          <a:solidFill>
            <a:schemeClr val="accent1"/>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2035" name="Line 86"/>
          <p:cNvSpPr>
            <a:spLocks noChangeShapeType="1"/>
          </p:cNvSpPr>
          <p:nvPr/>
        </p:nvSpPr>
        <p:spPr bwMode="auto">
          <a:xfrm flipH="1">
            <a:off x="3200400" y="2514600"/>
            <a:ext cx="914400" cy="4572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2036" name="Line 87"/>
          <p:cNvSpPr>
            <a:spLocks noChangeShapeType="1"/>
          </p:cNvSpPr>
          <p:nvPr/>
        </p:nvSpPr>
        <p:spPr bwMode="auto">
          <a:xfrm>
            <a:off x="5029200" y="2514600"/>
            <a:ext cx="914400" cy="4572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92"/>
                                        </p:tgtEl>
                                        <p:attrNameLst>
                                          <p:attrName>style.visibility</p:attrName>
                                        </p:attrNameLst>
                                      </p:cBhvr>
                                      <p:to>
                                        <p:strVal val="visible"/>
                                      </p:to>
                                    </p:set>
                                    <p:animEffect transition="in" filter="blinds(horizontal)">
                                      <p:cBhvr>
                                        <p:cTn id="7" dur="500"/>
                                        <p:tgtEl>
                                          <p:spTgt spid="3676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7680"/>
                                        </p:tgtEl>
                                        <p:attrNameLst>
                                          <p:attrName>style.visibility</p:attrName>
                                        </p:attrNameLst>
                                      </p:cBhvr>
                                      <p:to>
                                        <p:strVal val="visible"/>
                                      </p:to>
                                    </p:set>
                                    <p:animEffect transition="in" filter="blinds(horizontal)">
                                      <p:cBhvr>
                                        <p:cTn id="10" dur="500"/>
                                        <p:tgtEl>
                                          <p:spTgt spid="36768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7689"/>
                                        </p:tgtEl>
                                        <p:attrNameLst>
                                          <p:attrName>style.visibility</p:attrName>
                                        </p:attrNameLst>
                                      </p:cBhvr>
                                      <p:to>
                                        <p:strVal val="visible"/>
                                      </p:to>
                                    </p:set>
                                    <p:animEffect transition="in" filter="blinds(horizontal)">
                                      <p:cBhvr>
                                        <p:cTn id="13" dur="500"/>
                                        <p:tgtEl>
                                          <p:spTgt spid="36768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7691"/>
                                        </p:tgtEl>
                                        <p:attrNameLst>
                                          <p:attrName>style.visibility</p:attrName>
                                        </p:attrNameLst>
                                      </p:cBhvr>
                                      <p:to>
                                        <p:strVal val="visible"/>
                                      </p:to>
                                    </p:set>
                                    <p:animEffect transition="in" filter="blinds(horizontal)">
                                      <p:cBhvr>
                                        <p:cTn id="18" dur="500"/>
                                        <p:tgtEl>
                                          <p:spTgt spid="36769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7690"/>
                                        </p:tgtEl>
                                        <p:attrNameLst>
                                          <p:attrName>style.visibility</p:attrName>
                                        </p:attrNameLst>
                                      </p:cBhvr>
                                      <p:to>
                                        <p:strVal val="visible"/>
                                      </p:to>
                                    </p:set>
                                    <p:animEffect transition="in" filter="blinds(horizontal)">
                                      <p:cBhvr>
                                        <p:cTn id="21" dur="500"/>
                                        <p:tgtEl>
                                          <p:spTgt spid="36769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67696"/>
                                        </p:tgtEl>
                                        <p:attrNameLst>
                                          <p:attrName>style.visibility</p:attrName>
                                        </p:attrNameLst>
                                      </p:cBhvr>
                                      <p:to>
                                        <p:strVal val="visible"/>
                                      </p:to>
                                    </p:set>
                                    <p:animEffect transition="in" filter="blinds(horizontal)">
                                      <p:cBhvr>
                                        <p:cTn id="24" dur="500"/>
                                        <p:tgtEl>
                                          <p:spTgt spid="36769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67697"/>
                                        </p:tgtEl>
                                        <p:attrNameLst>
                                          <p:attrName>style.visibility</p:attrName>
                                        </p:attrNameLst>
                                      </p:cBhvr>
                                      <p:to>
                                        <p:strVal val="visible"/>
                                      </p:to>
                                    </p:set>
                                    <p:animEffect transition="in" filter="blinds(horizontal)">
                                      <p:cBhvr>
                                        <p:cTn id="27" dur="500"/>
                                        <p:tgtEl>
                                          <p:spTgt spid="36769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67698"/>
                                        </p:tgtEl>
                                        <p:attrNameLst>
                                          <p:attrName>style.visibility</p:attrName>
                                        </p:attrNameLst>
                                      </p:cBhvr>
                                      <p:to>
                                        <p:strVal val="visible"/>
                                      </p:to>
                                    </p:set>
                                    <p:animEffect transition="in" filter="blinds(horizontal)">
                                      <p:cBhvr>
                                        <p:cTn id="30" dur="500"/>
                                        <p:tgtEl>
                                          <p:spTgt spid="36769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67699"/>
                                        </p:tgtEl>
                                        <p:attrNameLst>
                                          <p:attrName>style.visibility</p:attrName>
                                        </p:attrNameLst>
                                      </p:cBhvr>
                                      <p:to>
                                        <p:strVal val="visible"/>
                                      </p:to>
                                    </p:set>
                                    <p:animEffect transition="in" filter="blinds(horizontal)">
                                      <p:cBhvr>
                                        <p:cTn id="33" dur="500"/>
                                        <p:tgtEl>
                                          <p:spTgt spid="36769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67700"/>
                                        </p:tgtEl>
                                        <p:attrNameLst>
                                          <p:attrName>style.visibility</p:attrName>
                                        </p:attrNameLst>
                                      </p:cBhvr>
                                      <p:to>
                                        <p:strVal val="visible"/>
                                      </p:to>
                                    </p:set>
                                    <p:animEffect transition="in" filter="blinds(horizontal)">
                                      <p:cBhvr>
                                        <p:cTn id="36" dur="500"/>
                                        <p:tgtEl>
                                          <p:spTgt spid="36770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67701"/>
                                        </p:tgtEl>
                                        <p:attrNameLst>
                                          <p:attrName>style.visibility</p:attrName>
                                        </p:attrNameLst>
                                      </p:cBhvr>
                                      <p:to>
                                        <p:strVal val="visible"/>
                                      </p:to>
                                    </p:set>
                                    <p:animEffect transition="in" filter="blinds(horizontal)">
                                      <p:cBhvr>
                                        <p:cTn id="39" dur="500"/>
                                        <p:tgtEl>
                                          <p:spTgt spid="36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80" grpId="0" animBg="1"/>
      <p:bldP spid="367689" grpId="0"/>
      <p:bldP spid="367690" grpId="0" animBg="1"/>
      <p:bldP spid="367691" grpId="0"/>
      <p:bldP spid="367692" grpId="0" animBg="1"/>
      <p:bldP spid="367696" grpId="0" animBg="1"/>
      <p:bldP spid="367697" grpId="0" animBg="1"/>
      <p:bldP spid="367698" grpId="0" animBg="1"/>
      <p:bldP spid="367699" grpId="0" animBg="1"/>
      <p:bldP spid="367700" grpId="0" animBg="1"/>
      <p:bldP spid="367701" grpId="0" animBg="1"/>
    </p:bld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43011" name="Slide Number Placeholder 4"/>
          <p:cNvSpPr>
            <a:spLocks noGrp="1"/>
          </p:cNvSpPr>
          <p:nvPr>
            <p:ph type="sldNum" sz="quarter" idx="10"/>
          </p:nvPr>
        </p:nvSpPr>
        <p:spPr>
          <a:noFill/>
        </p:spPr>
        <p:txBody>
          <a:bodyPr/>
          <a:lstStyle/>
          <a:p>
            <a:fld id="{C9477563-CF21-4190-AD56-F0CB71A2841C}" type="slidenum">
              <a:rPr lang="x-none" smtClean="0">
                <a:latin typeface="Arial" pitchFamily="34" charset="0"/>
                <a:cs typeface="Arial" pitchFamily="34" charset="0"/>
              </a:rPr>
              <a:pPr/>
              <a:t>42</a:t>
            </a:fld>
            <a:endParaRPr lang="en-US" smtClean="0">
              <a:latin typeface="Arial" pitchFamily="34" charset="0"/>
              <a:cs typeface="Arial" pitchFamily="34" charset="0"/>
            </a:endParaRPr>
          </a:p>
        </p:txBody>
      </p:sp>
      <p:sp>
        <p:nvSpPr>
          <p:cNvPr id="43012" name="Rectangle 2"/>
          <p:cNvSpPr>
            <a:spLocks noGrp="1" noChangeArrowheads="1"/>
          </p:cNvSpPr>
          <p:nvPr>
            <p:ph type="title"/>
          </p:nvPr>
        </p:nvSpPr>
        <p:spPr/>
        <p:txBody>
          <a:bodyPr/>
          <a:lstStyle/>
          <a:p>
            <a:r>
              <a:rPr lang="en-US" smtClean="0"/>
              <a:t>Decision Values</a:t>
            </a:r>
          </a:p>
        </p:txBody>
      </p:sp>
      <p:sp>
        <p:nvSpPr>
          <p:cNvPr id="43013" name="Oval 4"/>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4" name="Oval 5"/>
          <p:cNvSpPr>
            <a:spLocks noChangeArrowheads="1"/>
          </p:cNvSpPr>
          <p:nvPr/>
        </p:nvSpPr>
        <p:spPr bwMode="auto">
          <a:xfrm>
            <a:off x="57404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5" name="Oval 7"/>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6" name="Oval 8"/>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7" name="Oval 9"/>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8" name="Oval 10"/>
          <p:cNvSpPr>
            <a:spLocks noChangeArrowheads="1"/>
          </p:cNvSpPr>
          <p:nvPr/>
        </p:nvSpPr>
        <p:spPr bwMode="auto">
          <a:xfrm>
            <a:off x="5059363"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19" name="Oval 11"/>
          <p:cNvSpPr>
            <a:spLocks noChangeArrowheads="1"/>
          </p:cNvSpPr>
          <p:nvPr/>
        </p:nvSpPr>
        <p:spPr bwMode="auto">
          <a:xfrm>
            <a:off x="710247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0" name="Oval 12"/>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1" name="Oval 13"/>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2" name="Oval 14"/>
          <p:cNvSpPr>
            <a:spLocks noChangeArrowheads="1"/>
          </p:cNvSpPr>
          <p:nvPr/>
        </p:nvSpPr>
        <p:spPr bwMode="auto">
          <a:xfrm>
            <a:off x="4767263"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3" name="Oval 15"/>
          <p:cNvSpPr>
            <a:spLocks noChangeArrowheads="1"/>
          </p:cNvSpPr>
          <p:nvPr/>
        </p:nvSpPr>
        <p:spPr bwMode="auto">
          <a:xfrm>
            <a:off x="62261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4" name="Oval 16"/>
          <p:cNvSpPr>
            <a:spLocks noChangeArrowheads="1"/>
          </p:cNvSpPr>
          <p:nvPr/>
        </p:nvSpPr>
        <p:spPr bwMode="auto">
          <a:xfrm>
            <a:off x="76866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25" name="Oval 17"/>
          <p:cNvSpPr>
            <a:spLocks noChangeArrowheads="1"/>
          </p:cNvSpPr>
          <p:nvPr/>
        </p:nvSpPr>
        <p:spPr bwMode="auto">
          <a:xfrm>
            <a:off x="381000" y="55626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3026" name="Oval 18"/>
          <p:cNvSpPr>
            <a:spLocks noChangeArrowheads="1"/>
          </p:cNvSpPr>
          <p:nvPr/>
        </p:nvSpPr>
        <p:spPr bwMode="auto">
          <a:xfrm>
            <a:off x="1828800" y="55626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3027" name="Oval 19"/>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r>
              <a:rPr lang="en-US" sz="3600" b="1">
                <a:solidFill>
                  <a:schemeClr val="accent2"/>
                </a:solidFill>
                <a:latin typeface="Arial" pitchFamily="34" charset="0"/>
                <a:cs typeface="Arial" pitchFamily="34" charset="0"/>
              </a:rPr>
              <a:t>0</a:t>
            </a:r>
          </a:p>
        </p:txBody>
      </p:sp>
      <p:sp>
        <p:nvSpPr>
          <p:cNvPr id="43028" name="Oval 20"/>
          <p:cNvSpPr>
            <a:spLocks noChangeArrowheads="1"/>
          </p:cNvSpPr>
          <p:nvPr/>
        </p:nvSpPr>
        <p:spPr bwMode="auto">
          <a:xfrm>
            <a:off x="4767263"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3029" name="Oval 21"/>
          <p:cNvSpPr>
            <a:spLocks noChangeArrowheads="1"/>
          </p:cNvSpPr>
          <p:nvPr/>
        </p:nvSpPr>
        <p:spPr bwMode="auto">
          <a:xfrm>
            <a:off x="62261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3030" name="Oval 22"/>
          <p:cNvSpPr>
            <a:spLocks noChangeArrowheads="1"/>
          </p:cNvSpPr>
          <p:nvPr/>
        </p:nvSpPr>
        <p:spPr bwMode="auto">
          <a:xfrm>
            <a:off x="76866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3031" name="Line 24"/>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32" name="Line 25"/>
          <p:cNvSpPr>
            <a:spLocks noChangeShapeType="1"/>
          </p:cNvSpPr>
          <p:nvPr/>
        </p:nvSpPr>
        <p:spPr bwMode="auto">
          <a:xfrm>
            <a:off x="6781800" y="3429000"/>
            <a:ext cx="5334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33" name="Line 26"/>
          <p:cNvSpPr>
            <a:spLocks noChangeShapeType="1"/>
          </p:cNvSpPr>
          <p:nvPr/>
        </p:nvSpPr>
        <p:spPr bwMode="auto">
          <a:xfrm flipH="1">
            <a:off x="5486400" y="3429000"/>
            <a:ext cx="3048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34" name="Line 27"/>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35" name="Line 28"/>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36" name="Line 29"/>
          <p:cNvSpPr>
            <a:spLocks noChangeShapeType="1"/>
          </p:cNvSpPr>
          <p:nvPr/>
        </p:nvSpPr>
        <p:spPr bwMode="auto">
          <a:xfrm>
            <a:off x="7848600" y="4343400"/>
            <a:ext cx="3048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37" name="Line 30"/>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38" name="Line 31"/>
          <p:cNvSpPr>
            <a:spLocks noChangeShapeType="1"/>
          </p:cNvSpPr>
          <p:nvPr/>
        </p:nvSpPr>
        <p:spPr bwMode="auto">
          <a:xfrm>
            <a:off x="5867400" y="4343400"/>
            <a:ext cx="609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39" name="Line 32"/>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40" name="Line 33"/>
          <p:cNvSpPr>
            <a:spLocks noChangeShapeType="1"/>
          </p:cNvSpPr>
          <p:nvPr/>
        </p:nvSpPr>
        <p:spPr bwMode="auto">
          <a:xfrm flipH="1">
            <a:off x="5105400" y="4343400"/>
            <a:ext cx="228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41" name="Line 34"/>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42" name="Line 35"/>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43" name="Line 36"/>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44" name="Line 37"/>
          <p:cNvSpPr>
            <a:spLocks noChangeShapeType="1"/>
          </p:cNvSpPr>
          <p:nvPr/>
        </p:nvSpPr>
        <p:spPr bwMode="auto">
          <a:xfrm>
            <a:off x="52578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3045" name="Line 38"/>
          <p:cNvSpPr>
            <a:spLocks noChangeShapeType="1"/>
          </p:cNvSpPr>
          <p:nvPr/>
        </p:nvSpPr>
        <p:spPr bwMode="auto">
          <a:xfrm>
            <a:off x="67056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46" name="Line 39"/>
          <p:cNvSpPr>
            <a:spLocks noChangeShapeType="1"/>
          </p:cNvSpPr>
          <p:nvPr/>
        </p:nvSpPr>
        <p:spPr bwMode="auto">
          <a:xfrm>
            <a:off x="81534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47" name="Text Box 55"/>
          <p:cNvSpPr txBox="1">
            <a:spLocks noChangeArrowheads="1"/>
          </p:cNvSpPr>
          <p:nvPr/>
        </p:nvSpPr>
        <p:spPr bwMode="auto">
          <a:xfrm>
            <a:off x="2841625" y="7612063"/>
            <a:ext cx="184150" cy="1785104"/>
          </a:xfrm>
          <a:prstGeom prst="rect">
            <a:avLst/>
          </a:prstGeom>
          <a:noFill/>
          <a:ln w="9525">
            <a:noFill/>
            <a:miter lim="800000"/>
            <a:headEnd/>
            <a:tailEnd/>
          </a:ln>
        </p:spPr>
        <p:txBody>
          <a:bodyPr>
            <a:spAutoFit/>
          </a:bodyPr>
          <a:lstStyle/>
          <a:p>
            <a:pPr algn="r">
              <a:spcBef>
                <a:spcPct val="50000"/>
              </a:spcBef>
            </a:pPr>
            <a:endParaRPr lang="en-US" sz="4400" b="1">
              <a:latin typeface="Arial" pitchFamily="34" charset="0"/>
              <a:cs typeface="Arial" pitchFamily="34" charset="0"/>
            </a:endParaRPr>
          </a:p>
          <a:p>
            <a:pPr algn="r">
              <a:spcBef>
                <a:spcPct val="50000"/>
              </a:spcBef>
            </a:pPr>
            <a:endParaRPr lang="en-US" sz="4400" b="1">
              <a:latin typeface="Arial" pitchFamily="34" charset="0"/>
              <a:cs typeface="Arial" pitchFamily="34" charset="0"/>
            </a:endParaRPr>
          </a:p>
        </p:txBody>
      </p:sp>
      <p:sp>
        <p:nvSpPr>
          <p:cNvPr id="43048" name="Text Box 56"/>
          <p:cNvSpPr txBox="1">
            <a:spLocks noChangeArrowheads="1"/>
          </p:cNvSpPr>
          <p:nvPr/>
        </p:nvSpPr>
        <p:spPr bwMode="auto">
          <a:xfrm>
            <a:off x="1736725" y="8645525"/>
            <a:ext cx="184150" cy="762000"/>
          </a:xfrm>
          <a:prstGeom prst="rect">
            <a:avLst/>
          </a:prstGeom>
          <a:noFill/>
          <a:ln w="9525">
            <a:noFill/>
            <a:miter lim="800000"/>
            <a:headEnd/>
            <a:tailEnd/>
          </a:ln>
        </p:spPr>
        <p:txBody>
          <a:bodyPr wrap="none">
            <a:spAutoFit/>
          </a:bodyPr>
          <a:lstStyle/>
          <a:p>
            <a:pPr algn="r"/>
            <a:endParaRPr lang="en-US" sz="4400" b="1">
              <a:latin typeface="Arial" pitchFamily="34" charset="0"/>
              <a:cs typeface="Arial" pitchFamily="34" charset="0"/>
            </a:endParaRPr>
          </a:p>
        </p:txBody>
      </p:sp>
      <p:sp>
        <p:nvSpPr>
          <p:cNvPr id="43049" name="Oval 59"/>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3050" name="Line 60"/>
          <p:cNvSpPr>
            <a:spLocks noChangeShapeType="1"/>
          </p:cNvSpPr>
          <p:nvPr/>
        </p:nvSpPr>
        <p:spPr bwMode="auto">
          <a:xfrm flipH="1">
            <a:off x="3200400" y="2514600"/>
            <a:ext cx="914400" cy="4572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3051" name="Line 61"/>
          <p:cNvSpPr>
            <a:spLocks noChangeShapeType="1"/>
          </p:cNvSpPr>
          <p:nvPr/>
        </p:nvSpPr>
        <p:spPr bwMode="auto">
          <a:xfrm>
            <a:off x="5029200" y="2514600"/>
            <a:ext cx="914400" cy="4572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0"/>
          </p:nvPr>
        </p:nvSpPr>
        <p:spPr>
          <a:noFill/>
        </p:spPr>
        <p:txBody>
          <a:bodyPr/>
          <a:lstStyle/>
          <a:p>
            <a:fld id="{56C06383-154E-4B68-8297-E9CB61566B24}" type="slidenum">
              <a:rPr lang="x-none" smtClean="0">
                <a:latin typeface="Arial" pitchFamily="34" charset="0"/>
                <a:cs typeface="Arial" pitchFamily="34" charset="0"/>
              </a:rPr>
              <a:pPr/>
              <a:t>43</a:t>
            </a:fld>
            <a:endParaRPr lang="en-US" smtClean="0">
              <a:latin typeface="Arial" pitchFamily="34" charset="0"/>
              <a:cs typeface="Arial" pitchFamily="34" charset="0"/>
            </a:endParaRPr>
          </a:p>
        </p:txBody>
      </p:sp>
      <p:sp>
        <p:nvSpPr>
          <p:cNvPr id="44035" name="AutoShape 42"/>
          <p:cNvSpPr>
            <a:spLocks noChangeArrowheads="1"/>
          </p:cNvSpPr>
          <p:nvPr/>
        </p:nvSpPr>
        <p:spPr bwMode="auto">
          <a:xfrm>
            <a:off x="2209800" y="2881313"/>
            <a:ext cx="1289050" cy="728662"/>
          </a:xfrm>
          <a:prstGeom prst="wedgeRoundRectCallout">
            <a:avLst>
              <a:gd name="adj1" fmla="val -113671"/>
              <a:gd name="adj2" fmla="val -144116"/>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44036" name="Rectangle 2"/>
          <p:cNvSpPr>
            <a:spLocks noGrp="1" noChangeArrowheads="1"/>
          </p:cNvSpPr>
          <p:nvPr>
            <p:ph type="title"/>
          </p:nvPr>
        </p:nvSpPr>
        <p:spPr/>
        <p:txBody>
          <a:bodyPr/>
          <a:lstStyle/>
          <a:p>
            <a:r>
              <a:rPr lang="en-US" smtClean="0"/>
              <a:t>Bivalent: Both Possible</a:t>
            </a:r>
          </a:p>
        </p:txBody>
      </p:sp>
      <p:sp>
        <p:nvSpPr>
          <p:cNvPr id="44037" name="Oval 3"/>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38" name="Oval 4"/>
          <p:cNvSpPr>
            <a:spLocks noChangeArrowheads="1"/>
          </p:cNvSpPr>
          <p:nvPr/>
        </p:nvSpPr>
        <p:spPr bwMode="auto">
          <a:xfrm>
            <a:off x="5773738" y="29718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39" name="Oval 5"/>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0" name="Oval 6"/>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1" name="Oval 7"/>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2" name="Oval 8"/>
          <p:cNvSpPr>
            <a:spLocks noChangeArrowheads="1"/>
          </p:cNvSpPr>
          <p:nvPr/>
        </p:nvSpPr>
        <p:spPr bwMode="auto">
          <a:xfrm>
            <a:off x="5092700" y="37338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3" name="Oval 9"/>
          <p:cNvSpPr>
            <a:spLocks noChangeArrowheads="1"/>
          </p:cNvSpPr>
          <p:nvPr/>
        </p:nvSpPr>
        <p:spPr bwMode="auto">
          <a:xfrm>
            <a:off x="7135813" y="37338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4" name="Oval 10"/>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5" name="Oval 11"/>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4046" name="Oval 12"/>
          <p:cNvSpPr>
            <a:spLocks noChangeArrowheads="1"/>
          </p:cNvSpPr>
          <p:nvPr/>
        </p:nvSpPr>
        <p:spPr bwMode="auto">
          <a:xfrm>
            <a:off x="4800600" y="47244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7" name="Oval 13"/>
          <p:cNvSpPr>
            <a:spLocks noChangeArrowheads="1"/>
          </p:cNvSpPr>
          <p:nvPr/>
        </p:nvSpPr>
        <p:spPr bwMode="auto">
          <a:xfrm>
            <a:off x="6259513" y="47244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8" name="Oval 14"/>
          <p:cNvSpPr>
            <a:spLocks noChangeArrowheads="1"/>
          </p:cNvSpPr>
          <p:nvPr/>
        </p:nvSpPr>
        <p:spPr bwMode="auto">
          <a:xfrm>
            <a:off x="7720013" y="47244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49" name="Oval 18"/>
          <p:cNvSpPr>
            <a:spLocks noChangeArrowheads="1"/>
          </p:cNvSpPr>
          <p:nvPr/>
        </p:nvSpPr>
        <p:spPr bwMode="auto">
          <a:xfrm>
            <a:off x="4800600" y="5562600"/>
            <a:ext cx="1066800" cy="533400"/>
          </a:xfrm>
          <a:prstGeom prst="ellipse">
            <a:avLst/>
          </a:prstGeom>
          <a:solidFill>
            <a:schemeClr val="folHlink"/>
          </a:solidFill>
          <a:ln w="38100">
            <a:solidFill>
              <a:schemeClr val="folHlink"/>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4050" name="Oval 19"/>
          <p:cNvSpPr>
            <a:spLocks noChangeArrowheads="1"/>
          </p:cNvSpPr>
          <p:nvPr/>
        </p:nvSpPr>
        <p:spPr bwMode="auto">
          <a:xfrm>
            <a:off x="6259513" y="5562600"/>
            <a:ext cx="1066800" cy="533400"/>
          </a:xfrm>
          <a:prstGeom prst="ellipse">
            <a:avLst/>
          </a:prstGeom>
          <a:solidFill>
            <a:schemeClr val="folHlink"/>
          </a:solidFill>
          <a:ln w="38100">
            <a:solidFill>
              <a:schemeClr val="folHlink"/>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4051" name="Oval 20"/>
          <p:cNvSpPr>
            <a:spLocks noChangeArrowheads="1"/>
          </p:cNvSpPr>
          <p:nvPr/>
        </p:nvSpPr>
        <p:spPr bwMode="auto">
          <a:xfrm>
            <a:off x="7720013" y="5562600"/>
            <a:ext cx="1066800" cy="533400"/>
          </a:xfrm>
          <a:prstGeom prst="ellipse">
            <a:avLst/>
          </a:prstGeom>
          <a:solidFill>
            <a:schemeClr val="folHlink"/>
          </a:solidFill>
          <a:ln w="38100">
            <a:solidFill>
              <a:schemeClr val="folHlink"/>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4052" name="Line 21"/>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4053" name="Line 22"/>
          <p:cNvSpPr>
            <a:spLocks noChangeShapeType="1"/>
          </p:cNvSpPr>
          <p:nvPr/>
        </p:nvSpPr>
        <p:spPr bwMode="auto">
          <a:xfrm>
            <a:off x="6815138" y="3429000"/>
            <a:ext cx="53340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54" name="Line 23"/>
          <p:cNvSpPr>
            <a:spLocks noChangeShapeType="1"/>
          </p:cNvSpPr>
          <p:nvPr/>
        </p:nvSpPr>
        <p:spPr bwMode="auto">
          <a:xfrm flipH="1">
            <a:off x="5519738" y="3429000"/>
            <a:ext cx="30480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55" name="Line 24"/>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56" name="Line 25"/>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57" name="Line 26"/>
          <p:cNvSpPr>
            <a:spLocks noChangeShapeType="1"/>
          </p:cNvSpPr>
          <p:nvPr/>
        </p:nvSpPr>
        <p:spPr bwMode="auto">
          <a:xfrm>
            <a:off x="7881938" y="4343400"/>
            <a:ext cx="304800" cy="3810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58" name="Line 27"/>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4059" name="Line 28"/>
          <p:cNvSpPr>
            <a:spLocks noChangeShapeType="1"/>
          </p:cNvSpPr>
          <p:nvPr/>
        </p:nvSpPr>
        <p:spPr bwMode="auto">
          <a:xfrm>
            <a:off x="5900738" y="4343400"/>
            <a:ext cx="609600" cy="3810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0" name="Line 29"/>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61" name="Line 30"/>
          <p:cNvSpPr>
            <a:spLocks noChangeShapeType="1"/>
          </p:cNvSpPr>
          <p:nvPr/>
        </p:nvSpPr>
        <p:spPr bwMode="auto">
          <a:xfrm flipH="1">
            <a:off x="5138738" y="4343400"/>
            <a:ext cx="228600" cy="3810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2" name="Line 31"/>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63" name="Line 32"/>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4064" name="Line 33"/>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4065" name="Line 34"/>
          <p:cNvSpPr>
            <a:spLocks noChangeShapeType="1"/>
          </p:cNvSpPr>
          <p:nvPr/>
        </p:nvSpPr>
        <p:spPr bwMode="auto">
          <a:xfrm>
            <a:off x="5291138" y="5257800"/>
            <a:ext cx="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6" name="Line 35"/>
          <p:cNvSpPr>
            <a:spLocks noChangeShapeType="1"/>
          </p:cNvSpPr>
          <p:nvPr/>
        </p:nvSpPr>
        <p:spPr bwMode="auto">
          <a:xfrm>
            <a:off x="6738938" y="5257800"/>
            <a:ext cx="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7" name="Line 36"/>
          <p:cNvSpPr>
            <a:spLocks noChangeShapeType="1"/>
          </p:cNvSpPr>
          <p:nvPr/>
        </p:nvSpPr>
        <p:spPr bwMode="auto">
          <a:xfrm>
            <a:off x="8186738" y="5257800"/>
            <a:ext cx="0" cy="3048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68" name="Text Box 37"/>
          <p:cNvSpPr txBox="1">
            <a:spLocks noChangeArrowheads="1"/>
          </p:cNvSpPr>
          <p:nvPr/>
        </p:nvSpPr>
        <p:spPr bwMode="auto">
          <a:xfrm>
            <a:off x="2841625" y="7612063"/>
            <a:ext cx="184150" cy="1785104"/>
          </a:xfrm>
          <a:prstGeom prst="rect">
            <a:avLst/>
          </a:prstGeom>
          <a:noFill/>
          <a:ln w="9525">
            <a:noFill/>
            <a:miter lim="800000"/>
            <a:headEnd/>
            <a:tailEnd/>
          </a:ln>
        </p:spPr>
        <p:txBody>
          <a:bodyPr>
            <a:spAutoFit/>
          </a:bodyPr>
          <a:lstStyle/>
          <a:p>
            <a:pPr algn="r">
              <a:spcBef>
                <a:spcPct val="50000"/>
              </a:spcBef>
            </a:pPr>
            <a:endParaRPr lang="en-US" sz="4400" b="1">
              <a:latin typeface="Arial" pitchFamily="34" charset="0"/>
              <a:cs typeface="Arial" pitchFamily="34" charset="0"/>
            </a:endParaRPr>
          </a:p>
          <a:p>
            <a:pPr algn="r">
              <a:spcBef>
                <a:spcPct val="50000"/>
              </a:spcBef>
            </a:pPr>
            <a:endParaRPr lang="en-US" sz="4400" b="1">
              <a:latin typeface="Arial" pitchFamily="34" charset="0"/>
              <a:cs typeface="Arial" pitchFamily="34" charset="0"/>
            </a:endParaRPr>
          </a:p>
        </p:txBody>
      </p:sp>
      <p:sp>
        <p:nvSpPr>
          <p:cNvPr id="44069" name="Text Box 38"/>
          <p:cNvSpPr txBox="1">
            <a:spLocks noChangeArrowheads="1"/>
          </p:cNvSpPr>
          <p:nvPr/>
        </p:nvSpPr>
        <p:spPr bwMode="auto">
          <a:xfrm>
            <a:off x="1736725" y="8645525"/>
            <a:ext cx="184150" cy="762000"/>
          </a:xfrm>
          <a:prstGeom prst="rect">
            <a:avLst/>
          </a:prstGeom>
          <a:noFill/>
          <a:ln w="9525">
            <a:noFill/>
            <a:miter lim="800000"/>
            <a:headEnd/>
            <a:tailEnd/>
          </a:ln>
        </p:spPr>
        <p:txBody>
          <a:bodyPr wrap="none">
            <a:spAutoFit/>
          </a:bodyPr>
          <a:lstStyle/>
          <a:p>
            <a:pPr algn="r"/>
            <a:endParaRPr lang="en-US" sz="4400" b="1">
              <a:latin typeface="Arial" pitchFamily="34" charset="0"/>
              <a:cs typeface="Arial" pitchFamily="34" charset="0"/>
            </a:endParaRPr>
          </a:p>
        </p:txBody>
      </p:sp>
      <p:sp>
        <p:nvSpPr>
          <p:cNvPr id="44070" name="Oval 39"/>
          <p:cNvSpPr>
            <a:spLocks noChangeArrowheads="1"/>
          </p:cNvSpPr>
          <p:nvPr/>
        </p:nvSpPr>
        <p:spPr bwMode="auto">
          <a:xfrm>
            <a:off x="4038600" y="1981200"/>
            <a:ext cx="1066800" cy="533400"/>
          </a:xfrm>
          <a:prstGeom prst="ellipse">
            <a:avLst/>
          </a:prstGeom>
          <a:solidFill>
            <a:schemeClr val="folHlink"/>
          </a:solidFill>
          <a:ln w="38100">
            <a:solidFill>
              <a:schemeClr val="folHlink"/>
            </a:solidFill>
            <a:round/>
            <a:headEnd/>
            <a:tailEnd/>
          </a:ln>
        </p:spPr>
        <p:txBody>
          <a:bodyPr wrap="none" anchor="ctr"/>
          <a:lstStyle/>
          <a:p>
            <a:endParaRPr lang="en-US">
              <a:latin typeface="Arial" pitchFamily="34" charset="0"/>
              <a:cs typeface="Arial" pitchFamily="34" charset="0"/>
            </a:endParaRPr>
          </a:p>
        </p:txBody>
      </p:sp>
      <p:sp>
        <p:nvSpPr>
          <p:cNvPr id="44071" name="Line 40"/>
          <p:cNvSpPr>
            <a:spLocks noChangeShapeType="1"/>
          </p:cNvSpPr>
          <p:nvPr/>
        </p:nvSpPr>
        <p:spPr bwMode="auto">
          <a:xfrm flipH="1">
            <a:off x="3200400" y="2514600"/>
            <a:ext cx="914400" cy="4572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72" name="Line 41"/>
          <p:cNvSpPr>
            <a:spLocks noChangeShapeType="1"/>
          </p:cNvSpPr>
          <p:nvPr/>
        </p:nvSpPr>
        <p:spPr bwMode="auto">
          <a:xfrm>
            <a:off x="5062538" y="2514600"/>
            <a:ext cx="914400" cy="457200"/>
          </a:xfrm>
          <a:prstGeom prst="line">
            <a:avLst/>
          </a:prstGeom>
          <a:noFill/>
          <a:ln w="76200">
            <a:solidFill>
              <a:schemeClr val="folHlink"/>
            </a:solidFill>
            <a:round/>
            <a:headEnd/>
            <a:tailEnd type="triangle" w="med" len="med"/>
          </a:ln>
        </p:spPr>
        <p:txBody>
          <a:bodyPr wrap="none" anchor="ctr"/>
          <a:lstStyle/>
          <a:p>
            <a:endParaRPr lang="en-US">
              <a:latin typeface="Arial" pitchFamily="34" charset="0"/>
              <a:cs typeface="Arial" pitchFamily="34" charset="0"/>
            </a:endParaRPr>
          </a:p>
        </p:txBody>
      </p:sp>
      <p:sp>
        <p:nvSpPr>
          <p:cNvPr id="44073" name="Text Box 43"/>
          <p:cNvSpPr txBox="1">
            <a:spLocks noChangeArrowheads="1"/>
          </p:cNvSpPr>
          <p:nvPr/>
        </p:nvSpPr>
        <p:spPr bwMode="auto">
          <a:xfrm>
            <a:off x="501730" y="1600200"/>
            <a:ext cx="1928733" cy="646331"/>
          </a:xfrm>
          <a:prstGeom prst="rect">
            <a:avLst/>
          </a:prstGeom>
          <a:noFill/>
          <a:ln w="9525">
            <a:noFill/>
            <a:miter lim="800000"/>
            <a:headEnd/>
            <a:tailEnd/>
          </a:ln>
        </p:spPr>
        <p:txBody>
          <a:bodyPr wrap="none">
            <a:spAutoFit/>
          </a:bodyPr>
          <a:lstStyle/>
          <a:p>
            <a:pPr algn="r"/>
            <a:r>
              <a:rPr lang="en-US" sz="3600" b="1" dirty="0">
                <a:solidFill>
                  <a:schemeClr val="accent1"/>
                </a:solidFill>
                <a:latin typeface="Arial" pitchFamily="34" charset="0"/>
                <a:cs typeface="Arial" pitchFamily="34" charset="0"/>
              </a:rPr>
              <a:t>bivalent</a:t>
            </a:r>
          </a:p>
        </p:txBody>
      </p:sp>
      <p:sp>
        <p:nvSpPr>
          <p:cNvPr id="44074" name="Oval 44"/>
          <p:cNvSpPr>
            <a:spLocks noChangeArrowheads="1"/>
          </p:cNvSpPr>
          <p:nvPr/>
        </p:nvSpPr>
        <p:spPr bwMode="auto">
          <a:xfrm>
            <a:off x="381000" y="55626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4075" name="Oval 45"/>
          <p:cNvSpPr>
            <a:spLocks noChangeArrowheads="1"/>
          </p:cNvSpPr>
          <p:nvPr/>
        </p:nvSpPr>
        <p:spPr bwMode="auto">
          <a:xfrm>
            <a:off x="1828800" y="55626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4076" name="Oval 46"/>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r>
              <a:rPr lang="en-US" sz="3600" b="1">
                <a:solidFill>
                  <a:schemeClr val="accent2"/>
                </a:solidFill>
                <a:latin typeface="Arial" pitchFamily="34" charset="0"/>
                <a:cs typeface="Arial" pitchFamily="34" charset="0"/>
              </a:rPr>
              <a:t>0</a:t>
            </a:r>
          </a:p>
        </p:txBody>
      </p:sp>
      <p:sp>
        <p:nvSpPr>
          <p:cNvPr id="4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0"/>
          </p:nvPr>
        </p:nvSpPr>
        <p:spPr>
          <a:noFill/>
        </p:spPr>
        <p:txBody>
          <a:bodyPr/>
          <a:lstStyle/>
          <a:p>
            <a:fld id="{4D3D507E-3913-4709-9E1C-E212EA650C48}" type="slidenum">
              <a:rPr lang="x-none" smtClean="0">
                <a:latin typeface="Arial" pitchFamily="34" charset="0"/>
                <a:cs typeface="Arial" pitchFamily="34" charset="0"/>
              </a:rPr>
              <a:pPr/>
              <a:t>44</a:t>
            </a:fld>
            <a:endParaRPr lang="en-US" smtClean="0">
              <a:latin typeface="Arial" pitchFamily="34" charset="0"/>
              <a:cs typeface="Arial" pitchFamily="34" charset="0"/>
            </a:endParaRPr>
          </a:p>
        </p:txBody>
      </p:sp>
      <p:sp>
        <p:nvSpPr>
          <p:cNvPr id="45059" name="AutoShape 51"/>
          <p:cNvSpPr>
            <a:spLocks noChangeArrowheads="1"/>
          </p:cNvSpPr>
          <p:nvPr/>
        </p:nvSpPr>
        <p:spPr bwMode="auto">
          <a:xfrm>
            <a:off x="2863850" y="3652838"/>
            <a:ext cx="1371600" cy="685800"/>
          </a:xfrm>
          <a:prstGeom prst="wedgeRoundRectCallout">
            <a:avLst>
              <a:gd name="adj1" fmla="val 197685"/>
              <a:gd name="adj2" fmla="val -242361"/>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45060" name="AutoShape 44"/>
          <p:cNvSpPr>
            <a:spLocks noChangeArrowheads="1"/>
          </p:cNvSpPr>
          <p:nvPr/>
        </p:nvSpPr>
        <p:spPr bwMode="auto">
          <a:xfrm>
            <a:off x="5562600" y="2895600"/>
            <a:ext cx="1371600" cy="685800"/>
          </a:xfrm>
          <a:prstGeom prst="wedgeRoundRectCallout">
            <a:avLst>
              <a:gd name="adj1" fmla="val 76620"/>
              <a:gd name="adj2" fmla="val -117593"/>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45061" name="Rectangle 2"/>
          <p:cNvSpPr>
            <a:spLocks noGrp="1" noChangeArrowheads="1"/>
          </p:cNvSpPr>
          <p:nvPr>
            <p:ph type="title"/>
          </p:nvPr>
        </p:nvSpPr>
        <p:spPr/>
        <p:txBody>
          <a:bodyPr/>
          <a:lstStyle/>
          <a:p>
            <a:r>
              <a:rPr lang="en-US" sz="4000" smtClean="0"/>
              <a:t>Univalent: Single Value Possible</a:t>
            </a:r>
          </a:p>
        </p:txBody>
      </p:sp>
      <p:sp>
        <p:nvSpPr>
          <p:cNvPr id="45062" name="Oval 3"/>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3" name="Oval 4"/>
          <p:cNvSpPr>
            <a:spLocks noChangeArrowheads="1"/>
          </p:cNvSpPr>
          <p:nvPr/>
        </p:nvSpPr>
        <p:spPr bwMode="auto">
          <a:xfrm>
            <a:off x="57404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4" name="Oval 5"/>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5" name="Oval 6"/>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6" name="Oval 7"/>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7" name="Oval 8"/>
          <p:cNvSpPr>
            <a:spLocks noChangeArrowheads="1"/>
          </p:cNvSpPr>
          <p:nvPr/>
        </p:nvSpPr>
        <p:spPr bwMode="auto">
          <a:xfrm>
            <a:off x="5059363"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8" name="Oval 9"/>
          <p:cNvSpPr>
            <a:spLocks noChangeArrowheads="1"/>
          </p:cNvSpPr>
          <p:nvPr/>
        </p:nvSpPr>
        <p:spPr bwMode="auto">
          <a:xfrm>
            <a:off x="710247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69" name="Oval 10"/>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0" name="Oval 11"/>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1" name="Oval 12"/>
          <p:cNvSpPr>
            <a:spLocks noChangeArrowheads="1"/>
          </p:cNvSpPr>
          <p:nvPr/>
        </p:nvSpPr>
        <p:spPr bwMode="auto">
          <a:xfrm>
            <a:off x="4767263"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2" name="Oval 13"/>
          <p:cNvSpPr>
            <a:spLocks noChangeArrowheads="1"/>
          </p:cNvSpPr>
          <p:nvPr/>
        </p:nvSpPr>
        <p:spPr bwMode="auto">
          <a:xfrm>
            <a:off x="62261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3" name="Oval 14"/>
          <p:cNvSpPr>
            <a:spLocks noChangeArrowheads="1"/>
          </p:cNvSpPr>
          <p:nvPr/>
        </p:nvSpPr>
        <p:spPr bwMode="auto">
          <a:xfrm>
            <a:off x="76866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74" name="Oval 18"/>
          <p:cNvSpPr>
            <a:spLocks noChangeArrowheads="1"/>
          </p:cNvSpPr>
          <p:nvPr/>
        </p:nvSpPr>
        <p:spPr bwMode="auto">
          <a:xfrm>
            <a:off x="4767263"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5075" name="Oval 19"/>
          <p:cNvSpPr>
            <a:spLocks noChangeArrowheads="1"/>
          </p:cNvSpPr>
          <p:nvPr/>
        </p:nvSpPr>
        <p:spPr bwMode="auto">
          <a:xfrm>
            <a:off x="62261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5076" name="Oval 20"/>
          <p:cNvSpPr>
            <a:spLocks noChangeArrowheads="1"/>
          </p:cNvSpPr>
          <p:nvPr/>
        </p:nvSpPr>
        <p:spPr bwMode="auto">
          <a:xfrm>
            <a:off x="76866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5077" name="Line 21"/>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78" name="Line 22"/>
          <p:cNvSpPr>
            <a:spLocks noChangeShapeType="1"/>
          </p:cNvSpPr>
          <p:nvPr/>
        </p:nvSpPr>
        <p:spPr bwMode="auto">
          <a:xfrm>
            <a:off x="6781800" y="3429000"/>
            <a:ext cx="5334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79" name="Line 23"/>
          <p:cNvSpPr>
            <a:spLocks noChangeShapeType="1"/>
          </p:cNvSpPr>
          <p:nvPr/>
        </p:nvSpPr>
        <p:spPr bwMode="auto">
          <a:xfrm flipH="1">
            <a:off x="5486400" y="3429000"/>
            <a:ext cx="3048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80" name="Line 24"/>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1" name="Line 25"/>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2" name="Line 26"/>
          <p:cNvSpPr>
            <a:spLocks noChangeShapeType="1"/>
          </p:cNvSpPr>
          <p:nvPr/>
        </p:nvSpPr>
        <p:spPr bwMode="auto">
          <a:xfrm>
            <a:off x="7848600" y="4343400"/>
            <a:ext cx="3048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83" name="Line 27"/>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84" name="Line 28"/>
          <p:cNvSpPr>
            <a:spLocks noChangeShapeType="1"/>
          </p:cNvSpPr>
          <p:nvPr/>
        </p:nvSpPr>
        <p:spPr bwMode="auto">
          <a:xfrm>
            <a:off x="5867400" y="4343400"/>
            <a:ext cx="609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5" name="Line 29"/>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6" name="Line 30"/>
          <p:cNvSpPr>
            <a:spLocks noChangeShapeType="1"/>
          </p:cNvSpPr>
          <p:nvPr/>
        </p:nvSpPr>
        <p:spPr bwMode="auto">
          <a:xfrm flipH="1">
            <a:off x="5105400" y="4343400"/>
            <a:ext cx="228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87" name="Line 31"/>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8" name="Line 32"/>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89" name="Line 33"/>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90" name="Line 34"/>
          <p:cNvSpPr>
            <a:spLocks noChangeShapeType="1"/>
          </p:cNvSpPr>
          <p:nvPr/>
        </p:nvSpPr>
        <p:spPr bwMode="auto">
          <a:xfrm>
            <a:off x="52578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91" name="Line 35"/>
          <p:cNvSpPr>
            <a:spLocks noChangeShapeType="1"/>
          </p:cNvSpPr>
          <p:nvPr/>
        </p:nvSpPr>
        <p:spPr bwMode="auto">
          <a:xfrm>
            <a:off x="67056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92" name="Line 36"/>
          <p:cNvSpPr>
            <a:spLocks noChangeShapeType="1"/>
          </p:cNvSpPr>
          <p:nvPr/>
        </p:nvSpPr>
        <p:spPr bwMode="auto">
          <a:xfrm>
            <a:off x="81534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5095" name="Oval 39"/>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5096" name="Line 41"/>
          <p:cNvSpPr>
            <a:spLocks noChangeShapeType="1"/>
          </p:cNvSpPr>
          <p:nvPr/>
        </p:nvSpPr>
        <p:spPr bwMode="auto">
          <a:xfrm>
            <a:off x="5029200" y="2514600"/>
            <a:ext cx="914400" cy="4572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5097" name="Text Box 43"/>
          <p:cNvSpPr txBox="1">
            <a:spLocks noChangeArrowheads="1"/>
          </p:cNvSpPr>
          <p:nvPr/>
        </p:nvSpPr>
        <p:spPr bwMode="auto">
          <a:xfrm>
            <a:off x="6066363" y="1670050"/>
            <a:ext cx="2210862" cy="646331"/>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univalent</a:t>
            </a:r>
          </a:p>
        </p:txBody>
      </p:sp>
      <p:sp>
        <p:nvSpPr>
          <p:cNvPr id="45098" name="Oval 48"/>
          <p:cNvSpPr>
            <a:spLocks noChangeArrowheads="1"/>
          </p:cNvSpPr>
          <p:nvPr/>
        </p:nvSpPr>
        <p:spPr bwMode="auto">
          <a:xfrm>
            <a:off x="381000" y="55626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5099" name="Oval 49"/>
          <p:cNvSpPr>
            <a:spLocks noChangeArrowheads="1"/>
          </p:cNvSpPr>
          <p:nvPr/>
        </p:nvSpPr>
        <p:spPr bwMode="auto">
          <a:xfrm>
            <a:off x="1828800" y="55626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5100" name="Oval 50"/>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r>
              <a:rPr lang="en-US" sz="3600" b="1">
                <a:solidFill>
                  <a:schemeClr val="accent2"/>
                </a:solidFill>
                <a:latin typeface="Arial" pitchFamily="34" charset="0"/>
                <a:cs typeface="Arial" pitchFamily="34" charset="0"/>
              </a:rPr>
              <a:t>0</a:t>
            </a:r>
          </a:p>
        </p:txBody>
      </p:sp>
      <p:sp>
        <p:nvSpPr>
          <p:cNvPr id="4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0"/>
          </p:nvPr>
        </p:nvSpPr>
        <p:spPr>
          <a:noFill/>
        </p:spPr>
        <p:txBody>
          <a:bodyPr/>
          <a:lstStyle/>
          <a:p>
            <a:fld id="{D664246B-1110-4A49-AB0E-9960B1FAF6FE}" type="slidenum">
              <a:rPr lang="x-none" smtClean="0">
                <a:latin typeface="Arial" pitchFamily="34" charset="0"/>
                <a:cs typeface="Arial" pitchFamily="34" charset="0"/>
              </a:rPr>
              <a:pPr/>
              <a:t>45</a:t>
            </a:fld>
            <a:endParaRPr lang="en-US" smtClean="0">
              <a:latin typeface="Arial" pitchFamily="34" charset="0"/>
              <a:cs typeface="Arial" pitchFamily="34" charset="0"/>
            </a:endParaRPr>
          </a:p>
        </p:txBody>
      </p:sp>
      <p:sp>
        <p:nvSpPr>
          <p:cNvPr id="46083" name="AutoShape 2"/>
          <p:cNvSpPr>
            <a:spLocks noChangeArrowheads="1"/>
          </p:cNvSpPr>
          <p:nvPr/>
        </p:nvSpPr>
        <p:spPr bwMode="auto">
          <a:xfrm>
            <a:off x="5562600" y="2895600"/>
            <a:ext cx="1371600" cy="685800"/>
          </a:xfrm>
          <a:prstGeom prst="wedgeRoundRectCallout">
            <a:avLst>
              <a:gd name="adj1" fmla="val 59722"/>
              <a:gd name="adj2" fmla="val -126157"/>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46084" name="Rectangle 3"/>
          <p:cNvSpPr>
            <a:spLocks noGrp="1" noChangeArrowheads="1"/>
          </p:cNvSpPr>
          <p:nvPr>
            <p:ph type="title"/>
          </p:nvPr>
        </p:nvSpPr>
        <p:spPr/>
        <p:txBody>
          <a:bodyPr/>
          <a:lstStyle/>
          <a:p>
            <a:r>
              <a:rPr lang="en-US" sz="4000" smtClean="0"/>
              <a:t>x-valent: x Only Possible Decision</a:t>
            </a:r>
          </a:p>
        </p:txBody>
      </p:sp>
      <p:sp>
        <p:nvSpPr>
          <p:cNvPr id="46085" name="Oval 4"/>
          <p:cNvSpPr>
            <a:spLocks noChangeArrowheads="1"/>
          </p:cNvSpPr>
          <p:nvPr/>
        </p:nvSpPr>
        <p:spPr bwMode="auto">
          <a:xfrm>
            <a:off x="23368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86" name="Oval 5"/>
          <p:cNvSpPr>
            <a:spLocks noChangeArrowheads="1"/>
          </p:cNvSpPr>
          <p:nvPr/>
        </p:nvSpPr>
        <p:spPr bwMode="auto">
          <a:xfrm>
            <a:off x="5740400" y="2971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87" name="Oval 6"/>
          <p:cNvSpPr>
            <a:spLocks noChangeArrowheads="1"/>
          </p:cNvSpPr>
          <p:nvPr/>
        </p:nvSpPr>
        <p:spPr bwMode="auto">
          <a:xfrm>
            <a:off x="97472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88" name="Oval 7"/>
          <p:cNvSpPr>
            <a:spLocks noChangeArrowheads="1"/>
          </p:cNvSpPr>
          <p:nvPr/>
        </p:nvSpPr>
        <p:spPr bwMode="auto">
          <a:xfrm>
            <a:off x="39052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89" name="Oval 8"/>
          <p:cNvSpPr>
            <a:spLocks noChangeArrowheads="1"/>
          </p:cNvSpPr>
          <p:nvPr/>
        </p:nvSpPr>
        <p:spPr bwMode="auto">
          <a:xfrm>
            <a:off x="1849438"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0" name="Oval 9"/>
          <p:cNvSpPr>
            <a:spLocks noChangeArrowheads="1"/>
          </p:cNvSpPr>
          <p:nvPr/>
        </p:nvSpPr>
        <p:spPr bwMode="auto">
          <a:xfrm>
            <a:off x="5059363"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1" name="Oval 10"/>
          <p:cNvSpPr>
            <a:spLocks noChangeArrowheads="1"/>
          </p:cNvSpPr>
          <p:nvPr/>
        </p:nvSpPr>
        <p:spPr bwMode="auto">
          <a:xfrm>
            <a:off x="7102475"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2" name="Oval 11"/>
          <p:cNvSpPr>
            <a:spLocks noChangeArrowheads="1"/>
          </p:cNvSpPr>
          <p:nvPr/>
        </p:nvSpPr>
        <p:spPr bwMode="auto">
          <a:xfrm>
            <a:off x="3016250" y="3733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3" name="Oval 12"/>
          <p:cNvSpPr>
            <a:spLocks noChangeArrowheads="1"/>
          </p:cNvSpPr>
          <p:nvPr/>
        </p:nvSpPr>
        <p:spPr bwMode="auto">
          <a:xfrm>
            <a:off x="3308350"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4" name="Oval 13"/>
          <p:cNvSpPr>
            <a:spLocks noChangeArrowheads="1"/>
          </p:cNvSpPr>
          <p:nvPr/>
        </p:nvSpPr>
        <p:spPr bwMode="auto">
          <a:xfrm>
            <a:off x="4767263"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5" name="Oval 14"/>
          <p:cNvSpPr>
            <a:spLocks noChangeArrowheads="1"/>
          </p:cNvSpPr>
          <p:nvPr/>
        </p:nvSpPr>
        <p:spPr bwMode="auto">
          <a:xfrm>
            <a:off x="62261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6" name="Oval 15"/>
          <p:cNvSpPr>
            <a:spLocks noChangeArrowheads="1"/>
          </p:cNvSpPr>
          <p:nvPr/>
        </p:nvSpPr>
        <p:spPr bwMode="auto">
          <a:xfrm>
            <a:off x="7686675" y="47244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097" name="Oval 16"/>
          <p:cNvSpPr>
            <a:spLocks noChangeArrowheads="1"/>
          </p:cNvSpPr>
          <p:nvPr/>
        </p:nvSpPr>
        <p:spPr bwMode="auto">
          <a:xfrm>
            <a:off x="1828800" y="55626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46098" name="Oval 17"/>
          <p:cNvSpPr>
            <a:spLocks noChangeArrowheads="1"/>
          </p:cNvSpPr>
          <p:nvPr/>
        </p:nvSpPr>
        <p:spPr bwMode="auto">
          <a:xfrm>
            <a:off x="4767263"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6099" name="Oval 18"/>
          <p:cNvSpPr>
            <a:spLocks noChangeArrowheads="1"/>
          </p:cNvSpPr>
          <p:nvPr/>
        </p:nvSpPr>
        <p:spPr bwMode="auto">
          <a:xfrm>
            <a:off x="62261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6100" name="Oval 19"/>
          <p:cNvSpPr>
            <a:spLocks noChangeArrowheads="1"/>
          </p:cNvSpPr>
          <p:nvPr/>
        </p:nvSpPr>
        <p:spPr bwMode="auto">
          <a:xfrm>
            <a:off x="7686675" y="5562600"/>
            <a:ext cx="1066800" cy="533400"/>
          </a:xfrm>
          <a:prstGeom prst="ellipse">
            <a:avLst/>
          </a:prstGeom>
          <a:solidFill>
            <a:schemeClr val="accent2"/>
          </a:solidFill>
          <a:ln w="38100">
            <a:solidFill>
              <a:schemeClr val="tx1"/>
            </a:solidFill>
            <a:round/>
            <a:headEnd/>
            <a:tailEnd/>
          </a:ln>
        </p:spPr>
        <p:txBody>
          <a:bodyPr wrap="none" anchor="ctr"/>
          <a:lstStyle/>
          <a:p>
            <a:r>
              <a:rPr lang="en-US" sz="3600" b="1">
                <a:solidFill>
                  <a:schemeClr val="bg1"/>
                </a:solidFill>
                <a:latin typeface="Arial" pitchFamily="34" charset="0"/>
                <a:cs typeface="Arial" pitchFamily="34" charset="0"/>
              </a:rPr>
              <a:t>1</a:t>
            </a:r>
          </a:p>
        </p:txBody>
      </p:sp>
      <p:sp>
        <p:nvSpPr>
          <p:cNvPr id="46101" name="Line 20"/>
          <p:cNvSpPr>
            <a:spLocks noChangeShapeType="1"/>
          </p:cNvSpPr>
          <p:nvPr/>
        </p:nvSpPr>
        <p:spPr bwMode="auto">
          <a:xfrm flipH="1">
            <a:off x="1828800" y="3429000"/>
            <a:ext cx="5334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02" name="Line 21"/>
          <p:cNvSpPr>
            <a:spLocks noChangeShapeType="1"/>
          </p:cNvSpPr>
          <p:nvPr/>
        </p:nvSpPr>
        <p:spPr bwMode="auto">
          <a:xfrm>
            <a:off x="6781800" y="3429000"/>
            <a:ext cx="5334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03" name="Line 22"/>
          <p:cNvSpPr>
            <a:spLocks noChangeShapeType="1"/>
          </p:cNvSpPr>
          <p:nvPr/>
        </p:nvSpPr>
        <p:spPr bwMode="auto">
          <a:xfrm flipH="1">
            <a:off x="5486400" y="3429000"/>
            <a:ext cx="30480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04" name="Line 23"/>
          <p:cNvSpPr>
            <a:spLocks noChangeShapeType="1"/>
          </p:cNvSpPr>
          <p:nvPr/>
        </p:nvSpPr>
        <p:spPr bwMode="auto">
          <a:xfrm>
            <a:off x="3352800" y="3429000"/>
            <a:ext cx="30480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05" name="Line 24"/>
          <p:cNvSpPr>
            <a:spLocks noChangeShapeType="1"/>
          </p:cNvSpPr>
          <p:nvPr/>
        </p:nvSpPr>
        <p:spPr bwMode="auto">
          <a:xfrm flipH="1">
            <a:off x="990600" y="4343400"/>
            <a:ext cx="3048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06" name="Line 25"/>
          <p:cNvSpPr>
            <a:spLocks noChangeShapeType="1"/>
          </p:cNvSpPr>
          <p:nvPr/>
        </p:nvSpPr>
        <p:spPr bwMode="auto">
          <a:xfrm>
            <a:off x="7848600" y="4343400"/>
            <a:ext cx="3048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07" name="Line 26"/>
          <p:cNvSpPr>
            <a:spLocks noChangeShapeType="1"/>
          </p:cNvSpPr>
          <p:nvPr/>
        </p:nvSpPr>
        <p:spPr bwMode="auto">
          <a:xfrm flipH="1">
            <a:off x="2667000" y="4343400"/>
            <a:ext cx="609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08" name="Line 27"/>
          <p:cNvSpPr>
            <a:spLocks noChangeShapeType="1"/>
          </p:cNvSpPr>
          <p:nvPr/>
        </p:nvSpPr>
        <p:spPr bwMode="auto">
          <a:xfrm>
            <a:off x="5867400" y="4343400"/>
            <a:ext cx="609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09" name="Line 28"/>
          <p:cNvSpPr>
            <a:spLocks noChangeShapeType="1"/>
          </p:cNvSpPr>
          <p:nvPr/>
        </p:nvSpPr>
        <p:spPr bwMode="auto">
          <a:xfrm>
            <a:off x="3657600" y="4343400"/>
            <a:ext cx="228600" cy="3810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10" name="Line 29"/>
          <p:cNvSpPr>
            <a:spLocks noChangeShapeType="1"/>
          </p:cNvSpPr>
          <p:nvPr/>
        </p:nvSpPr>
        <p:spPr bwMode="auto">
          <a:xfrm flipH="1">
            <a:off x="5105400" y="4343400"/>
            <a:ext cx="228600" cy="3810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11" name="Line 30"/>
          <p:cNvSpPr>
            <a:spLocks noChangeShapeType="1"/>
          </p:cNvSpPr>
          <p:nvPr/>
        </p:nvSpPr>
        <p:spPr bwMode="auto">
          <a:xfrm>
            <a:off x="9144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12" name="Line 31"/>
          <p:cNvSpPr>
            <a:spLocks noChangeShapeType="1"/>
          </p:cNvSpPr>
          <p:nvPr/>
        </p:nvSpPr>
        <p:spPr bwMode="auto">
          <a:xfrm>
            <a:off x="23622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13" name="Line 32"/>
          <p:cNvSpPr>
            <a:spLocks noChangeShapeType="1"/>
          </p:cNvSpPr>
          <p:nvPr/>
        </p:nvSpPr>
        <p:spPr bwMode="auto">
          <a:xfrm>
            <a:off x="38100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14" name="Line 33"/>
          <p:cNvSpPr>
            <a:spLocks noChangeShapeType="1"/>
          </p:cNvSpPr>
          <p:nvPr/>
        </p:nvSpPr>
        <p:spPr bwMode="auto">
          <a:xfrm>
            <a:off x="5257800" y="5257800"/>
            <a:ext cx="0" cy="3048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15" name="Line 34"/>
          <p:cNvSpPr>
            <a:spLocks noChangeShapeType="1"/>
          </p:cNvSpPr>
          <p:nvPr/>
        </p:nvSpPr>
        <p:spPr bwMode="auto">
          <a:xfrm>
            <a:off x="67056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16" name="Line 35"/>
          <p:cNvSpPr>
            <a:spLocks noChangeShapeType="1"/>
          </p:cNvSpPr>
          <p:nvPr/>
        </p:nvSpPr>
        <p:spPr bwMode="auto">
          <a:xfrm>
            <a:off x="8153400" y="5257800"/>
            <a:ext cx="0" cy="3048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17" name="Text Box 36"/>
          <p:cNvSpPr txBox="1">
            <a:spLocks noChangeArrowheads="1"/>
          </p:cNvSpPr>
          <p:nvPr/>
        </p:nvSpPr>
        <p:spPr bwMode="auto">
          <a:xfrm>
            <a:off x="2841625" y="7612063"/>
            <a:ext cx="184150" cy="1785104"/>
          </a:xfrm>
          <a:prstGeom prst="rect">
            <a:avLst/>
          </a:prstGeom>
          <a:noFill/>
          <a:ln w="9525">
            <a:noFill/>
            <a:miter lim="800000"/>
            <a:headEnd/>
            <a:tailEnd/>
          </a:ln>
        </p:spPr>
        <p:txBody>
          <a:bodyPr>
            <a:spAutoFit/>
          </a:bodyPr>
          <a:lstStyle/>
          <a:p>
            <a:pPr algn="r">
              <a:spcBef>
                <a:spcPct val="50000"/>
              </a:spcBef>
            </a:pPr>
            <a:endParaRPr lang="en-US" sz="4400" b="1">
              <a:latin typeface="Arial" pitchFamily="34" charset="0"/>
              <a:cs typeface="Arial" pitchFamily="34" charset="0"/>
            </a:endParaRPr>
          </a:p>
          <a:p>
            <a:pPr algn="r">
              <a:spcBef>
                <a:spcPct val="50000"/>
              </a:spcBef>
            </a:pPr>
            <a:endParaRPr lang="en-US" sz="4400" b="1">
              <a:latin typeface="Arial" pitchFamily="34" charset="0"/>
              <a:cs typeface="Arial" pitchFamily="34" charset="0"/>
            </a:endParaRPr>
          </a:p>
        </p:txBody>
      </p:sp>
      <p:sp>
        <p:nvSpPr>
          <p:cNvPr id="46118" name="Text Box 37"/>
          <p:cNvSpPr txBox="1">
            <a:spLocks noChangeArrowheads="1"/>
          </p:cNvSpPr>
          <p:nvPr/>
        </p:nvSpPr>
        <p:spPr bwMode="auto">
          <a:xfrm>
            <a:off x="1736725" y="8645525"/>
            <a:ext cx="184150" cy="762000"/>
          </a:xfrm>
          <a:prstGeom prst="rect">
            <a:avLst/>
          </a:prstGeom>
          <a:noFill/>
          <a:ln w="9525">
            <a:noFill/>
            <a:miter lim="800000"/>
            <a:headEnd/>
            <a:tailEnd/>
          </a:ln>
        </p:spPr>
        <p:txBody>
          <a:bodyPr wrap="none">
            <a:spAutoFit/>
          </a:bodyPr>
          <a:lstStyle/>
          <a:p>
            <a:pPr algn="r"/>
            <a:endParaRPr lang="en-US" sz="4400" b="1">
              <a:latin typeface="Arial" pitchFamily="34" charset="0"/>
              <a:cs typeface="Arial" pitchFamily="34" charset="0"/>
            </a:endParaRPr>
          </a:p>
        </p:txBody>
      </p:sp>
      <p:sp>
        <p:nvSpPr>
          <p:cNvPr id="46119" name="Oval 38"/>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46120" name="Line 39"/>
          <p:cNvSpPr>
            <a:spLocks noChangeShapeType="1"/>
          </p:cNvSpPr>
          <p:nvPr/>
        </p:nvSpPr>
        <p:spPr bwMode="auto">
          <a:xfrm flipH="1">
            <a:off x="3200400" y="2514600"/>
            <a:ext cx="914400" cy="4572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46121" name="Line 40"/>
          <p:cNvSpPr>
            <a:spLocks noChangeShapeType="1"/>
          </p:cNvSpPr>
          <p:nvPr/>
        </p:nvSpPr>
        <p:spPr bwMode="auto">
          <a:xfrm>
            <a:off x="5029200" y="2514600"/>
            <a:ext cx="914400" cy="4572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46122" name="Text Box 41"/>
          <p:cNvSpPr txBox="1">
            <a:spLocks noChangeArrowheads="1"/>
          </p:cNvSpPr>
          <p:nvPr/>
        </p:nvSpPr>
        <p:spPr bwMode="auto">
          <a:xfrm>
            <a:off x="6445330" y="1752600"/>
            <a:ext cx="1928733" cy="646331"/>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1-valent</a:t>
            </a:r>
          </a:p>
        </p:txBody>
      </p:sp>
      <p:sp>
        <p:nvSpPr>
          <p:cNvPr id="46123" name="Oval 42"/>
          <p:cNvSpPr>
            <a:spLocks noChangeArrowheads="1"/>
          </p:cNvSpPr>
          <p:nvPr/>
        </p:nvSpPr>
        <p:spPr bwMode="auto">
          <a:xfrm>
            <a:off x="3308350" y="5562600"/>
            <a:ext cx="1066800" cy="533400"/>
          </a:xfrm>
          <a:prstGeom prst="ellipse">
            <a:avLst/>
          </a:prstGeom>
          <a:solidFill>
            <a:srgbClr val="DDDDDD"/>
          </a:solidFill>
          <a:ln w="38100">
            <a:solidFill>
              <a:schemeClr val="tx1"/>
            </a:solidFill>
            <a:round/>
            <a:headEnd/>
            <a:tailEnd/>
          </a:ln>
        </p:spPr>
        <p:txBody>
          <a:bodyPr wrap="none" anchor="ctr"/>
          <a:lstStyle/>
          <a:p>
            <a:r>
              <a:rPr lang="en-US" sz="3600" b="1">
                <a:solidFill>
                  <a:schemeClr val="accent2"/>
                </a:solidFill>
                <a:latin typeface="Arial" pitchFamily="34" charset="0"/>
                <a:cs typeface="Arial" pitchFamily="34" charset="0"/>
              </a:rPr>
              <a:t>0</a:t>
            </a:r>
          </a:p>
        </p:txBody>
      </p:sp>
      <p:sp>
        <p:nvSpPr>
          <p:cNvPr id="46124" name="Oval 43"/>
          <p:cNvSpPr>
            <a:spLocks noChangeArrowheads="1"/>
          </p:cNvSpPr>
          <p:nvPr/>
        </p:nvSpPr>
        <p:spPr bwMode="auto">
          <a:xfrm>
            <a:off x="381000" y="5562600"/>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4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7" name="Slide Number Placeholder 4"/>
          <p:cNvSpPr>
            <a:spLocks noGrp="1"/>
          </p:cNvSpPr>
          <p:nvPr>
            <p:ph type="sldNum" sz="quarter" idx="10"/>
          </p:nvPr>
        </p:nvSpPr>
        <p:spPr>
          <a:noFill/>
        </p:spPr>
        <p:txBody>
          <a:bodyPr/>
          <a:lstStyle/>
          <a:p>
            <a:fld id="{2F8C5D0A-12C0-48BC-9A5A-E73717D0FE2B}" type="slidenum">
              <a:rPr lang="x-none" smtClean="0">
                <a:cs typeface="Arial" pitchFamily="34" charset="0"/>
              </a:rPr>
              <a:pPr/>
              <a:t>46</a:t>
            </a:fld>
            <a:endParaRPr lang="en-US" smtClean="0">
              <a:cs typeface="Arial" pitchFamily="34" charset="0"/>
            </a:endParaRPr>
          </a:p>
        </p:txBody>
      </p:sp>
      <p:sp>
        <p:nvSpPr>
          <p:cNvPr id="47108" name="Rectangle 2"/>
          <p:cNvSpPr>
            <a:spLocks noGrp="1" noChangeArrowheads="1"/>
          </p:cNvSpPr>
          <p:nvPr>
            <p:ph type="title"/>
          </p:nvPr>
        </p:nvSpPr>
        <p:spPr/>
        <p:txBody>
          <a:bodyPr/>
          <a:lstStyle/>
          <a:p>
            <a:r>
              <a:rPr lang="en-US" smtClean="0"/>
              <a:t>Summary</a:t>
            </a:r>
          </a:p>
        </p:txBody>
      </p:sp>
      <p:sp>
        <p:nvSpPr>
          <p:cNvPr id="47109" name="Rectangle 3"/>
          <p:cNvSpPr>
            <a:spLocks noGrp="1" noChangeArrowheads="1"/>
          </p:cNvSpPr>
          <p:nvPr>
            <p:ph type="body" idx="1"/>
          </p:nvPr>
        </p:nvSpPr>
        <p:spPr/>
        <p:txBody>
          <a:bodyPr/>
          <a:lstStyle/>
          <a:p>
            <a:r>
              <a:rPr lang="en-US" smtClean="0"/>
              <a:t>Wait-free computation is a tree</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BEDDB17-79D5-4F61-9935-2FC6FC068733}" type="slidenum">
              <a:rPr lang="x-none" sz="1400">
                <a:solidFill>
                  <a:schemeClr val="tx1"/>
                </a:solidFill>
                <a:latin typeface="Arial" pitchFamily="34" charset="0"/>
                <a:cs typeface="Arial" pitchFamily="34" charset="0"/>
              </a:rPr>
              <a:pPr algn="r"/>
              <a:t>47</a:t>
            </a:fld>
            <a:endParaRPr lang="en-US" sz="1400" dirty="0">
              <a:solidFill>
                <a:schemeClr val="tx1"/>
              </a:solidFill>
              <a:latin typeface="Arial" pitchFamily="34" charset="0"/>
              <a:cs typeface="Arial" pitchFamily="34" charset="0"/>
            </a:endParaRPr>
          </a:p>
        </p:txBody>
      </p:sp>
      <p:sp>
        <p:nvSpPr>
          <p:cNvPr id="48132" name="Rectangle 2"/>
          <p:cNvSpPr>
            <a:spLocks noGrp="1" noChangeArrowheads="1"/>
          </p:cNvSpPr>
          <p:nvPr>
            <p:ph type="title" idx="4294967295"/>
          </p:nvPr>
        </p:nvSpPr>
        <p:spPr/>
        <p:txBody>
          <a:bodyPr/>
          <a:lstStyle/>
          <a:p>
            <a:r>
              <a:rPr lang="en-US" smtClean="0"/>
              <a:t>Summary</a:t>
            </a:r>
          </a:p>
        </p:txBody>
      </p:sp>
      <p:sp>
        <p:nvSpPr>
          <p:cNvPr id="48133" name="Rectangle 3"/>
          <p:cNvSpPr>
            <a:spLocks noGrp="1" noChangeArrowheads="1"/>
          </p:cNvSpPr>
          <p:nvPr>
            <p:ph type="body" idx="4294967295"/>
          </p:nvPr>
        </p:nvSpPr>
        <p:spPr/>
        <p:txBody>
          <a:bodyPr/>
          <a:lstStyle/>
          <a:p>
            <a:r>
              <a:rPr lang="en-US" smtClean="0">
                <a:solidFill>
                  <a:schemeClr val="bg2"/>
                </a:solidFill>
              </a:rPr>
              <a:t>Wait-free computation is a tree</a:t>
            </a:r>
          </a:p>
          <a:p>
            <a:r>
              <a:rPr lang="en-US" smtClean="0"/>
              <a:t>Bivalent system states</a:t>
            </a:r>
          </a:p>
          <a:p>
            <a:pPr lvl="1"/>
            <a:r>
              <a:rPr lang="en-US" smtClean="0"/>
              <a:t>Outcome not fixed</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4028A25-5832-4645-B3CE-68D0A0C0C2F7}" type="slidenum">
              <a:rPr lang="x-none" sz="1400">
                <a:solidFill>
                  <a:schemeClr val="tx1"/>
                </a:solidFill>
                <a:latin typeface="Arial" pitchFamily="34" charset="0"/>
                <a:cs typeface="Arial" pitchFamily="34" charset="0"/>
              </a:rPr>
              <a:pPr algn="r"/>
              <a:t>48</a:t>
            </a:fld>
            <a:endParaRPr lang="en-US" sz="1400" dirty="0">
              <a:solidFill>
                <a:schemeClr val="tx1"/>
              </a:solidFill>
              <a:latin typeface="Arial" pitchFamily="34" charset="0"/>
              <a:cs typeface="Arial" pitchFamily="34" charset="0"/>
            </a:endParaRPr>
          </a:p>
        </p:txBody>
      </p:sp>
      <p:sp>
        <p:nvSpPr>
          <p:cNvPr id="49156" name="Rectangle 2"/>
          <p:cNvSpPr>
            <a:spLocks noGrp="1" noChangeArrowheads="1"/>
          </p:cNvSpPr>
          <p:nvPr>
            <p:ph type="title" idx="4294967295"/>
          </p:nvPr>
        </p:nvSpPr>
        <p:spPr/>
        <p:txBody>
          <a:bodyPr/>
          <a:lstStyle/>
          <a:p>
            <a:r>
              <a:rPr lang="en-US" smtClean="0"/>
              <a:t>Summary</a:t>
            </a:r>
          </a:p>
        </p:txBody>
      </p:sp>
      <p:sp>
        <p:nvSpPr>
          <p:cNvPr id="49157" name="Rectangle 3"/>
          <p:cNvSpPr>
            <a:spLocks noGrp="1" noChangeArrowheads="1"/>
          </p:cNvSpPr>
          <p:nvPr>
            <p:ph type="body" idx="4294967295"/>
          </p:nvPr>
        </p:nvSpPr>
        <p:spPr/>
        <p:txBody>
          <a:bodyPr/>
          <a:lstStyle/>
          <a:p>
            <a:r>
              <a:rPr lang="en-US" smtClean="0">
                <a:solidFill>
                  <a:schemeClr val="bg2"/>
                </a:solidFill>
              </a:rPr>
              <a:t>Wait-free computation is a tree</a:t>
            </a:r>
          </a:p>
          <a:p>
            <a:r>
              <a:rPr lang="en-US" smtClean="0">
                <a:solidFill>
                  <a:schemeClr val="bg2"/>
                </a:solidFill>
              </a:rPr>
              <a:t>Bivalent system states</a:t>
            </a:r>
          </a:p>
          <a:p>
            <a:pPr lvl="1"/>
            <a:r>
              <a:rPr lang="en-US" smtClean="0">
                <a:solidFill>
                  <a:schemeClr val="bg2"/>
                </a:solidFill>
              </a:rPr>
              <a:t>Outcome not fixed</a:t>
            </a:r>
          </a:p>
          <a:p>
            <a:r>
              <a:rPr lang="en-US" smtClean="0"/>
              <a:t>Univalent states</a:t>
            </a:r>
          </a:p>
          <a:p>
            <a:pPr lvl="1"/>
            <a:r>
              <a:rPr lang="en-US" smtClean="0"/>
              <a:t>Outcome is fixed</a:t>
            </a:r>
          </a:p>
          <a:p>
            <a:pPr lvl="1"/>
            <a:r>
              <a:rPr lang="en-US" smtClean="0"/>
              <a:t>May not be “known” yet</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1B2A974-1314-45B4-9A39-0810E1731B5C}" type="slidenum">
              <a:rPr lang="x-none" sz="1400">
                <a:solidFill>
                  <a:schemeClr val="tx1"/>
                </a:solidFill>
                <a:latin typeface="Arial" pitchFamily="34" charset="0"/>
                <a:cs typeface="Arial" pitchFamily="34" charset="0"/>
              </a:rPr>
              <a:pPr algn="r"/>
              <a:t>49</a:t>
            </a:fld>
            <a:endParaRPr lang="en-US" sz="1400" dirty="0">
              <a:solidFill>
                <a:schemeClr val="tx1"/>
              </a:solidFill>
              <a:latin typeface="Arial" pitchFamily="34" charset="0"/>
              <a:cs typeface="Arial" pitchFamily="34" charset="0"/>
            </a:endParaRPr>
          </a:p>
        </p:txBody>
      </p:sp>
      <p:sp>
        <p:nvSpPr>
          <p:cNvPr id="50180" name="Rectangle 2"/>
          <p:cNvSpPr>
            <a:spLocks noGrp="1" noChangeArrowheads="1"/>
          </p:cNvSpPr>
          <p:nvPr>
            <p:ph type="title" idx="4294967295"/>
          </p:nvPr>
        </p:nvSpPr>
        <p:spPr/>
        <p:txBody>
          <a:bodyPr/>
          <a:lstStyle/>
          <a:p>
            <a:r>
              <a:rPr lang="en-US" smtClean="0"/>
              <a:t>Summary</a:t>
            </a:r>
          </a:p>
        </p:txBody>
      </p:sp>
      <p:sp>
        <p:nvSpPr>
          <p:cNvPr id="50181" name="Rectangle 3"/>
          <p:cNvSpPr>
            <a:spLocks noGrp="1" noChangeArrowheads="1"/>
          </p:cNvSpPr>
          <p:nvPr>
            <p:ph type="body" idx="4294967295"/>
          </p:nvPr>
        </p:nvSpPr>
        <p:spPr/>
        <p:txBody>
          <a:bodyPr/>
          <a:lstStyle/>
          <a:p>
            <a:r>
              <a:rPr lang="en-US" smtClean="0">
                <a:solidFill>
                  <a:schemeClr val="bg2"/>
                </a:solidFill>
              </a:rPr>
              <a:t>Wait-free computation is a tree</a:t>
            </a:r>
          </a:p>
          <a:p>
            <a:r>
              <a:rPr lang="en-US" smtClean="0">
                <a:solidFill>
                  <a:schemeClr val="bg2"/>
                </a:solidFill>
              </a:rPr>
              <a:t>Bivalent system states</a:t>
            </a:r>
          </a:p>
          <a:p>
            <a:pPr lvl="1"/>
            <a:r>
              <a:rPr lang="en-US" smtClean="0">
                <a:solidFill>
                  <a:schemeClr val="bg2"/>
                </a:solidFill>
              </a:rPr>
              <a:t>Outcome not fixed</a:t>
            </a:r>
          </a:p>
          <a:p>
            <a:r>
              <a:rPr lang="en-US" smtClean="0">
                <a:solidFill>
                  <a:schemeClr val="bg2"/>
                </a:solidFill>
              </a:rPr>
              <a:t>Univalent states</a:t>
            </a:r>
          </a:p>
          <a:p>
            <a:pPr lvl="1"/>
            <a:r>
              <a:rPr lang="en-US" smtClean="0">
                <a:solidFill>
                  <a:schemeClr val="bg2"/>
                </a:solidFill>
              </a:rPr>
              <a:t>Outcome is fixed</a:t>
            </a:r>
          </a:p>
          <a:p>
            <a:pPr lvl="1"/>
            <a:r>
              <a:rPr lang="en-US" smtClean="0">
                <a:solidFill>
                  <a:schemeClr val="bg2"/>
                </a:solidFill>
              </a:rPr>
              <a:t>May not be “known” yet</a:t>
            </a:r>
          </a:p>
          <a:p>
            <a:r>
              <a:rPr lang="en-US" smtClean="0">
                <a:solidFill>
                  <a:schemeClr val="tx1"/>
                </a:solidFill>
              </a:rPr>
              <a:t>1</a:t>
            </a:r>
            <a:r>
              <a:rPr lang="en-US" smtClean="0"/>
              <a:t>-Valent and </a:t>
            </a:r>
            <a:r>
              <a:rPr lang="en-US" smtClean="0">
                <a:solidFill>
                  <a:schemeClr val="tx1"/>
                </a:solidFill>
              </a:rPr>
              <a:t>0</a:t>
            </a:r>
            <a:r>
              <a:rPr lang="en-US" smtClean="0"/>
              <a:t>-Valent states</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2" name="Explosion 1 41"/>
          <p:cNvSpPr/>
          <p:nvPr/>
        </p:nvSpPr>
        <p:spPr bwMode="auto">
          <a:xfrm>
            <a:off x="6441440" y="1757680"/>
            <a:ext cx="1320800" cy="1469469"/>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rgbClr val="0000FF"/>
              </a:solidFill>
              <a:effectLst/>
              <a:latin typeface="Comic Sans MS" pitchFamily="66" charset="0"/>
            </a:endParaRPr>
          </a:p>
        </p:txBody>
      </p:sp>
      <p:sp>
        <p:nvSpPr>
          <p:cNvPr id="614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6147" name="Slide Number Placeholder 3"/>
          <p:cNvSpPr>
            <a:spLocks noGrp="1"/>
          </p:cNvSpPr>
          <p:nvPr>
            <p:ph type="sldNum" sz="quarter" idx="10"/>
          </p:nvPr>
        </p:nvSpPr>
        <p:spPr>
          <a:noFill/>
        </p:spPr>
        <p:txBody>
          <a:bodyPr/>
          <a:lstStyle/>
          <a:p>
            <a:fld id="{D83D3ADB-4CC9-44D9-9D8A-E67CCF4426BE}" type="slidenum">
              <a:rPr lang="x-none" smtClean="0">
                <a:latin typeface="Arial" pitchFamily="34" charset="0"/>
                <a:cs typeface="Arial" pitchFamily="34" charset="0"/>
              </a:rPr>
              <a:pPr/>
              <a:t>5</a:t>
            </a:fld>
            <a:endParaRPr lang="en-US" smtClean="0">
              <a:latin typeface="Arial" pitchFamily="34" charset="0"/>
              <a:cs typeface="Arial" pitchFamily="34" charset="0"/>
            </a:endParaRPr>
          </a:p>
        </p:txBody>
      </p:sp>
      <p:sp>
        <p:nvSpPr>
          <p:cNvPr id="6148" name="Rectangle 2"/>
          <p:cNvSpPr>
            <a:spLocks noGrp="1" noChangeArrowheads="1"/>
          </p:cNvSpPr>
          <p:nvPr>
            <p:ph type="title"/>
          </p:nvPr>
        </p:nvSpPr>
        <p:spPr>
          <a:xfrm>
            <a:off x="685800" y="809625"/>
            <a:ext cx="7772400" cy="1143000"/>
          </a:xfrm>
        </p:spPr>
        <p:txBody>
          <a:bodyPr/>
          <a:lstStyle/>
          <a:p>
            <a:r>
              <a:rPr lang="en-US" smtClean="0"/>
              <a:t>All the way to a Wait-free Implementation of Atomic Snapshots</a:t>
            </a:r>
          </a:p>
        </p:txBody>
      </p:sp>
      <p:sp>
        <p:nvSpPr>
          <p:cNvPr id="6149" name="Line 3"/>
          <p:cNvSpPr>
            <a:spLocks noChangeShapeType="1"/>
          </p:cNvSpPr>
          <p:nvPr/>
        </p:nvSpPr>
        <p:spPr bwMode="auto">
          <a:xfrm>
            <a:off x="3825875" y="2638425"/>
            <a:ext cx="0" cy="22860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0" name="Line 4"/>
          <p:cNvSpPr>
            <a:spLocks noChangeShapeType="1"/>
          </p:cNvSpPr>
          <p:nvPr/>
        </p:nvSpPr>
        <p:spPr bwMode="auto">
          <a:xfrm flipH="1">
            <a:off x="3825875" y="3705225"/>
            <a:ext cx="1752600" cy="12192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1" name="Line 5"/>
          <p:cNvSpPr>
            <a:spLocks noChangeShapeType="1"/>
          </p:cNvSpPr>
          <p:nvPr/>
        </p:nvSpPr>
        <p:spPr bwMode="auto">
          <a:xfrm flipH="1" flipV="1">
            <a:off x="3825875" y="4924425"/>
            <a:ext cx="2895600" cy="788988"/>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2" name="Text Box 6"/>
          <p:cNvSpPr txBox="1">
            <a:spLocks noChangeArrowheads="1"/>
          </p:cNvSpPr>
          <p:nvPr/>
        </p:nvSpPr>
        <p:spPr bwMode="auto">
          <a:xfrm>
            <a:off x="2720975" y="3098800"/>
            <a:ext cx="971550"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MRMW</a:t>
            </a:r>
          </a:p>
        </p:txBody>
      </p:sp>
      <p:sp>
        <p:nvSpPr>
          <p:cNvPr id="6153" name="Text Box 7"/>
          <p:cNvSpPr txBox="1">
            <a:spLocks noChangeArrowheads="1"/>
          </p:cNvSpPr>
          <p:nvPr/>
        </p:nvSpPr>
        <p:spPr bwMode="auto">
          <a:xfrm>
            <a:off x="2751138" y="3784600"/>
            <a:ext cx="9286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MRSW</a:t>
            </a:r>
          </a:p>
        </p:txBody>
      </p:sp>
      <p:sp>
        <p:nvSpPr>
          <p:cNvPr id="6154" name="Text Box 8"/>
          <p:cNvSpPr txBox="1">
            <a:spLocks noChangeArrowheads="1"/>
          </p:cNvSpPr>
          <p:nvPr/>
        </p:nvSpPr>
        <p:spPr bwMode="auto">
          <a:xfrm>
            <a:off x="2781300" y="4470400"/>
            <a:ext cx="885825"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SRSW</a:t>
            </a:r>
          </a:p>
        </p:txBody>
      </p:sp>
      <p:sp>
        <p:nvSpPr>
          <p:cNvPr id="6155" name="Text Box 9"/>
          <p:cNvSpPr txBox="1">
            <a:spLocks noChangeArrowheads="1"/>
          </p:cNvSpPr>
          <p:nvPr/>
        </p:nvSpPr>
        <p:spPr bwMode="auto">
          <a:xfrm>
            <a:off x="3299946" y="5156200"/>
            <a:ext cx="671979"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Saf</a:t>
            </a:r>
            <a:r>
              <a:rPr lang="en-US" sz="1800" b="1" u="sng">
                <a:solidFill>
                  <a:srgbClr val="0066CC"/>
                </a:solidFill>
                <a:latin typeface="Arial" pitchFamily="34" charset="0"/>
                <a:cs typeface="Arial" pitchFamily="34" charset="0"/>
              </a:rPr>
              <a:t>e</a:t>
            </a:r>
          </a:p>
        </p:txBody>
      </p:sp>
      <p:sp>
        <p:nvSpPr>
          <p:cNvPr id="6156" name="Text Box 10"/>
          <p:cNvSpPr txBox="1">
            <a:spLocks noChangeArrowheads="1"/>
          </p:cNvSpPr>
          <p:nvPr/>
        </p:nvSpPr>
        <p:spPr bwMode="auto">
          <a:xfrm>
            <a:off x="3753549" y="5384800"/>
            <a:ext cx="1043876"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Regular</a:t>
            </a:r>
          </a:p>
        </p:txBody>
      </p:sp>
      <p:sp>
        <p:nvSpPr>
          <p:cNvPr id="6157" name="Text Box 11"/>
          <p:cNvSpPr txBox="1">
            <a:spLocks noChangeArrowheads="1"/>
          </p:cNvSpPr>
          <p:nvPr/>
        </p:nvSpPr>
        <p:spPr bwMode="auto">
          <a:xfrm>
            <a:off x="4363894" y="5613400"/>
            <a:ext cx="966931"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Atomic</a:t>
            </a:r>
          </a:p>
        </p:txBody>
      </p:sp>
      <p:sp>
        <p:nvSpPr>
          <p:cNvPr id="6158" name="Text Box 12"/>
          <p:cNvSpPr txBox="1">
            <a:spLocks noChangeArrowheads="1"/>
          </p:cNvSpPr>
          <p:nvPr/>
        </p:nvSpPr>
        <p:spPr bwMode="auto">
          <a:xfrm>
            <a:off x="5227638" y="3937000"/>
            <a:ext cx="12080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M-valued</a:t>
            </a:r>
          </a:p>
        </p:txBody>
      </p:sp>
      <p:sp>
        <p:nvSpPr>
          <p:cNvPr id="6159" name="Text Box 13"/>
          <p:cNvSpPr txBox="1">
            <a:spLocks noChangeArrowheads="1"/>
          </p:cNvSpPr>
          <p:nvPr/>
        </p:nvSpPr>
        <p:spPr bwMode="auto">
          <a:xfrm>
            <a:off x="4400753" y="4406900"/>
            <a:ext cx="1095172"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Boolean</a:t>
            </a:r>
          </a:p>
        </p:txBody>
      </p:sp>
      <p:sp>
        <p:nvSpPr>
          <p:cNvPr id="6160" name="Line 14"/>
          <p:cNvSpPr>
            <a:spLocks noChangeShapeType="1"/>
          </p:cNvSpPr>
          <p:nvPr/>
        </p:nvSpPr>
        <p:spPr bwMode="auto">
          <a:xfrm>
            <a:off x="3787775" y="46958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1" name="Line 15"/>
          <p:cNvSpPr>
            <a:spLocks noChangeShapeType="1"/>
          </p:cNvSpPr>
          <p:nvPr/>
        </p:nvSpPr>
        <p:spPr bwMode="auto">
          <a:xfrm>
            <a:off x="3787775" y="4010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2" name="Line 16"/>
          <p:cNvSpPr>
            <a:spLocks noChangeShapeType="1"/>
          </p:cNvSpPr>
          <p:nvPr/>
        </p:nvSpPr>
        <p:spPr bwMode="auto">
          <a:xfrm>
            <a:off x="3787775" y="3248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3" name="Line 17"/>
          <p:cNvSpPr>
            <a:spLocks noChangeShapeType="1"/>
          </p:cNvSpPr>
          <p:nvPr/>
        </p:nvSpPr>
        <p:spPr bwMode="auto">
          <a:xfrm>
            <a:off x="4441825" y="4445000"/>
            <a:ext cx="101600" cy="26988"/>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4" name="Line 18"/>
          <p:cNvSpPr>
            <a:spLocks noChangeShapeType="1"/>
          </p:cNvSpPr>
          <p:nvPr/>
        </p:nvSpPr>
        <p:spPr bwMode="auto">
          <a:xfrm>
            <a:off x="5073650" y="3995738"/>
            <a:ext cx="101600" cy="26987"/>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5" name="Line 19"/>
          <p:cNvSpPr>
            <a:spLocks noChangeShapeType="1"/>
          </p:cNvSpPr>
          <p:nvPr/>
        </p:nvSpPr>
        <p:spPr bwMode="auto">
          <a:xfrm flipV="1">
            <a:off x="3962400" y="4979988"/>
            <a:ext cx="68263"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6" name="Line 20"/>
          <p:cNvSpPr>
            <a:spLocks noChangeShapeType="1"/>
          </p:cNvSpPr>
          <p:nvPr/>
        </p:nvSpPr>
        <p:spPr bwMode="auto">
          <a:xfrm flipV="1">
            <a:off x="4602163" y="5149850"/>
            <a:ext cx="68262"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7" name="Line 21"/>
          <p:cNvSpPr>
            <a:spLocks noChangeShapeType="1"/>
          </p:cNvSpPr>
          <p:nvPr/>
        </p:nvSpPr>
        <p:spPr bwMode="auto">
          <a:xfrm flipV="1">
            <a:off x="5237163" y="5329238"/>
            <a:ext cx="68262"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8" name="Text Box 22"/>
          <p:cNvSpPr txBox="1">
            <a:spLocks noChangeArrowheads="1"/>
          </p:cNvSpPr>
          <p:nvPr/>
        </p:nvSpPr>
        <p:spPr bwMode="auto">
          <a:xfrm>
            <a:off x="5110589" y="5808663"/>
            <a:ext cx="1236236" cy="369332"/>
          </a:xfrm>
          <a:prstGeom prst="rect">
            <a:avLst/>
          </a:prstGeom>
          <a:noFill/>
          <a:ln w="9525">
            <a:noFill/>
            <a:miter lim="800000"/>
            <a:headEnd/>
            <a:tailEnd/>
          </a:ln>
        </p:spPr>
        <p:txBody>
          <a:bodyPr wrap="none">
            <a:spAutoFit/>
          </a:bodyPr>
          <a:lstStyle/>
          <a:p>
            <a:pPr algn="r" eaLnBrk="1" hangingPunct="1"/>
            <a:r>
              <a:rPr lang="en-US" sz="1800" b="1">
                <a:solidFill>
                  <a:schemeClr val="accent2"/>
                </a:solidFill>
                <a:latin typeface="Arial" pitchFamily="34" charset="0"/>
                <a:cs typeface="Arial" pitchFamily="34" charset="0"/>
              </a:rPr>
              <a:t>Snapshot</a:t>
            </a:r>
          </a:p>
        </p:txBody>
      </p:sp>
      <p:sp>
        <p:nvSpPr>
          <p:cNvPr id="6169" name="Line 23"/>
          <p:cNvSpPr>
            <a:spLocks noChangeShapeType="1"/>
          </p:cNvSpPr>
          <p:nvPr/>
        </p:nvSpPr>
        <p:spPr bwMode="auto">
          <a:xfrm flipV="1">
            <a:off x="5873750" y="5508625"/>
            <a:ext cx="68263"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28" name="Oval 35"/>
          <p:cNvSpPr>
            <a:spLocks noChangeArrowheads="1"/>
          </p:cNvSpPr>
          <p:nvPr/>
        </p:nvSpPr>
        <p:spPr bwMode="auto">
          <a:xfrm>
            <a:off x="6951663" y="2281555"/>
            <a:ext cx="177800" cy="192088"/>
          </a:xfrm>
          <a:prstGeom prst="ellipse">
            <a:avLst/>
          </a:prstGeom>
          <a:solidFill>
            <a:srgbClr val="FF0000"/>
          </a:solidFill>
          <a:ln w="57150" algn="ctr">
            <a:solidFill>
              <a:srgbClr val="FF0000"/>
            </a:solidFill>
            <a:round/>
            <a:headEnd/>
            <a:tailEnd/>
          </a:ln>
        </p:spPr>
        <p:txBody>
          <a:bodyPr anchor="ctr">
            <a:spAutoFit/>
          </a:bodyPr>
          <a:lstStyle/>
          <a:p>
            <a:endParaRPr lang="en-US"/>
          </a:p>
        </p:txBody>
      </p:sp>
      <p:cxnSp>
        <p:nvCxnSpPr>
          <p:cNvPr id="33" name="Straight Arrow Connector 32"/>
          <p:cNvCxnSpPr/>
          <p:nvPr/>
        </p:nvCxnSpPr>
        <p:spPr bwMode="auto">
          <a:xfrm>
            <a:off x="3876675" y="4954905"/>
            <a:ext cx="2178685" cy="511175"/>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4" name="Straight Arrow Connector 33"/>
          <p:cNvCxnSpPr>
            <a:endCxn id="29" idx="2"/>
          </p:cNvCxnSpPr>
          <p:nvPr/>
        </p:nvCxnSpPr>
        <p:spPr bwMode="auto">
          <a:xfrm flipV="1">
            <a:off x="6004560" y="4460240"/>
            <a:ext cx="1016000" cy="975360"/>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7" name="Straight Arrow Connector 36"/>
          <p:cNvCxnSpPr>
            <a:endCxn id="28" idx="4"/>
          </p:cNvCxnSpPr>
          <p:nvPr/>
        </p:nvCxnSpPr>
        <p:spPr bwMode="auto">
          <a:xfrm flipV="1">
            <a:off x="7030720" y="2473643"/>
            <a:ext cx="9843" cy="2037397"/>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0"/>
          </p:nvPr>
        </p:nvSpPr>
        <p:spPr>
          <a:noFill/>
        </p:spPr>
        <p:txBody>
          <a:bodyPr/>
          <a:lstStyle/>
          <a:p>
            <a:fld id="{437F2525-791F-4D01-8B3B-FF471F6E05EB}" type="slidenum">
              <a:rPr lang="x-none" smtClean="0">
                <a:cs typeface="Arial" pitchFamily="34" charset="0"/>
              </a:rPr>
              <a:pPr/>
              <a:t>50</a:t>
            </a:fld>
            <a:endParaRPr lang="en-US" smtClean="0">
              <a:cs typeface="Arial" pitchFamily="34" charset="0"/>
            </a:endParaRPr>
          </a:p>
        </p:txBody>
      </p:sp>
      <p:sp>
        <p:nvSpPr>
          <p:cNvPr id="51203" name="Rectangle 2"/>
          <p:cNvSpPr>
            <a:spLocks noGrp="1" noChangeArrowheads="1"/>
          </p:cNvSpPr>
          <p:nvPr>
            <p:ph type="title"/>
          </p:nvPr>
        </p:nvSpPr>
        <p:spPr>
          <a:xfrm>
            <a:off x="714375" y="314325"/>
            <a:ext cx="7772400" cy="1143000"/>
          </a:xfrm>
        </p:spPr>
        <p:txBody>
          <a:bodyPr/>
          <a:lstStyle/>
          <a:p>
            <a:r>
              <a:rPr lang="en-US" smtClean="0"/>
              <a:t>Claim</a:t>
            </a:r>
          </a:p>
        </p:txBody>
      </p:sp>
      <p:sp>
        <p:nvSpPr>
          <p:cNvPr id="51204" name="Rectangle 3"/>
          <p:cNvSpPr>
            <a:spLocks noGrp="1" noChangeArrowheads="1"/>
          </p:cNvSpPr>
          <p:nvPr>
            <p:ph type="body" idx="1"/>
          </p:nvPr>
        </p:nvSpPr>
        <p:spPr>
          <a:xfrm>
            <a:off x="700088" y="1655763"/>
            <a:ext cx="7772400" cy="4114800"/>
          </a:xfrm>
        </p:spPr>
        <p:txBody>
          <a:bodyPr/>
          <a:lstStyle/>
          <a:p>
            <a:r>
              <a:rPr lang="en-US" sz="3600" smtClean="0">
                <a:solidFill>
                  <a:schemeClr val="tx1"/>
                </a:solidFill>
              </a:rPr>
              <a:t>Some initial state is bivalent</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2DD281A-B139-433F-B464-5D9140BD45E5}" type="slidenum">
              <a:rPr lang="x-none" sz="1400">
                <a:solidFill>
                  <a:schemeClr val="tx1"/>
                </a:solidFill>
                <a:latin typeface="Arial" pitchFamily="34" charset="0"/>
                <a:cs typeface="Arial" pitchFamily="34" charset="0"/>
              </a:rPr>
              <a:pPr algn="r"/>
              <a:t>51</a:t>
            </a:fld>
            <a:endParaRPr lang="en-US" sz="1400" dirty="0">
              <a:solidFill>
                <a:schemeClr val="tx1"/>
              </a:solidFill>
              <a:latin typeface="Arial" pitchFamily="34" charset="0"/>
              <a:cs typeface="Arial" pitchFamily="34" charset="0"/>
            </a:endParaRPr>
          </a:p>
        </p:txBody>
      </p:sp>
      <p:sp>
        <p:nvSpPr>
          <p:cNvPr id="52227" name="Rectangle 2"/>
          <p:cNvSpPr>
            <a:spLocks noGrp="1" noChangeArrowheads="1"/>
          </p:cNvSpPr>
          <p:nvPr>
            <p:ph type="title" idx="4294967295"/>
          </p:nvPr>
        </p:nvSpPr>
        <p:spPr>
          <a:xfrm>
            <a:off x="714375" y="314325"/>
            <a:ext cx="7772400" cy="1143000"/>
          </a:xfrm>
        </p:spPr>
        <p:txBody>
          <a:bodyPr/>
          <a:lstStyle/>
          <a:p>
            <a:r>
              <a:rPr lang="en-US" smtClean="0"/>
              <a:t>Claim</a:t>
            </a:r>
          </a:p>
        </p:txBody>
      </p:sp>
      <p:sp>
        <p:nvSpPr>
          <p:cNvPr id="52228" name="Rectangle 3"/>
          <p:cNvSpPr>
            <a:spLocks noGrp="1" noChangeArrowheads="1"/>
          </p:cNvSpPr>
          <p:nvPr>
            <p:ph type="body" idx="4294967295"/>
          </p:nvPr>
        </p:nvSpPr>
        <p:spPr>
          <a:xfrm>
            <a:off x="700088" y="1655763"/>
            <a:ext cx="7772400" cy="4114800"/>
          </a:xfrm>
        </p:spPr>
        <p:txBody>
          <a:bodyPr/>
          <a:lstStyle/>
          <a:p>
            <a:r>
              <a:rPr lang="en-US" sz="3600" dirty="0" smtClean="0">
                <a:solidFill>
                  <a:schemeClr val="tx1"/>
                </a:solidFill>
              </a:rPr>
              <a:t>Some initial state is bivalent</a:t>
            </a:r>
          </a:p>
          <a:p>
            <a:r>
              <a:rPr lang="en-US" sz="3600" dirty="0" smtClean="0"/>
              <a:t>Outcome depends on</a:t>
            </a:r>
            <a:endParaRPr lang="en-US" sz="3600" dirty="0" smtClean="0"/>
          </a:p>
          <a:p>
            <a:pPr lvl="1"/>
            <a:r>
              <a:rPr lang="en-US" altLang="zh-CN" sz="3200" dirty="0" smtClean="0"/>
              <a:t>Non-determinism</a:t>
            </a:r>
            <a:r>
              <a:rPr lang="zh-CN" altLang="en-US" sz="3200" dirty="0" smtClean="0"/>
              <a:t> </a:t>
            </a:r>
            <a:r>
              <a:rPr lang="en-US" altLang="zh-CN" sz="3200" dirty="0" smtClean="0"/>
              <a:t>in</a:t>
            </a:r>
            <a:r>
              <a:rPr lang="zh-CN" altLang="en-US" sz="3200" dirty="0" smtClean="0"/>
              <a:t> </a:t>
            </a:r>
            <a:r>
              <a:rPr lang="en-US" altLang="zh-CN" sz="3200" dirty="0" smtClean="0"/>
              <a:t>Concurrency</a:t>
            </a:r>
            <a:endParaRPr lang="en-US" sz="3200" dirty="0" smtClean="0"/>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52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D95BAC1-C16A-480D-B22E-BFCA86CF8FA6}" type="slidenum">
              <a:rPr lang="x-none" sz="1400">
                <a:solidFill>
                  <a:schemeClr val="tx1"/>
                </a:solidFill>
                <a:latin typeface="Arial" pitchFamily="34" charset="0"/>
                <a:cs typeface="Arial" pitchFamily="34" charset="0"/>
              </a:rPr>
              <a:pPr algn="r"/>
              <a:t>52</a:t>
            </a:fld>
            <a:endParaRPr lang="en-US" sz="1400">
              <a:solidFill>
                <a:schemeClr val="tx1"/>
              </a:solidFill>
              <a:latin typeface="Arial" pitchFamily="34" charset="0"/>
              <a:cs typeface="Arial" pitchFamily="34" charset="0"/>
            </a:endParaRPr>
          </a:p>
        </p:txBody>
      </p:sp>
      <p:sp>
        <p:nvSpPr>
          <p:cNvPr id="55300" name="Rectangle 2"/>
          <p:cNvSpPr>
            <a:spLocks noGrp="1" noChangeArrowheads="1"/>
          </p:cNvSpPr>
          <p:nvPr>
            <p:ph type="title" idx="4294967295"/>
          </p:nvPr>
        </p:nvSpPr>
        <p:spPr>
          <a:xfrm>
            <a:off x="685800" y="366713"/>
            <a:ext cx="7772400" cy="1143000"/>
          </a:xfrm>
        </p:spPr>
        <p:txBody>
          <a:bodyPr/>
          <a:lstStyle/>
          <a:p>
            <a:r>
              <a:rPr lang="en-US" smtClean="0"/>
              <a:t>What if inputs differ?</a:t>
            </a:r>
          </a:p>
        </p:txBody>
      </p:sp>
      <p:grpSp>
        <p:nvGrpSpPr>
          <p:cNvPr id="55301" name="Group 31"/>
          <p:cNvGrpSpPr>
            <a:grpSpLocks/>
          </p:cNvGrpSpPr>
          <p:nvPr/>
        </p:nvGrpSpPr>
        <p:grpSpPr bwMode="auto">
          <a:xfrm flipH="1">
            <a:off x="5808663" y="3054350"/>
            <a:ext cx="1358900" cy="1282700"/>
            <a:chOff x="1008" y="2720"/>
            <a:chExt cx="856" cy="808"/>
          </a:xfrm>
        </p:grpSpPr>
        <p:sp>
          <p:nvSpPr>
            <p:cNvPr id="55314" name="Rectangle 32"/>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5315" name="Freeform 33"/>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6" name="Freeform 34"/>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7" name="Freeform 35"/>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8" name="Freeform 36"/>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9" name="Freeform 37"/>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0" name="Freeform 38"/>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1" name="Freeform 39"/>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22" name="Freeform 40"/>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5302" name="AutoShape 41"/>
          <p:cNvSpPr>
            <a:spLocks noChangeArrowheads="1"/>
          </p:cNvSpPr>
          <p:nvPr/>
        </p:nvSpPr>
        <p:spPr bwMode="auto">
          <a:xfrm flipH="1">
            <a:off x="4703763" y="1747838"/>
            <a:ext cx="1676400" cy="914400"/>
          </a:xfrm>
          <a:prstGeom prst="cloudCallout">
            <a:avLst>
              <a:gd name="adj1" fmla="val -43755"/>
              <a:gd name="adj2" fmla="val 71528"/>
            </a:avLst>
          </a:prstGeom>
          <a:noFill/>
          <a:ln w="38100">
            <a:solidFill>
              <a:srgbClr val="FF0000"/>
            </a:solidFill>
            <a:round/>
            <a:headEnd/>
            <a:tailEnd/>
          </a:ln>
        </p:spPr>
        <p:txBody>
          <a:bodyPr anchor="ctr"/>
          <a:lstStyle/>
          <a:p>
            <a:r>
              <a:rPr lang="en-US" sz="4400">
                <a:solidFill>
                  <a:srgbClr val="FF0000"/>
                </a:solidFill>
                <a:latin typeface="Arial" pitchFamily="34" charset="0"/>
                <a:cs typeface="Arial" pitchFamily="34" charset="0"/>
              </a:rPr>
              <a:t>1</a:t>
            </a:r>
          </a:p>
        </p:txBody>
      </p:sp>
      <p:grpSp>
        <p:nvGrpSpPr>
          <p:cNvPr id="55303" name="Group 42"/>
          <p:cNvGrpSpPr>
            <a:grpSpLocks/>
          </p:cNvGrpSpPr>
          <p:nvPr/>
        </p:nvGrpSpPr>
        <p:grpSpPr bwMode="auto">
          <a:xfrm flipH="1">
            <a:off x="1824038" y="3024188"/>
            <a:ext cx="1358900" cy="1282700"/>
            <a:chOff x="3852" y="2256"/>
            <a:chExt cx="856" cy="808"/>
          </a:xfrm>
        </p:grpSpPr>
        <p:sp>
          <p:nvSpPr>
            <p:cNvPr id="55305" name="Rectangle 43"/>
            <p:cNvSpPr>
              <a:spLocks noChangeArrowheads="1"/>
            </p:cNvSpPr>
            <p:nvPr/>
          </p:nvSpPr>
          <p:spPr bwMode="auto">
            <a:xfrm flipH="1">
              <a:off x="4196" y="2840"/>
              <a:ext cx="488" cy="160"/>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5306" name="Freeform 44"/>
            <p:cNvSpPr>
              <a:spLocks/>
            </p:cNvSpPr>
            <p:nvPr/>
          </p:nvSpPr>
          <p:spPr bwMode="auto">
            <a:xfrm>
              <a:off x="4572" y="270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07" name="Freeform 45"/>
            <p:cNvSpPr>
              <a:spLocks/>
            </p:cNvSpPr>
            <p:nvPr/>
          </p:nvSpPr>
          <p:spPr bwMode="auto">
            <a:xfrm>
              <a:off x="4516" y="253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08" name="Freeform 46"/>
            <p:cNvSpPr>
              <a:spLocks/>
            </p:cNvSpPr>
            <p:nvPr/>
          </p:nvSpPr>
          <p:spPr bwMode="auto">
            <a:xfrm>
              <a:off x="4389" y="2336"/>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09" name="Freeform 47"/>
            <p:cNvSpPr>
              <a:spLocks/>
            </p:cNvSpPr>
            <p:nvPr/>
          </p:nvSpPr>
          <p:spPr bwMode="auto">
            <a:xfrm flipH="1">
              <a:off x="3940" y="2256"/>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0" name="Freeform 48"/>
            <p:cNvSpPr>
              <a:spLocks/>
            </p:cNvSpPr>
            <p:nvPr/>
          </p:nvSpPr>
          <p:spPr bwMode="auto">
            <a:xfrm flipH="1">
              <a:off x="3948" y="2256"/>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1" name="Freeform 49"/>
            <p:cNvSpPr>
              <a:spLocks/>
            </p:cNvSpPr>
            <p:nvPr/>
          </p:nvSpPr>
          <p:spPr bwMode="auto">
            <a:xfrm flipH="1">
              <a:off x="3996" y="27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2" name="Freeform 50"/>
            <p:cNvSpPr>
              <a:spLocks/>
            </p:cNvSpPr>
            <p:nvPr/>
          </p:nvSpPr>
          <p:spPr bwMode="auto">
            <a:xfrm flipH="1">
              <a:off x="3924" y="254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5313" name="Freeform 51"/>
            <p:cNvSpPr>
              <a:spLocks/>
            </p:cNvSpPr>
            <p:nvPr/>
          </p:nvSpPr>
          <p:spPr bwMode="auto">
            <a:xfrm flipH="1">
              <a:off x="3852" y="2376"/>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5304" name="AutoShape 52"/>
          <p:cNvSpPr>
            <a:spLocks noChangeArrowheads="1"/>
          </p:cNvSpPr>
          <p:nvPr/>
        </p:nvSpPr>
        <p:spPr bwMode="auto">
          <a:xfrm>
            <a:off x="2854325" y="1755775"/>
            <a:ext cx="1676400" cy="914400"/>
          </a:xfrm>
          <a:prstGeom prst="cloudCallout">
            <a:avLst>
              <a:gd name="adj1" fmla="val -43750"/>
              <a:gd name="adj2" fmla="val 71528"/>
            </a:avLst>
          </a:prstGeom>
          <a:noFill/>
          <a:ln w="38100">
            <a:solidFill>
              <a:srgbClr val="6666FF"/>
            </a:solidFill>
            <a:round/>
            <a:headEnd/>
            <a:tailEnd/>
          </a:ln>
        </p:spPr>
        <p:txBody>
          <a:bodyPr anchor="ctr"/>
          <a:lstStyle/>
          <a:p>
            <a:r>
              <a:rPr lang="en-US" sz="4400">
                <a:solidFill>
                  <a:srgbClr val="6666FF"/>
                </a:solidFill>
                <a:latin typeface="Arial" pitchFamily="34" charset="0"/>
                <a:cs typeface="Arial" pitchFamily="34" charset="0"/>
              </a:rPr>
              <a:t>0</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6323" name="Slide Number Placeholder 4"/>
          <p:cNvSpPr>
            <a:spLocks noGrp="1"/>
          </p:cNvSpPr>
          <p:nvPr>
            <p:ph type="sldNum" sz="quarter" idx="10"/>
          </p:nvPr>
        </p:nvSpPr>
        <p:spPr>
          <a:noFill/>
        </p:spPr>
        <p:txBody>
          <a:bodyPr/>
          <a:lstStyle/>
          <a:p>
            <a:fld id="{B38E27B4-1599-4056-B218-A3AE31088B87}" type="slidenum">
              <a:rPr lang="x-none" smtClean="0">
                <a:latin typeface="Arial" pitchFamily="34" charset="0"/>
                <a:cs typeface="Arial" pitchFamily="34" charset="0"/>
              </a:rPr>
              <a:pPr/>
              <a:t>53</a:t>
            </a:fld>
            <a:endParaRPr lang="en-US" smtClean="0">
              <a:latin typeface="Arial" pitchFamily="34" charset="0"/>
              <a:cs typeface="Arial" pitchFamily="34" charset="0"/>
            </a:endParaRPr>
          </a:p>
        </p:txBody>
      </p:sp>
      <p:sp>
        <p:nvSpPr>
          <p:cNvPr id="56324" name="Rectangle 2"/>
          <p:cNvSpPr>
            <a:spLocks noGrp="1" noChangeArrowheads="1"/>
          </p:cNvSpPr>
          <p:nvPr>
            <p:ph type="title"/>
          </p:nvPr>
        </p:nvSpPr>
        <p:spPr/>
        <p:txBody>
          <a:bodyPr/>
          <a:lstStyle/>
          <a:p>
            <a:r>
              <a:rPr lang="en-US" smtClean="0"/>
              <a:t>Must Decide 0</a:t>
            </a:r>
          </a:p>
        </p:txBody>
      </p:sp>
      <p:sp>
        <p:nvSpPr>
          <p:cNvPr id="56325" name="Rectangle 3"/>
          <p:cNvSpPr>
            <a:spLocks noGrp="1" noChangeArrowheads="1"/>
          </p:cNvSpPr>
          <p:nvPr>
            <p:ph type="body" idx="1"/>
          </p:nvPr>
        </p:nvSpPr>
        <p:spPr>
          <a:xfrm>
            <a:off x="685800" y="5029200"/>
            <a:ext cx="7772400" cy="1066800"/>
          </a:xfrm>
        </p:spPr>
        <p:txBody>
          <a:bodyPr/>
          <a:lstStyle/>
          <a:p>
            <a:pPr algn="ctr">
              <a:buFontTx/>
              <a:buNone/>
            </a:pPr>
            <a:r>
              <a:rPr lang="en-US" smtClean="0"/>
              <a:t>In this solo execution by </a:t>
            </a:r>
            <a:r>
              <a:rPr lang="en-US" smtClean="0">
                <a:solidFill>
                  <a:schemeClr val="tx1"/>
                </a:solidFill>
              </a:rPr>
              <a:t>A</a:t>
            </a:r>
          </a:p>
        </p:txBody>
      </p:sp>
      <p:grpSp>
        <p:nvGrpSpPr>
          <p:cNvPr id="56326" name="Group 4"/>
          <p:cNvGrpSpPr>
            <a:grpSpLocks/>
          </p:cNvGrpSpPr>
          <p:nvPr/>
        </p:nvGrpSpPr>
        <p:grpSpPr bwMode="auto">
          <a:xfrm>
            <a:off x="1752600" y="3467100"/>
            <a:ext cx="1358900" cy="1282700"/>
            <a:chOff x="1008" y="2720"/>
            <a:chExt cx="856" cy="808"/>
          </a:xfrm>
        </p:grpSpPr>
        <p:sp>
          <p:nvSpPr>
            <p:cNvPr id="56338" name="Rectangle 5"/>
            <p:cNvSpPr>
              <a:spLocks noChangeArrowheads="1"/>
            </p:cNvSpPr>
            <p:nvPr/>
          </p:nvSpPr>
          <p:spPr bwMode="auto">
            <a:xfrm>
              <a:off x="1032" y="3304"/>
              <a:ext cx="488" cy="160"/>
            </a:xfrm>
            <a:prstGeom prst="rect">
              <a:avLst/>
            </a:prstGeom>
            <a:solidFill>
              <a:schemeClr val="accent2"/>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6339" name="Freeform 6"/>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0" name="Freeform 7"/>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1" name="Freeform 8"/>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2" name="Freeform 9"/>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3" name="Freeform 10"/>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accent2"/>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4" name="Freeform 11"/>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5" name="Freeform 12"/>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46" name="Freeform 13"/>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6327" name="Group 28"/>
          <p:cNvGrpSpPr>
            <a:grpSpLocks/>
          </p:cNvGrpSpPr>
          <p:nvPr/>
        </p:nvGrpSpPr>
        <p:grpSpPr bwMode="auto">
          <a:xfrm>
            <a:off x="6124575" y="3400425"/>
            <a:ext cx="1770063" cy="1065213"/>
            <a:chOff x="1295" y="669"/>
            <a:chExt cx="1115" cy="671"/>
          </a:xfrm>
        </p:grpSpPr>
        <p:sp>
          <p:nvSpPr>
            <p:cNvPr id="56329" name="Freeform 29"/>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0" name="Rectangle 3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6331" name="Freeform 3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2" name="Freeform 3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3" name="Freeform 33"/>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4" name="Freeform 34"/>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5" name="Freeform 3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6" name="Freeform 3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6337" name="Freeform 3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6328" name="AutoShape 42"/>
          <p:cNvSpPr>
            <a:spLocks noChangeArrowheads="1"/>
          </p:cNvSpPr>
          <p:nvPr/>
        </p:nvSpPr>
        <p:spPr bwMode="auto">
          <a:xfrm>
            <a:off x="2663825" y="2197100"/>
            <a:ext cx="1676400" cy="914400"/>
          </a:xfrm>
          <a:prstGeom prst="cloudCallout">
            <a:avLst>
              <a:gd name="adj1" fmla="val -44699"/>
              <a:gd name="adj2" fmla="val 65106"/>
            </a:avLst>
          </a:prstGeom>
          <a:noFill/>
          <a:ln w="38100">
            <a:solidFill>
              <a:srgbClr val="6666FF"/>
            </a:solidFill>
            <a:round/>
            <a:headEnd/>
            <a:tailEnd/>
          </a:ln>
        </p:spPr>
        <p:txBody>
          <a:bodyPr anchor="ctr"/>
          <a:lstStyle/>
          <a:p>
            <a:r>
              <a:rPr lang="en-US" sz="4400">
                <a:solidFill>
                  <a:srgbClr val="6666FF"/>
                </a:solidFill>
                <a:latin typeface="Arial" pitchFamily="34" charset="0"/>
                <a:cs typeface="Arial" pitchFamily="34" charset="0"/>
              </a:rPr>
              <a:t>0</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73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9B48601-2FCB-40A7-9BEF-DF62AB8502FE}" type="slidenum">
              <a:rPr lang="x-none" sz="1400">
                <a:solidFill>
                  <a:schemeClr val="tx1"/>
                </a:solidFill>
                <a:latin typeface="Arial" pitchFamily="34" charset="0"/>
                <a:cs typeface="Arial" pitchFamily="34" charset="0"/>
              </a:rPr>
              <a:pPr algn="r"/>
              <a:t>54</a:t>
            </a:fld>
            <a:endParaRPr lang="en-US" sz="1400">
              <a:solidFill>
                <a:schemeClr val="tx1"/>
              </a:solidFill>
              <a:latin typeface="Arial" pitchFamily="34" charset="0"/>
              <a:cs typeface="Arial" pitchFamily="34" charset="0"/>
            </a:endParaRPr>
          </a:p>
        </p:txBody>
      </p:sp>
      <p:sp>
        <p:nvSpPr>
          <p:cNvPr id="57348" name="Rectangle 3"/>
          <p:cNvSpPr>
            <a:spLocks noGrp="1" noChangeArrowheads="1"/>
          </p:cNvSpPr>
          <p:nvPr>
            <p:ph type="title" idx="4294967295"/>
          </p:nvPr>
        </p:nvSpPr>
        <p:spPr/>
        <p:txBody>
          <a:bodyPr/>
          <a:lstStyle/>
          <a:p>
            <a:r>
              <a:rPr lang="en-US" smtClean="0"/>
              <a:t>Must Decide 1</a:t>
            </a:r>
          </a:p>
        </p:txBody>
      </p:sp>
      <p:grpSp>
        <p:nvGrpSpPr>
          <p:cNvPr id="57349" name="Group 15"/>
          <p:cNvGrpSpPr>
            <a:grpSpLocks/>
          </p:cNvGrpSpPr>
          <p:nvPr/>
        </p:nvGrpSpPr>
        <p:grpSpPr bwMode="auto">
          <a:xfrm>
            <a:off x="6115050" y="3467100"/>
            <a:ext cx="1358900" cy="1282700"/>
            <a:chOff x="3852" y="2256"/>
            <a:chExt cx="856" cy="808"/>
          </a:xfrm>
        </p:grpSpPr>
        <p:sp>
          <p:nvSpPr>
            <p:cNvPr id="57362" name="Rectangle 16"/>
            <p:cNvSpPr>
              <a:spLocks noChangeArrowheads="1"/>
            </p:cNvSpPr>
            <p:nvPr/>
          </p:nvSpPr>
          <p:spPr bwMode="auto">
            <a:xfrm flipH="1">
              <a:off x="4196" y="2840"/>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7363" name="Freeform 17"/>
            <p:cNvSpPr>
              <a:spLocks/>
            </p:cNvSpPr>
            <p:nvPr/>
          </p:nvSpPr>
          <p:spPr bwMode="auto">
            <a:xfrm>
              <a:off x="4572" y="270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4" name="Freeform 18"/>
            <p:cNvSpPr>
              <a:spLocks/>
            </p:cNvSpPr>
            <p:nvPr/>
          </p:nvSpPr>
          <p:spPr bwMode="auto">
            <a:xfrm>
              <a:off x="4516" y="2536"/>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5" name="Freeform 19"/>
            <p:cNvSpPr>
              <a:spLocks/>
            </p:cNvSpPr>
            <p:nvPr/>
          </p:nvSpPr>
          <p:spPr bwMode="auto">
            <a:xfrm>
              <a:off x="4389" y="2336"/>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6" name="Freeform 20"/>
            <p:cNvSpPr>
              <a:spLocks/>
            </p:cNvSpPr>
            <p:nvPr/>
          </p:nvSpPr>
          <p:spPr bwMode="auto">
            <a:xfrm flipH="1">
              <a:off x="3940" y="2256"/>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7" name="Freeform 21"/>
            <p:cNvSpPr>
              <a:spLocks/>
            </p:cNvSpPr>
            <p:nvPr/>
          </p:nvSpPr>
          <p:spPr bwMode="auto">
            <a:xfrm flipH="1">
              <a:off x="3948" y="2256"/>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8" name="Freeform 22"/>
            <p:cNvSpPr>
              <a:spLocks/>
            </p:cNvSpPr>
            <p:nvPr/>
          </p:nvSpPr>
          <p:spPr bwMode="auto">
            <a:xfrm flipH="1">
              <a:off x="3996" y="27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9" name="Freeform 23"/>
            <p:cNvSpPr>
              <a:spLocks/>
            </p:cNvSpPr>
            <p:nvPr/>
          </p:nvSpPr>
          <p:spPr bwMode="auto">
            <a:xfrm flipH="1">
              <a:off x="3924" y="2544"/>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70" name="Freeform 24"/>
            <p:cNvSpPr>
              <a:spLocks/>
            </p:cNvSpPr>
            <p:nvPr/>
          </p:nvSpPr>
          <p:spPr bwMode="auto">
            <a:xfrm flipH="1">
              <a:off x="3852" y="2376"/>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7350" name="AutoShape 25"/>
          <p:cNvSpPr>
            <a:spLocks noChangeArrowheads="1"/>
          </p:cNvSpPr>
          <p:nvPr/>
        </p:nvSpPr>
        <p:spPr bwMode="auto">
          <a:xfrm flipH="1">
            <a:off x="4800600" y="2241550"/>
            <a:ext cx="1676400" cy="914400"/>
          </a:xfrm>
          <a:prstGeom prst="cloudCallout">
            <a:avLst>
              <a:gd name="adj1" fmla="val -43750"/>
              <a:gd name="adj2" fmla="val 70000"/>
            </a:avLst>
          </a:prstGeom>
          <a:noFill/>
          <a:ln w="38100">
            <a:solidFill>
              <a:srgbClr val="FF0000"/>
            </a:solidFill>
            <a:round/>
            <a:headEnd/>
            <a:tailEnd/>
          </a:ln>
        </p:spPr>
        <p:txBody>
          <a:bodyPr anchor="ctr"/>
          <a:lstStyle/>
          <a:p>
            <a:r>
              <a:rPr lang="en-US" sz="4400">
                <a:solidFill>
                  <a:srgbClr val="FF0000"/>
                </a:solidFill>
                <a:latin typeface="Arial" pitchFamily="34" charset="0"/>
                <a:cs typeface="Arial" pitchFamily="34" charset="0"/>
              </a:rPr>
              <a:t>1</a:t>
            </a:r>
          </a:p>
        </p:txBody>
      </p:sp>
      <p:grpSp>
        <p:nvGrpSpPr>
          <p:cNvPr id="3" name="Group 38"/>
          <p:cNvGrpSpPr>
            <a:grpSpLocks/>
          </p:cNvGrpSpPr>
          <p:nvPr/>
        </p:nvGrpSpPr>
        <p:grpSpPr bwMode="auto">
          <a:xfrm flipH="1">
            <a:off x="1382713" y="3502025"/>
            <a:ext cx="1770062" cy="1065213"/>
            <a:chOff x="1295" y="669"/>
            <a:chExt cx="1115" cy="671"/>
          </a:xfrm>
        </p:grpSpPr>
        <p:sp>
          <p:nvSpPr>
            <p:cNvPr id="57353" name="Freeform 39"/>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4" name="Rectangle 4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7355" name="Freeform 4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6" name="Freeform 4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7" name="Freeform 43"/>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8" name="Freeform 44"/>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59" name="Freeform 4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0" name="Freeform 4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7361" name="Freeform 4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7352" name="Rectangle 3"/>
          <p:cNvSpPr>
            <a:spLocks noChangeArrowheads="1"/>
          </p:cNvSpPr>
          <p:nvPr/>
        </p:nvSpPr>
        <p:spPr bwMode="auto">
          <a:xfrm>
            <a:off x="685800" y="5029200"/>
            <a:ext cx="7772400" cy="1066800"/>
          </a:xfrm>
          <a:prstGeom prst="rect">
            <a:avLst/>
          </a:prstGeom>
          <a:noFill/>
          <a:ln w="9525">
            <a:noFill/>
            <a:miter lim="800000"/>
            <a:headEnd/>
            <a:tailEnd/>
          </a:ln>
        </p:spPr>
        <p:txBody>
          <a:bodyPr/>
          <a:lstStyle/>
          <a:p>
            <a:pPr marL="342900" indent="-342900">
              <a:spcBef>
                <a:spcPct val="20000"/>
              </a:spcBef>
            </a:pPr>
            <a:r>
              <a:rPr lang="en-US" sz="3200">
                <a:latin typeface="Arial" pitchFamily="34" charset="0"/>
                <a:cs typeface="Arial" pitchFamily="34" charset="0"/>
              </a:rPr>
              <a:t>In this solo execution by </a:t>
            </a:r>
            <a:r>
              <a:rPr lang="en-US" sz="3200">
                <a:solidFill>
                  <a:schemeClr val="tx1"/>
                </a:solidFill>
                <a:latin typeface="Arial" pitchFamily="34" charset="0"/>
                <a:cs typeface="Arial" pitchFamily="34" charset="0"/>
              </a:rPr>
              <a:t>B</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Footer Placeholder 4"/>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8371" name="Slide Number Placeholder 5"/>
          <p:cNvSpPr>
            <a:spLocks noGrp="1"/>
          </p:cNvSpPr>
          <p:nvPr>
            <p:ph type="sldNum" sz="quarter" idx="10"/>
          </p:nvPr>
        </p:nvSpPr>
        <p:spPr>
          <a:noFill/>
        </p:spPr>
        <p:txBody>
          <a:bodyPr/>
          <a:lstStyle/>
          <a:p>
            <a:fld id="{AC717C22-9533-45D9-AB6A-2A646FCF54C9}" type="slidenum">
              <a:rPr lang="x-none" smtClean="0">
                <a:latin typeface="Arial" pitchFamily="34" charset="0"/>
                <a:cs typeface="Arial" pitchFamily="34" charset="0"/>
              </a:rPr>
              <a:pPr/>
              <a:t>55</a:t>
            </a:fld>
            <a:endParaRPr lang="en-US" smtClean="0">
              <a:latin typeface="Arial" pitchFamily="34" charset="0"/>
              <a:cs typeface="Arial" pitchFamily="34" charset="0"/>
            </a:endParaRPr>
          </a:p>
        </p:txBody>
      </p:sp>
      <p:sp>
        <p:nvSpPr>
          <p:cNvPr id="58372" name="Rectangle 4"/>
          <p:cNvSpPr>
            <a:spLocks noGrp="1" noChangeArrowheads="1"/>
          </p:cNvSpPr>
          <p:nvPr>
            <p:ph type="title"/>
          </p:nvPr>
        </p:nvSpPr>
        <p:spPr/>
        <p:txBody>
          <a:bodyPr/>
          <a:lstStyle/>
          <a:p>
            <a:r>
              <a:rPr lang="en-US" smtClean="0"/>
              <a:t>Mixed Initial State Bivalent</a:t>
            </a:r>
          </a:p>
        </p:txBody>
      </p:sp>
      <p:sp>
        <p:nvSpPr>
          <p:cNvPr id="58373" name="Rectangle 5"/>
          <p:cNvSpPr>
            <a:spLocks noGrp="1" noChangeArrowheads="1"/>
          </p:cNvSpPr>
          <p:nvPr>
            <p:ph type="body" sz="half" idx="1"/>
          </p:nvPr>
        </p:nvSpPr>
        <p:spPr>
          <a:xfrm>
            <a:off x="539750" y="4975225"/>
            <a:ext cx="3956050" cy="1792288"/>
          </a:xfrm>
        </p:spPr>
        <p:txBody>
          <a:bodyPr/>
          <a:lstStyle/>
          <a:p>
            <a:r>
              <a:rPr lang="en-US" smtClean="0"/>
              <a:t>Solo execution by </a:t>
            </a:r>
            <a:r>
              <a:rPr lang="en-US" smtClean="0">
                <a:solidFill>
                  <a:schemeClr val="tx1"/>
                </a:solidFill>
              </a:rPr>
              <a:t>A</a:t>
            </a:r>
            <a:r>
              <a:rPr lang="en-US" smtClean="0"/>
              <a:t> must decide </a:t>
            </a:r>
            <a:r>
              <a:rPr lang="en-US" smtClean="0">
                <a:solidFill>
                  <a:schemeClr val="tx1"/>
                </a:solidFill>
              </a:rPr>
              <a:t>0</a:t>
            </a:r>
          </a:p>
        </p:txBody>
      </p:sp>
      <p:sp>
        <p:nvSpPr>
          <p:cNvPr id="58374" name="Rectangle 6"/>
          <p:cNvSpPr>
            <a:spLocks noGrp="1" noChangeArrowheads="1"/>
          </p:cNvSpPr>
          <p:nvPr>
            <p:ph type="body" sz="half" idx="2"/>
          </p:nvPr>
        </p:nvSpPr>
        <p:spPr>
          <a:xfrm>
            <a:off x="4648200" y="4997450"/>
            <a:ext cx="3810000" cy="1749425"/>
          </a:xfrm>
        </p:spPr>
        <p:txBody>
          <a:bodyPr/>
          <a:lstStyle/>
          <a:p>
            <a:r>
              <a:rPr lang="en-US" smtClean="0"/>
              <a:t>Solo execution by </a:t>
            </a:r>
            <a:r>
              <a:rPr lang="en-US" smtClean="0">
                <a:solidFill>
                  <a:schemeClr val="tx1"/>
                </a:solidFill>
              </a:rPr>
              <a:t>B</a:t>
            </a:r>
            <a:r>
              <a:rPr lang="en-US" smtClean="0"/>
              <a:t> must decide </a:t>
            </a:r>
            <a:r>
              <a:rPr lang="en-US" smtClean="0">
                <a:solidFill>
                  <a:schemeClr val="tx1"/>
                </a:solidFill>
              </a:rPr>
              <a:t>1</a:t>
            </a:r>
          </a:p>
        </p:txBody>
      </p:sp>
      <p:grpSp>
        <p:nvGrpSpPr>
          <p:cNvPr id="58375" name="Group 7"/>
          <p:cNvGrpSpPr>
            <a:grpSpLocks/>
          </p:cNvGrpSpPr>
          <p:nvPr/>
        </p:nvGrpSpPr>
        <p:grpSpPr bwMode="auto">
          <a:xfrm>
            <a:off x="693738" y="3884613"/>
            <a:ext cx="806450" cy="760412"/>
            <a:chOff x="1008" y="2720"/>
            <a:chExt cx="856" cy="808"/>
          </a:xfrm>
        </p:grpSpPr>
        <p:sp>
          <p:nvSpPr>
            <p:cNvPr id="58408" name="Rectangle 8"/>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8409" name="Freeform 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0" name="Freeform 10"/>
            <p:cNvSpPr>
              <a:spLocks/>
            </p:cNvSpPr>
            <p:nvPr/>
          </p:nvSpPr>
          <p:spPr bwMode="auto">
            <a:xfrm flipH="1">
              <a:off x="1077" y="3000"/>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1" name="Freeform 11"/>
            <p:cNvSpPr>
              <a:spLocks/>
            </p:cNvSpPr>
            <p:nvPr/>
          </p:nvSpPr>
          <p:spPr bwMode="auto">
            <a:xfrm flipH="1">
              <a:off x="1200" y="280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2" name="Freeform 1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3" name="Freeform 1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4" name="Freeform 1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5" name="Freeform 15"/>
            <p:cNvSpPr>
              <a:spLocks/>
            </p:cNvSpPr>
            <p:nvPr/>
          </p:nvSpPr>
          <p:spPr bwMode="auto">
            <a:xfrm>
              <a:off x="1669" y="3008"/>
              <a:ext cx="123" cy="312"/>
            </a:xfrm>
            <a:custGeom>
              <a:avLst/>
              <a:gdLst>
                <a:gd name="T0" fmla="*/ 22 w 136"/>
                <a:gd name="T1" fmla="*/ 0 h 344"/>
                <a:gd name="T2" fmla="*/ 123 w 136"/>
                <a:gd name="T3" fmla="*/ 0 h 344"/>
                <a:gd name="T4" fmla="*/ 123 w 136"/>
                <a:gd name="T5" fmla="*/ 210 h 344"/>
                <a:gd name="T6" fmla="*/ 96 w 136"/>
                <a:gd name="T7" fmla="*/ 312 h 344"/>
                <a:gd name="T8" fmla="*/ 96 w 136"/>
                <a:gd name="T9" fmla="*/ 80 h 344"/>
                <a:gd name="T10" fmla="*/ 0 w 136"/>
                <a:gd name="T11" fmla="*/ 8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16" name="Freeform 16"/>
            <p:cNvSpPr>
              <a:spLocks/>
            </p:cNvSpPr>
            <p:nvPr/>
          </p:nvSpPr>
          <p:spPr bwMode="auto">
            <a:xfrm>
              <a:off x="1737" y="2840"/>
              <a:ext cx="127" cy="320"/>
            </a:xfrm>
            <a:custGeom>
              <a:avLst/>
              <a:gdLst>
                <a:gd name="T0" fmla="*/ 22 w 136"/>
                <a:gd name="T1" fmla="*/ 0 h 344"/>
                <a:gd name="T2" fmla="*/ 127 w 136"/>
                <a:gd name="T3" fmla="*/ 0 h 344"/>
                <a:gd name="T4" fmla="*/ 127 w 136"/>
                <a:gd name="T5" fmla="*/ 216 h 344"/>
                <a:gd name="T6" fmla="*/ 99 w 136"/>
                <a:gd name="T7" fmla="*/ 320 h 344"/>
                <a:gd name="T8" fmla="*/ 99 w 136"/>
                <a:gd name="T9" fmla="*/ 82 h 344"/>
                <a:gd name="T10" fmla="*/ 0 w 136"/>
                <a:gd name="T11" fmla="*/ 8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8376" name="AutoShape 17"/>
          <p:cNvSpPr>
            <a:spLocks noChangeArrowheads="1"/>
          </p:cNvSpPr>
          <p:nvPr/>
        </p:nvSpPr>
        <p:spPr bwMode="auto">
          <a:xfrm>
            <a:off x="1341438" y="3146425"/>
            <a:ext cx="995362" cy="542925"/>
          </a:xfrm>
          <a:prstGeom prst="cloudCallout">
            <a:avLst>
              <a:gd name="adj1" fmla="val -43750"/>
              <a:gd name="adj2" fmla="val 70000"/>
            </a:avLst>
          </a:prstGeom>
          <a:noFill/>
          <a:ln w="38100">
            <a:solidFill>
              <a:srgbClr val="FF0000"/>
            </a:solidFill>
            <a:round/>
            <a:headEnd/>
            <a:tailEnd/>
          </a:ln>
        </p:spPr>
        <p:txBody>
          <a:bodyPr anchor="ctr"/>
          <a:lstStyle/>
          <a:p>
            <a:r>
              <a:rPr lang="en-US" sz="3200">
                <a:solidFill>
                  <a:srgbClr val="FF0000"/>
                </a:solidFill>
                <a:latin typeface="Arial" pitchFamily="34" charset="0"/>
                <a:cs typeface="Arial" pitchFamily="34" charset="0"/>
              </a:rPr>
              <a:t>0</a:t>
            </a:r>
          </a:p>
        </p:txBody>
      </p:sp>
      <p:grpSp>
        <p:nvGrpSpPr>
          <p:cNvPr id="58377" name="Group 18"/>
          <p:cNvGrpSpPr>
            <a:grpSpLocks/>
          </p:cNvGrpSpPr>
          <p:nvPr/>
        </p:nvGrpSpPr>
        <p:grpSpPr bwMode="auto">
          <a:xfrm>
            <a:off x="2622550" y="3948113"/>
            <a:ext cx="1050925" cy="631825"/>
            <a:chOff x="1295" y="669"/>
            <a:chExt cx="1115" cy="671"/>
          </a:xfrm>
        </p:grpSpPr>
        <p:sp>
          <p:nvSpPr>
            <p:cNvPr id="58399" name="Freeform 19"/>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0" name="Rectangle 2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8401" name="Freeform 2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2" name="Freeform 2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3" name="Freeform 23"/>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4" name="Freeform 24"/>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5" name="Freeform 2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6" name="Freeform 2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407" name="Freeform 2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
        <p:nvSpPr>
          <p:cNvPr id="58378" name="AutoShape 49"/>
          <p:cNvSpPr>
            <a:spLocks noChangeArrowheads="1"/>
          </p:cNvSpPr>
          <p:nvPr/>
        </p:nvSpPr>
        <p:spPr bwMode="auto">
          <a:xfrm flipH="1">
            <a:off x="6192838" y="3127375"/>
            <a:ext cx="938212" cy="511175"/>
          </a:xfrm>
          <a:prstGeom prst="cloudCallout">
            <a:avLst>
              <a:gd name="adj1" fmla="val -43750"/>
              <a:gd name="adj2" fmla="val 70000"/>
            </a:avLst>
          </a:prstGeom>
          <a:noFill/>
          <a:ln w="38100">
            <a:solidFill>
              <a:srgbClr val="6666FF"/>
            </a:solidFill>
            <a:round/>
            <a:headEnd/>
            <a:tailEnd/>
          </a:ln>
        </p:spPr>
        <p:txBody>
          <a:bodyPr anchor="ctr"/>
          <a:lstStyle/>
          <a:p>
            <a:r>
              <a:rPr lang="en-US" sz="3200">
                <a:solidFill>
                  <a:srgbClr val="6666FF"/>
                </a:solidFill>
                <a:latin typeface="Arial" pitchFamily="34" charset="0"/>
                <a:cs typeface="Arial" pitchFamily="34" charset="0"/>
              </a:rPr>
              <a:t>1</a:t>
            </a:r>
          </a:p>
        </p:txBody>
      </p:sp>
      <p:grpSp>
        <p:nvGrpSpPr>
          <p:cNvPr id="58379" name="Group 61"/>
          <p:cNvGrpSpPr>
            <a:grpSpLocks/>
          </p:cNvGrpSpPr>
          <p:nvPr/>
        </p:nvGrpSpPr>
        <p:grpSpPr bwMode="auto">
          <a:xfrm>
            <a:off x="6970713" y="3883025"/>
            <a:ext cx="806450" cy="760413"/>
            <a:chOff x="2956" y="2127"/>
            <a:chExt cx="508" cy="479"/>
          </a:xfrm>
        </p:grpSpPr>
        <p:sp>
          <p:nvSpPr>
            <p:cNvPr id="58390" name="Rectangle 52"/>
            <p:cNvSpPr>
              <a:spLocks noChangeArrowheads="1"/>
            </p:cNvSpPr>
            <p:nvPr/>
          </p:nvSpPr>
          <p:spPr bwMode="auto">
            <a:xfrm flipH="1">
              <a:off x="3160" y="2473"/>
              <a:ext cx="290" cy="95"/>
            </a:xfrm>
            <a:prstGeom prst="rect">
              <a:avLst/>
            </a:prstGeom>
            <a:solidFill>
              <a:srgbClr val="6666FF"/>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8391" name="Freeform 53"/>
            <p:cNvSpPr>
              <a:spLocks/>
            </p:cNvSpPr>
            <p:nvPr/>
          </p:nvSpPr>
          <p:spPr bwMode="auto">
            <a:xfrm>
              <a:off x="3383" y="2393"/>
              <a:ext cx="81" cy="204"/>
            </a:xfrm>
            <a:custGeom>
              <a:avLst/>
              <a:gdLst>
                <a:gd name="T0" fmla="*/ 14 w 136"/>
                <a:gd name="T1" fmla="*/ 0 h 344"/>
                <a:gd name="T2" fmla="*/ 81 w 136"/>
                <a:gd name="T3" fmla="*/ 0 h 344"/>
                <a:gd name="T4" fmla="*/ 81 w 136"/>
                <a:gd name="T5" fmla="*/ 138 h 344"/>
                <a:gd name="T6" fmla="*/ 63 w 136"/>
                <a:gd name="T7" fmla="*/ 204 h 344"/>
                <a:gd name="T8" fmla="*/ 63 w 136"/>
                <a:gd name="T9" fmla="*/ 52 h 344"/>
                <a:gd name="T10" fmla="*/ 0 w 136"/>
                <a:gd name="T11" fmla="*/ 5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2" name="Freeform 54"/>
            <p:cNvSpPr>
              <a:spLocks/>
            </p:cNvSpPr>
            <p:nvPr/>
          </p:nvSpPr>
          <p:spPr bwMode="auto">
            <a:xfrm>
              <a:off x="3350" y="2293"/>
              <a:ext cx="73" cy="185"/>
            </a:xfrm>
            <a:custGeom>
              <a:avLst/>
              <a:gdLst>
                <a:gd name="T0" fmla="*/ 13 w 136"/>
                <a:gd name="T1" fmla="*/ 0 h 344"/>
                <a:gd name="T2" fmla="*/ 73 w 136"/>
                <a:gd name="T3" fmla="*/ 0 h 344"/>
                <a:gd name="T4" fmla="*/ 73 w 136"/>
                <a:gd name="T5" fmla="*/ 125 h 344"/>
                <a:gd name="T6" fmla="*/ 57 w 136"/>
                <a:gd name="T7" fmla="*/ 185 h 344"/>
                <a:gd name="T8" fmla="*/ 57 w 136"/>
                <a:gd name="T9" fmla="*/ 47 h 344"/>
                <a:gd name="T10" fmla="*/ 0 w 136"/>
                <a:gd name="T11" fmla="*/ 4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3" name="Freeform 55"/>
            <p:cNvSpPr>
              <a:spLocks/>
            </p:cNvSpPr>
            <p:nvPr/>
          </p:nvSpPr>
          <p:spPr bwMode="auto">
            <a:xfrm>
              <a:off x="3275" y="2174"/>
              <a:ext cx="75" cy="190"/>
            </a:xfrm>
            <a:custGeom>
              <a:avLst/>
              <a:gdLst>
                <a:gd name="T0" fmla="*/ 13 w 136"/>
                <a:gd name="T1" fmla="*/ 0 h 344"/>
                <a:gd name="T2" fmla="*/ 75 w 136"/>
                <a:gd name="T3" fmla="*/ 0 h 344"/>
                <a:gd name="T4" fmla="*/ 75 w 136"/>
                <a:gd name="T5" fmla="*/ 128 h 344"/>
                <a:gd name="T6" fmla="*/ 58 w 136"/>
                <a:gd name="T7" fmla="*/ 190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4" name="Freeform 56"/>
            <p:cNvSpPr>
              <a:spLocks/>
            </p:cNvSpPr>
            <p:nvPr/>
          </p:nvSpPr>
          <p:spPr bwMode="auto">
            <a:xfrm flipH="1">
              <a:off x="3008" y="2127"/>
              <a:ext cx="442" cy="351"/>
            </a:xfrm>
            <a:custGeom>
              <a:avLst/>
              <a:gdLst>
                <a:gd name="T0" fmla="*/ 0 w 744"/>
                <a:gd name="T1" fmla="*/ 351 h 592"/>
                <a:gd name="T2" fmla="*/ 290 w 744"/>
                <a:gd name="T3" fmla="*/ 342 h 592"/>
                <a:gd name="T4" fmla="*/ 442 w 744"/>
                <a:gd name="T5" fmla="*/ 0 h 592"/>
                <a:gd name="T6" fmla="*/ 200 w 744"/>
                <a:gd name="T7" fmla="*/ 5 h 592"/>
                <a:gd name="T8" fmla="*/ 0 w 744"/>
                <a:gd name="T9" fmla="*/ 351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5" name="Freeform 57"/>
            <p:cNvSpPr>
              <a:spLocks/>
            </p:cNvSpPr>
            <p:nvPr/>
          </p:nvSpPr>
          <p:spPr bwMode="auto">
            <a:xfrm flipH="1">
              <a:off x="3013" y="2127"/>
              <a:ext cx="147" cy="451"/>
            </a:xfrm>
            <a:custGeom>
              <a:avLst/>
              <a:gdLst>
                <a:gd name="T0" fmla="*/ 147 w 248"/>
                <a:gd name="T1" fmla="*/ 0 h 760"/>
                <a:gd name="T2" fmla="*/ 147 w 248"/>
                <a:gd name="T3" fmla="*/ 123 h 760"/>
                <a:gd name="T4" fmla="*/ 5 w 248"/>
                <a:gd name="T5" fmla="*/ 451 h 760"/>
                <a:gd name="T6" fmla="*/ 0 w 248"/>
                <a:gd name="T7" fmla="*/ 356 h 760"/>
                <a:gd name="T8" fmla="*/ 147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6666FF"/>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6" name="Freeform 58"/>
            <p:cNvSpPr>
              <a:spLocks/>
            </p:cNvSpPr>
            <p:nvPr/>
          </p:nvSpPr>
          <p:spPr bwMode="auto">
            <a:xfrm flipH="1">
              <a:off x="3041" y="2402"/>
              <a:ext cx="81" cy="204"/>
            </a:xfrm>
            <a:custGeom>
              <a:avLst/>
              <a:gdLst>
                <a:gd name="T0" fmla="*/ 14 w 136"/>
                <a:gd name="T1" fmla="*/ 0 h 344"/>
                <a:gd name="T2" fmla="*/ 81 w 136"/>
                <a:gd name="T3" fmla="*/ 0 h 344"/>
                <a:gd name="T4" fmla="*/ 81 w 136"/>
                <a:gd name="T5" fmla="*/ 138 h 344"/>
                <a:gd name="T6" fmla="*/ 63 w 136"/>
                <a:gd name="T7" fmla="*/ 204 h 344"/>
                <a:gd name="T8" fmla="*/ 63 w 136"/>
                <a:gd name="T9" fmla="*/ 52 h 344"/>
                <a:gd name="T10" fmla="*/ 0 w 136"/>
                <a:gd name="T11" fmla="*/ 52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7" name="Freeform 59"/>
            <p:cNvSpPr>
              <a:spLocks/>
            </p:cNvSpPr>
            <p:nvPr/>
          </p:nvSpPr>
          <p:spPr bwMode="auto">
            <a:xfrm flipH="1">
              <a:off x="2999" y="2298"/>
              <a:ext cx="73" cy="185"/>
            </a:xfrm>
            <a:custGeom>
              <a:avLst/>
              <a:gdLst>
                <a:gd name="T0" fmla="*/ 13 w 136"/>
                <a:gd name="T1" fmla="*/ 0 h 344"/>
                <a:gd name="T2" fmla="*/ 73 w 136"/>
                <a:gd name="T3" fmla="*/ 0 h 344"/>
                <a:gd name="T4" fmla="*/ 73 w 136"/>
                <a:gd name="T5" fmla="*/ 125 h 344"/>
                <a:gd name="T6" fmla="*/ 57 w 136"/>
                <a:gd name="T7" fmla="*/ 185 h 344"/>
                <a:gd name="T8" fmla="*/ 57 w 136"/>
                <a:gd name="T9" fmla="*/ 47 h 344"/>
                <a:gd name="T10" fmla="*/ 0 w 136"/>
                <a:gd name="T11" fmla="*/ 4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98" name="Freeform 60"/>
            <p:cNvSpPr>
              <a:spLocks/>
            </p:cNvSpPr>
            <p:nvPr/>
          </p:nvSpPr>
          <p:spPr bwMode="auto">
            <a:xfrm flipH="1">
              <a:off x="2956" y="2198"/>
              <a:ext cx="75" cy="190"/>
            </a:xfrm>
            <a:custGeom>
              <a:avLst/>
              <a:gdLst>
                <a:gd name="T0" fmla="*/ 13 w 136"/>
                <a:gd name="T1" fmla="*/ 0 h 344"/>
                <a:gd name="T2" fmla="*/ 75 w 136"/>
                <a:gd name="T3" fmla="*/ 0 h 344"/>
                <a:gd name="T4" fmla="*/ 75 w 136"/>
                <a:gd name="T5" fmla="*/ 128 h 344"/>
                <a:gd name="T6" fmla="*/ 58 w 136"/>
                <a:gd name="T7" fmla="*/ 190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grpSp>
        <p:nvGrpSpPr>
          <p:cNvPr id="58380" name="Group 62"/>
          <p:cNvGrpSpPr>
            <a:grpSpLocks/>
          </p:cNvGrpSpPr>
          <p:nvPr/>
        </p:nvGrpSpPr>
        <p:grpSpPr bwMode="auto">
          <a:xfrm flipH="1">
            <a:off x="4795838" y="3948113"/>
            <a:ext cx="1050925" cy="631825"/>
            <a:chOff x="1295" y="669"/>
            <a:chExt cx="1115" cy="671"/>
          </a:xfrm>
        </p:grpSpPr>
        <p:sp>
          <p:nvSpPr>
            <p:cNvPr id="58381" name="Freeform 63"/>
            <p:cNvSpPr>
              <a:spLocks/>
            </p:cNvSpPr>
            <p:nvPr/>
          </p:nvSpPr>
          <p:spPr bwMode="auto">
            <a:xfrm>
              <a:off x="1344" y="720"/>
              <a:ext cx="912" cy="480"/>
            </a:xfrm>
            <a:custGeom>
              <a:avLst/>
              <a:gdLst>
                <a:gd name="T0" fmla="*/ 0 w 912"/>
                <a:gd name="T1" fmla="*/ 0 h 624"/>
                <a:gd name="T2" fmla="*/ 384 w 912"/>
                <a:gd name="T3" fmla="*/ 480 h 624"/>
                <a:gd name="T4" fmla="*/ 912 w 912"/>
                <a:gd name="T5" fmla="*/ 480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2" name="Rectangle 64"/>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a:latin typeface="Arial" pitchFamily="34" charset="0"/>
                <a:cs typeface="Arial" pitchFamily="34" charset="0"/>
              </a:endParaRPr>
            </a:p>
          </p:txBody>
        </p:sp>
        <p:sp>
          <p:nvSpPr>
            <p:cNvPr id="58383" name="Freeform 65"/>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4" name="Freeform 66"/>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5" name="Freeform 67"/>
            <p:cNvSpPr>
              <a:spLocks/>
            </p:cNvSpPr>
            <p:nvPr/>
          </p:nvSpPr>
          <p:spPr bwMode="auto">
            <a:xfrm>
              <a:off x="1309" y="789"/>
              <a:ext cx="419" cy="245"/>
            </a:xfrm>
            <a:custGeom>
              <a:avLst/>
              <a:gdLst>
                <a:gd name="T0" fmla="*/ 264 w 537"/>
                <a:gd name="T1" fmla="*/ 176 h 359"/>
                <a:gd name="T2" fmla="*/ 269 w 537"/>
                <a:gd name="T3" fmla="*/ 229 h 359"/>
                <a:gd name="T4" fmla="*/ 128 w 537"/>
                <a:gd name="T5" fmla="*/ 245 h 359"/>
                <a:gd name="T6" fmla="*/ 0 w 537"/>
                <a:gd name="T7" fmla="*/ 120 h 359"/>
                <a:gd name="T8" fmla="*/ 219 w 537"/>
                <a:gd name="T9" fmla="*/ 0 h 359"/>
                <a:gd name="T10" fmla="*/ 419 w 537"/>
                <a:gd name="T11" fmla="*/ 83 h 359"/>
                <a:gd name="T12" fmla="*/ 394 w 537"/>
                <a:gd name="T13" fmla="*/ 104 h 359"/>
                <a:gd name="T14" fmla="*/ 214 w 537"/>
                <a:gd name="T15" fmla="*/ 51 h 359"/>
                <a:gd name="T16" fmla="*/ 71 w 537"/>
                <a:gd name="T17" fmla="*/ 120 h 359"/>
                <a:gd name="T18" fmla="*/ 157 w 537"/>
                <a:gd name="T19" fmla="*/ 207 h 359"/>
                <a:gd name="T20" fmla="*/ 264 w 537"/>
                <a:gd name="T21" fmla="*/ 176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6" name="Freeform 68"/>
            <p:cNvSpPr>
              <a:spLocks/>
            </p:cNvSpPr>
            <p:nvPr/>
          </p:nvSpPr>
          <p:spPr bwMode="auto">
            <a:xfrm>
              <a:off x="1295" y="672"/>
              <a:ext cx="320" cy="240"/>
            </a:xfrm>
            <a:custGeom>
              <a:avLst/>
              <a:gdLst>
                <a:gd name="T0" fmla="*/ 201 w 537"/>
                <a:gd name="T1" fmla="*/ 172 h 359"/>
                <a:gd name="T2" fmla="*/ 206 w 537"/>
                <a:gd name="T3" fmla="*/ 225 h 359"/>
                <a:gd name="T4" fmla="*/ 98 w 537"/>
                <a:gd name="T5" fmla="*/ 240 h 359"/>
                <a:gd name="T6" fmla="*/ 0 w 537"/>
                <a:gd name="T7" fmla="*/ 118 h 359"/>
                <a:gd name="T8" fmla="*/ 167 w 537"/>
                <a:gd name="T9" fmla="*/ 0 h 359"/>
                <a:gd name="T10" fmla="*/ 320 w 537"/>
                <a:gd name="T11" fmla="*/ 82 h 359"/>
                <a:gd name="T12" fmla="*/ 301 w 537"/>
                <a:gd name="T13" fmla="*/ 102 h 359"/>
                <a:gd name="T14" fmla="*/ 163 w 537"/>
                <a:gd name="T15" fmla="*/ 50 h 359"/>
                <a:gd name="T16" fmla="*/ 54 w 537"/>
                <a:gd name="T17" fmla="*/ 118 h 359"/>
                <a:gd name="T18" fmla="*/ 120 w 537"/>
                <a:gd name="T19" fmla="*/ 203 h 359"/>
                <a:gd name="T20" fmla="*/ 201 w 537"/>
                <a:gd name="T21" fmla="*/ 17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7" name="Freeform 69"/>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8" name="Freeform 70"/>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sp>
          <p:nvSpPr>
            <p:cNvPr id="58389" name="Freeform 71"/>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a:latin typeface="Arial" pitchFamily="34" charset="0"/>
                <a:cs typeface="Arial" pitchFamily="34" charset="0"/>
              </a:endParaRPr>
            </a:p>
          </p:txBody>
        </p:sp>
      </p:gr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59395" name="Slide Number Placeholder 4"/>
          <p:cNvSpPr>
            <a:spLocks noGrp="1"/>
          </p:cNvSpPr>
          <p:nvPr>
            <p:ph type="sldNum" sz="quarter" idx="10"/>
          </p:nvPr>
        </p:nvSpPr>
        <p:spPr>
          <a:noFill/>
        </p:spPr>
        <p:txBody>
          <a:bodyPr/>
          <a:lstStyle/>
          <a:p>
            <a:fld id="{12F801FD-50FD-4468-B692-36C29A91C438}" type="slidenum">
              <a:rPr lang="x-none" smtClean="0">
                <a:latin typeface="Arial" pitchFamily="34" charset="0"/>
                <a:cs typeface="Arial" pitchFamily="34" charset="0"/>
              </a:rPr>
              <a:pPr/>
              <a:t>56</a:t>
            </a:fld>
            <a:endParaRPr lang="en-US" smtClean="0">
              <a:latin typeface="Arial" pitchFamily="34" charset="0"/>
              <a:cs typeface="Arial" pitchFamily="34" charset="0"/>
            </a:endParaRPr>
          </a:p>
        </p:txBody>
      </p:sp>
      <p:sp>
        <p:nvSpPr>
          <p:cNvPr id="386066" name="AutoShape 18"/>
          <p:cNvSpPr>
            <a:spLocks noChangeArrowheads="1"/>
          </p:cNvSpPr>
          <p:nvPr/>
        </p:nvSpPr>
        <p:spPr bwMode="auto">
          <a:xfrm flipH="1">
            <a:off x="3873500" y="2852738"/>
            <a:ext cx="1289050" cy="728662"/>
          </a:xfrm>
          <a:prstGeom prst="wedgeRoundRectCallout">
            <a:avLst>
              <a:gd name="adj1" fmla="val -146431"/>
              <a:gd name="adj2" fmla="val -93139"/>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86063" name="AutoShape 15"/>
          <p:cNvSpPr>
            <a:spLocks noChangeArrowheads="1"/>
          </p:cNvSpPr>
          <p:nvPr/>
        </p:nvSpPr>
        <p:spPr bwMode="auto">
          <a:xfrm flipH="1">
            <a:off x="5187950" y="3948113"/>
            <a:ext cx="1289050" cy="728662"/>
          </a:xfrm>
          <a:prstGeom prst="wedgeRoundRectCallout">
            <a:avLst>
              <a:gd name="adj1" fmla="val -117120"/>
              <a:gd name="adj2" fmla="val 142593"/>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86061" name="AutoShape 13"/>
          <p:cNvSpPr>
            <a:spLocks noChangeArrowheads="1"/>
          </p:cNvSpPr>
          <p:nvPr/>
        </p:nvSpPr>
        <p:spPr bwMode="auto">
          <a:xfrm>
            <a:off x="2559050" y="4013200"/>
            <a:ext cx="1289050" cy="728663"/>
          </a:xfrm>
          <a:prstGeom prst="wedgeRoundRectCallout">
            <a:avLst>
              <a:gd name="adj1" fmla="val -131648"/>
              <a:gd name="adj2" fmla="val 128866"/>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386062" name="Text Box 14"/>
          <p:cNvSpPr txBox="1">
            <a:spLocks noChangeArrowheads="1"/>
          </p:cNvSpPr>
          <p:nvPr/>
        </p:nvSpPr>
        <p:spPr bwMode="auto">
          <a:xfrm>
            <a:off x="603330" y="5227638"/>
            <a:ext cx="1928733" cy="646331"/>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0-valent</a:t>
            </a:r>
          </a:p>
        </p:txBody>
      </p:sp>
      <p:sp>
        <p:nvSpPr>
          <p:cNvPr id="59400" name="Rectangle 2"/>
          <p:cNvSpPr>
            <a:spLocks noGrp="1" noChangeArrowheads="1"/>
          </p:cNvSpPr>
          <p:nvPr>
            <p:ph type="title"/>
          </p:nvPr>
        </p:nvSpPr>
        <p:spPr/>
        <p:txBody>
          <a:bodyPr/>
          <a:lstStyle/>
          <a:p>
            <a:r>
              <a:rPr lang="en-US" smtClean="0"/>
              <a:t>Critical States</a:t>
            </a:r>
          </a:p>
        </p:txBody>
      </p:sp>
      <p:sp>
        <p:nvSpPr>
          <p:cNvPr id="59401" name="Oval 5"/>
          <p:cNvSpPr>
            <a:spLocks noChangeArrowheads="1"/>
          </p:cNvSpPr>
          <p:nvPr/>
        </p:nvSpPr>
        <p:spPr bwMode="auto">
          <a:xfrm>
            <a:off x="3962400" y="292893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02" name="Oval 6"/>
          <p:cNvSpPr>
            <a:spLocks noChangeArrowheads="1"/>
          </p:cNvSpPr>
          <p:nvPr/>
        </p:nvSpPr>
        <p:spPr bwMode="auto">
          <a:xfrm>
            <a:off x="2670175" y="411003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03" name="Oval 7"/>
          <p:cNvSpPr>
            <a:spLocks noChangeArrowheads="1"/>
          </p:cNvSpPr>
          <p:nvPr/>
        </p:nvSpPr>
        <p:spPr bwMode="auto">
          <a:xfrm>
            <a:off x="5299075" y="404653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59404" name="Line 8"/>
          <p:cNvSpPr>
            <a:spLocks noChangeShapeType="1"/>
          </p:cNvSpPr>
          <p:nvPr/>
        </p:nvSpPr>
        <p:spPr bwMode="auto">
          <a:xfrm flipH="1">
            <a:off x="3505200" y="353853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59405" name="Line 9"/>
          <p:cNvSpPr>
            <a:spLocks noChangeShapeType="1"/>
          </p:cNvSpPr>
          <p:nvPr/>
        </p:nvSpPr>
        <p:spPr bwMode="auto">
          <a:xfrm>
            <a:off x="4953000" y="353853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386065" name="Text Box 17"/>
          <p:cNvSpPr txBox="1">
            <a:spLocks noChangeArrowheads="1"/>
          </p:cNvSpPr>
          <p:nvPr/>
        </p:nvSpPr>
        <p:spPr bwMode="auto">
          <a:xfrm>
            <a:off x="6604080" y="5264150"/>
            <a:ext cx="1928733" cy="646331"/>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1-valent</a:t>
            </a:r>
          </a:p>
        </p:txBody>
      </p:sp>
      <p:sp>
        <p:nvSpPr>
          <p:cNvPr id="386067" name="Text Box 19"/>
          <p:cNvSpPr txBox="1">
            <a:spLocks noChangeArrowheads="1"/>
          </p:cNvSpPr>
          <p:nvPr/>
        </p:nvSpPr>
        <p:spPr bwMode="auto">
          <a:xfrm>
            <a:off x="5613400" y="1817688"/>
            <a:ext cx="1725613" cy="641350"/>
          </a:xfrm>
          <a:prstGeom prst="rect">
            <a:avLst/>
          </a:prstGeom>
          <a:noFill/>
          <a:ln w="9525">
            <a:noFill/>
            <a:miter lim="800000"/>
            <a:headEnd/>
            <a:tailEnd/>
          </a:ln>
        </p:spPr>
        <p:txBody>
          <a:bodyPr wrap="none">
            <a:spAutoFit/>
          </a:bodyPr>
          <a:lstStyle/>
          <a:p>
            <a:pPr algn="r"/>
            <a:r>
              <a:rPr lang="en-US" sz="3600" b="1">
                <a:solidFill>
                  <a:schemeClr val="accent1"/>
                </a:solidFill>
                <a:latin typeface="Arial" pitchFamily="34" charset="0"/>
                <a:cs typeface="Arial" pitchFamily="34" charset="0"/>
              </a:rPr>
              <a:t>critical</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62"/>
                                        </p:tgtEl>
                                        <p:attrNameLst>
                                          <p:attrName>style.visibility</p:attrName>
                                        </p:attrNameLst>
                                      </p:cBhvr>
                                      <p:to>
                                        <p:strVal val="visible"/>
                                      </p:to>
                                    </p:set>
                                    <p:animEffect transition="in" filter="blinds(horizontal)">
                                      <p:cBhvr>
                                        <p:cTn id="7" dur="500"/>
                                        <p:tgtEl>
                                          <p:spTgt spid="38606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6061"/>
                                        </p:tgtEl>
                                        <p:attrNameLst>
                                          <p:attrName>style.visibility</p:attrName>
                                        </p:attrNameLst>
                                      </p:cBhvr>
                                      <p:to>
                                        <p:strVal val="visible"/>
                                      </p:to>
                                    </p:set>
                                    <p:animEffect transition="in" filter="blinds(horizontal)">
                                      <p:cBhvr>
                                        <p:cTn id="10" dur="500"/>
                                        <p:tgtEl>
                                          <p:spTgt spid="38606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6063"/>
                                        </p:tgtEl>
                                        <p:attrNameLst>
                                          <p:attrName>style.visibility</p:attrName>
                                        </p:attrNameLst>
                                      </p:cBhvr>
                                      <p:to>
                                        <p:strVal val="visible"/>
                                      </p:to>
                                    </p:set>
                                    <p:animEffect transition="in" filter="blinds(horizontal)">
                                      <p:cBhvr>
                                        <p:cTn id="15" dur="500"/>
                                        <p:tgtEl>
                                          <p:spTgt spid="38606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6065"/>
                                        </p:tgtEl>
                                        <p:attrNameLst>
                                          <p:attrName>style.visibility</p:attrName>
                                        </p:attrNameLst>
                                      </p:cBhvr>
                                      <p:to>
                                        <p:strVal val="visible"/>
                                      </p:to>
                                    </p:set>
                                    <p:animEffect transition="in" filter="blinds(horizontal)">
                                      <p:cBhvr>
                                        <p:cTn id="18" dur="500"/>
                                        <p:tgtEl>
                                          <p:spTgt spid="38606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86066"/>
                                        </p:tgtEl>
                                        <p:attrNameLst>
                                          <p:attrName>style.visibility</p:attrName>
                                        </p:attrNameLst>
                                      </p:cBhvr>
                                      <p:to>
                                        <p:strVal val="visible"/>
                                      </p:to>
                                    </p:set>
                                    <p:animEffect transition="in" filter="blinds(horizontal)">
                                      <p:cBhvr>
                                        <p:cTn id="23" dur="500"/>
                                        <p:tgtEl>
                                          <p:spTgt spid="38606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86067"/>
                                        </p:tgtEl>
                                        <p:attrNameLst>
                                          <p:attrName>style.visibility</p:attrName>
                                        </p:attrNameLst>
                                      </p:cBhvr>
                                      <p:to>
                                        <p:strVal val="visible"/>
                                      </p:to>
                                    </p:set>
                                    <p:animEffect transition="in" filter="blinds(horizontal)">
                                      <p:cBhvr>
                                        <p:cTn id="26" dur="500"/>
                                        <p:tgtEl>
                                          <p:spTgt spid="386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66" grpId="0" animBg="1"/>
      <p:bldP spid="386063" grpId="0" animBg="1"/>
      <p:bldP spid="386061" grpId="0" animBg="1"/>
      <p:bldP spid="386062" grpId="0"/>
      <p:bldP spid="386065" grpId="0"/>
      <p:bldP spid="386067" grpId="0"/>
    </p:bld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60419" name="Slide Number Placeholder 4"/>
          <p:cNvSpPr>
            <a:spLocks noGrp="1"/>
          </p:cNvSpPr>
          <p:nvPr>
            <p:ph type="sldNum" sz="quarter" idx="10"/>
          </p:nvPr>
        </p:nvSpPr>
        <p:spPr>
          <a:noFill/>
        </p:spPr>
        <p:txBody>
          <a:bodyPr/>
          <a:lstStyle/>
          <a:p>
            <a:fld id="{9CB6197F-E6C1-4E6F-9013-B9EB5F766C2C}" type="slidenum">
              <a:rPr lang="x-none" smtClean="0">
                <a:latin typeface="Arial" pitchFamily="34" charset="0"/>
                <a:cs typeface="Arial" pitchFamily="34" charset="0"/>
              </a:rPr>
              <a:pPr/>
              <a:t>57</a:t>
            </a:fld>
            <a:endParaRPr lang="en-US" smtClean="0">
              <a:latin typeface="Arial" pitchFamily="34" charset="0"/>
              <a:cs typeface="Arial" pitchFamily="34" charset="0"/>
            </a:endParaRPr>
          </a:p>
        </p:txBody>
      </p:sp>
      <p:sp>
        <p:nvSpPr>
          <p:cNvPr id="60420" name="Rectangle 6"/>
          <p:cNvSpPr>
            <a:spLocks noGrp="1" noChangeArrowheads="1"/>
          </p:cNvSpPr>
          <p:nvPr>
            <p:ph type="title"/>
          </p:nvPr>
        </p:nvSpPr>
        <p:spPr/>
        <p:txBody>
          <a:bodyPr/>
          <a:lstStyle/>
          <a:p>
            <a:r>
              <a:rPr lang="en-US" smtClean="0"/>
              <a:t>From a Critical State</a:t>
            </a:r>
          </a:p>
        </p:txBody>
      </p:sp>
      <p:sp>
        <p:nvSpPr>
          <p:cNvPr id="60421" name="Oval 7"/>
          <p:cNvSpPr>
            <a:spLocks noChangeArrowheads="1"/>
          </p:cNvSpPr>
          <p:nvPr/>
        </p:nvSpPr>
        <p:spPr bwMode="auto">
          <a:xfrm>
            <a:off x="3962400" y="2071688"/>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60422" name="Oval 8"/>
          <p:cNvSpPr>
            <a:spLocks noChangeArrowheads="1"/>
          </p:cNvSpPr>
          <p:nvPr/>
        </p:nvSpPr>
        <p:spPr bwMode="auto">
          <a:xfrm>
            <a:off x="2670175" y="32527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23" name="Oval 9"/>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60424" name="Line 10"/>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60425" name="Line 11"/>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60426" name="Text Box 14"/>
          <p:cNvSpPr txBox="1">
            <a:spLocks noChangeArrowheads="1"/>
          </p:cNvSpPr>
          <p:nvPr/>
        </p:nvSpPr>
        <p:spPr bwMode="auto">
          <a:xfrm>
            <a:off x="336550" y="4767263"/>
            <a:ext cx="4037013" cy="946150"/>
          </a:xfrm>
          <a:prstGeom prst="rect">
            <a:avLst/>
          </a:prstGeom>
          <a:noFill/>
          <a:ln w="9525">
            <a:noFill/>
            <a:miter lim="800000"/>
            <a:headEnd/>
            <a:tailEnd/>
          </a:ln>
        </p:spPr>
        <p:txBody>
          <a:bodyPr>
            <a:spAutoFit/>
          </a:bodyPr>
          <a:lstStyle/>
          <a:p>
            <a:r>
              <a:rPr lang="en-US" b="1">
                <a:latin typeface="Arial" pitchFamily="34" charset="0"/>
                <a:cs typeface="Arial" pitchFamily="34" charset="0"/>
              </a:rPr>
              <a:t>If </a:t>
            </a:r>
            <a:r>
              <a:rPr lang="en-US" b="1">
                <a:solidFill>
                  <a:schemeClr val="tx1"/>
                </a:solidFill>
                <a:latin typeface="Arial" pitchFamily="34" charset="0"/>
                <a:cs typeface="Arial" pitchFamily="34" charset="0"/>
              </a:rPr>
              <a:t>A</a:t>
            </a:r>
            <a:r>
              <a:rPr lang="en-US" b="1">
                <a:latin typeface="Arial" pitchFamily="34" charset="0"/>
                <a:cs typeface="Arial" pitchFamily="34" charset="0"/>
              </a:rPr>
              <a:t> goes first, protocol decides </a:t>
            </a:r>
            <a:r>
              <a:rPr lang="en-US" b="1">
                <a:solidFill>
                  <a:schemeClr val="tx1"/>
                </a:solidFill>
                <a:latin typeface="Arial" pitchFamily="34" charset="0"/>
                <a:cs typeface="Arial" pitchFamily="34" charset="0"/>
              </a:rPr>
              <a:t>0</a:t>
            </a:r>
          </a:p>
        </p:txBody>
      </p:sp>
      <p:sp>
        <p:nvSpPr>
          <p:cNvPr id="60427" name="Text Box 15"/>
          <p:cNvSpPr txBox="1">
            <a:spLocks noChangeArrowheads="1"/>
          </p:cNvSpPr>
          <p:nvPr/>
        </p:nvSpPr>
        <p:spPr bwMode="auto">
          <a:xfrm>
            <a:off x="4756150" y="4768850"/>
            <a:ext cx="4037013" cy="946150"/>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If </a:t>
            </a:r>
            <a:r>
              <a:rPr lang="en-US" b="1">
                <a:solidFill>
                  <a:schemeClr val="tx1"/>
                </a:solidFill>
                <a:latin typeface="Arial" pitchFamily="34" charset="0"/>
                <a:cs typeface="Arial" pitchFamily="34" charset="0"/>
              </a:rPr>
              <a:t>B</a:t>
            </a:r>
            <a:r>
              <a:rPr lang="en-US" b="1">
                <a:solidFill>
                  <a:srgbClr val="FF0000"/>
                </a:solidFill>
                <a:latin typeface="Arial" pitchFamily="34" charset="0"/>
                <a:cs typeface="Arial" pitchFamily="34" charset="0"/>
              </a:rPr>
              <a:t> goes first, protocol decides </a:t>
            </a:r>
            <a:r>
              <a:rPr lang="en-US" b="1">
                <a:solidFill>
                  <a:schemeClr val="tx1"/>
                </a:solidFill>
                <a:latin typeface="Arial" pitchFamily="34" charset="0"/>
                <a:cs typeface="Arial" pitchFamily="34" charset="0"/>
              </a:rPr>
              <a:t>1</a:t>
            </a:r>
          </a:p>
        </p:txBody>
      </p:sp>
      <p:sp>
        <p:nvSpPr>
          <p:cNvPr id="60428" name="Text Box 17"/>
          <p:cNvSpPr txBox="1">
            <a:spLocks noChangeArrowheads="1"/>
          </p:cNvSpPr>
          <p:nvPr/>
        </p:nvSpPr>
        <p:spPr bwMode="auto">
          <a:xfrm>
            <a:off x="2057400" y="3935413"/>
            <a:ext cx="2151063"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0-valent</a:t>
            </a:r>
          </a:p>
        </p:txBody>
      </p:sp>
      <p:sp>
        <p:nvSpPr>
          <p:cNvPr id="60429" name="Text Box 18"/>
          <p:cNvSpPr txBox="1">
            <a:spLocks noChangeArrowheads="1"/>
          </p:cNvSpPr>
          <p:nvPr/>
        </p:nvSpPr>
        <p:spPr bwMode="auto">
          <a:xfrm>
            <a:off x="4794250" y="3937000"/>
            <a:ext cx="2003425" cy="519113"/>
          </a:xfrm>
          <a:prstGeom prst="rect">
            <a:avLst/>
          </a:prstGeom>
          <a:solidFill>
            <a:schemeClr val="accent2"/>
          </a:solidFill>
          <a:ln w="9525">
            <a:noFill/>
            <a:miter lim="800000"/>
            <a:headEnd/>
            <a:tailEnd/>
          </a:ln>
        </p:spPr>
        <p:txBody>
          <a:bodyPr>
            <a:spAutoFit/>
          </a:bodyPr>
          <a:lstStyle/>
          <a:p>
            <a:r>
              <a:rPr lang="en-US" b="1">
                <a:solidFill>
                  <a:schemeClr val="bg1"/>
                </a:solidFill>
                <a:latin typeface="Arial" pitchFamily="34" charset="0"/>
                <a:cs typeface="Arial" pitchFamily="34" charset="0"/>
              </a:rPr>
              <a:t>1-valent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0"/>
          </p:nvPr>
        </p:nvSpPr>
        <p:spPr>
          <a:noFill/>
        </p:spPr>
        <p:txBody>
          <a:bodyPr/>
          <a:lstStyle/>
          <a:p>
            <a:fld id="{75D4F0F7-97A9-4BD3-8467-37FE0D7B6686}" type="slidenum">
              <a:rPr lang="x-none" smtClean="0">
                <a:latin typeface="Arial" pitchFamily="34" charset="0"/>
                <a:cs typeface="Arial" pitchFamily="34" charset="0"/>
              </a:rPr>
              <a:pPr/>
              <a:t>58</a:t>
            </a:fld>
            <a:endParaRPr lang="en-US" smtClean="0">
              <a:latin typeface="Arial" pitchFamily="34" charset="0"/>
              <a:cs typeface="Arial" pitchFamily="34" charset="0"/>
            </a:endParaRPr>
          </a:p>
        </p:txBody>
      </p:sp>
      <p:sp>
        <p:nvSpPr>
          <p:cNvPr id="61443" name="Rectangle 3"/>
          <p:cNvSpPr>
            <a:spLocks noGrp="1" noChangeArrowheads="1"/>
          </p:cNvSpPr>
          <p:nvPr>
            <p:ph type="title"/>
          </p:nvPr>
        </p:nvSpPr>
        <p:spPr>
          <a:xfrm>
            <a:off x="658813" y="490538"/>
            <a:ext cx="7772400" cy="1143000"/>
          </a:xfrm>
        </p:spPr>
        <p:txBody>
          <a:bodyPr/>
          <a:lstStyle/>
          <a:p>
            <a:r>
              <a:rPr lang="en-US" smtClean="0"/>
              <a:t>Reaching Critical State</a:t>
            </a:r>
          </a:p>
        </p:txBody>
      </p:sp>
      <p:sp>
        <p:nvSpPr>
          <p:cNvPr id="61444" name="Oval 4"/>
          <p:cNvSpPr>
            <a:spLocks noChangeArrowheads="1"/>
          </p:cNvSpPr>
          <p:nvPr/>
        </p:nvSpPr>
        <p:spPr bwMode="auto">
          <a:xfrm>
            <a:off x="2668588" y="2681288"/>
            <a:ext cx="1066800" cy="533400"/>
          </a:xfrm>
          <a:prstGeom prst="ellipse">
            <a:avLst/>
          </a:prstGeom>
          <a:solidFill>
            <a:srgbClr val="DDDDDD"/>
          </a:solidFill>
          <a:ln w="38100">
            <a:solidFill>
              <a:schemeClr val="tx1"/>
            </a:solidFill>
            <a:round/>
            <a:headEnd/>
            <a:tailEnd/>
          </a:ln>
        </p:spPr>
        <p:txBody>
          <a:bodyPr wrap="none" anchor="ctr"/>
          <a:lstStyle/>
          <a:p>
            <a:r>
              <a:rPr lang="en-US" sz="3200" b="1">
                <a:solidFill>
                  <a:schemeClr val="accent2"/>
                </a:solidFill>
                <a:latin typeface="Arial" pitchFamily="34" charset="0"/>
                <a:cs typeface="Arial" pitchFamily="34" charset="0"/>
              </a:rPr>
              <a:t>C</a:t>
            </a:r>
            <a:r>
              <a:rPr lang="en-US" sz="3200" b="1" baseline="-25000">
                <a:solidFill>
                  <a:schemeClr val="accent2"/>
                </a:solidFill>
                <a:latin typeface="Arial" pitchFamily="34" charset="0"/>
                <a:cs typeface="Arial" pitchFamily="34" charset="0"/>
              </a:rPr>
              <a:t>A</a:t>
            </a:r>
          </a:p>
        </p:txBody>
      </p:sp>
      <p:sp>
        <p:nvSpPr>
          <p:cNvPr id="61445" name="Oval 8"/>
          <p:cNvSpPr>
            <a:spLocks noChangeArrowheads="1"/>
          </p:cNvSpPr>
          <p:nvPr/>
        </p:nvSpPr>
        <p:spPr bwMode="auto">
          <a:xfrm>
            <a:off x="2552700" y="4154488"/>
            <a:ext cx="1066800" cy="533400"/>
          </a:xfrm>
          <a:prstGeom prst="ellipse">
            <a:avLst/>
          </a:prstGeom>
          <a:solidFill>
            <a:srgbClr val="DDDDDD"/>
          </a:solidFill>
          <a:ln w="38100">
            <a:solidFill>
              <a:schemeClr val="tx1"/>
            </a:solidFill>
            <a:round/>
            <a:headEnd/>
            <a:tailEnd/>
          </a:ln>
        </p:spPr>
        <p:txBody>
          <a:bodyPr wrap="none" anchor="ctr"/>
          <a:lstStyle/>
          <a:p>
            <a:r>
              <a:rPr lang="en-US" sz="3200" b="1">
                <a:solidFill>
                  <a:schemeClr val="accent2"/>
                </a:solidFill>
                <a:latin typeface="Arial" pitchFamily="34" charset="0"/>
                <a:cs typeface="Arial" pitchFamily="34" charset="0"/>
              </a:rPr>
              <a:t>C</a:t>
            </a:r>
            <a:r>
              <a:rPr lang="en-US" sz="3200" b="1" baseline="-25000">
                <a:solidFill>
                  <a:schemeClr val="accent2"/>
                </a:solidFill>
                <a:latin typeface="Arial" pitchFamily="34" charset="0"/>
                <a:cs typeface="Arial" pitchFamily="34" charset="0"/>
              </a:rPr>
              <a:t>A</a:t>
            </a:r>
          </a:p>
        </p:txBody>
      </p:sp>
      <p:sp>
        <p:nvSpPr>
          <p:cNvPr id="61446" name="Oval 11"/>
          <p:cNvSpPr>
            <a:spLocks noChangeArrowheads="1"/>
          </p:cNvSpPr>
          <p:nvPr/>
        </p:nvSpPr>
        <p:spPr bwMode="auto">
          <a:xfrm>
            <a:off x="4183063" y="3416300"/>
            <a:ext cx="1066800" cy="533400"/>
          </a:xfrm>
          <a:prstGeom prst="ellipse">
            <a:avLst/>
          </a:prstGeom>
          <a:solidFill>
            <a:srgbClr val="DDDDDD"/>
          </a:solidFill>
          <a:ln w="38100">
            <a:solidFill>
              <a:schemeClr val="tx1"/>
            </a:solidFill>
            <a:round/>
            <a:headEnd/>
            <a:tailEnd/>
          </a:ln>
        </p:spPr>
        <p:txBody>
          <a:bodyPr wrap="none" anchor="ctr"/>
          <a:lstStyle/>
          <a:p>
            <a:r>
              <a:rPr lang="en-US" sz="3200" b="1">
                <a:solidFill>
                  <a:srgbClr val="FF0000"/>
                </a:solidFill>
                <a:latin typeface="Arial" pitchFamily="34" charset="0"/>
                <a:cs typeface="Arial" pitchFamily="34" charset="0"/>
              </a:rPr>
              <a:t>C</a:t>
            </a:r>
            <a:r>
              <a:rPr lang="en-US" sz="3200" b="1" baseline="-25000">
                <a:solidFill>
                  <a:srgbClr val="FF0000"/>
                </a:solidFill>
                <a:latin typeface="Arial" pitchFamily="34" charset="0"/>
                <a:cs typeface="Arial" pitchFamily="34" charset="0"/>
              </a:rPr>
              <a:t>B</a:t>
            </a:r>
          </a:p>
        </p:txBody>
      </p:sp>
      <p:sp>
        <p:nvSpPr>
          <p:cNvPr id="61447" name="Oval 12"/>
          <p:cNvSpPr>
            <a:spLocks noChangeArrowheads="1"/>
          </p:cNvSpPr>
          <p:nvPr/>
        </p:nvSpPr>
        <p:spPr bwMode="auto">
          <a:xfrm>
            <a:off x="4264025" y="4791075"/>
            <a:ext cx="1066800" cy="533400"/>
          </a:xfrm>
          <a:prstGeom prst="ellipse">
            <a:avLst/>
          </a:prstGeom>
          <a:solidFill>
            <a:srgbClr val="DDDDDD"/>
          </a:solidFill>
          <a:ln w="38100">
            <a:solidFill>
              <a:schemeClr val="tx1"/>
            </a:solidFill>
            <a:round/>
            <a:headEnd/>
            <a:tailEnd/>
          </a:ln>
        </p:spPr>
        <p:txBody>
          <a:bodyPr wrap="none" anchor="ctr"/>
          <a:lstStyle/>
          <a:p>
            <a:r>
              <a:rPr lang="en-US" sz="4400">
                <a:latin typeface="Arial" pitchFamily="34" charset="0"/>
                <a:cs typeface="Arial" pitchFamily="34" charset="0"/>
              </a:rPr>
              <a:t>c</a:t>
            </a:r>
          </a:p>
        </p:txBody>
      </p:sp>
      <p:sp>
        <p:nvSpPr>
          <p:cNvPr id="61448" name="Line 22"/>
          <p:cNvSpPr>
            <a:spLocks noChangeShapeType="1"/>
          </p:cNvSpPr>
          <p:nvPr/>
        </p:nvSpPr>
        <p:spPr bwMode="auto">
          <a:xfrm>
            <a:off x="3751263" y="3151188"/>
            <a:ext cx="530225" cy="317500"/>
          </a:xfrm>
          <a:prstGeom prst="line">
            <a:avLst/>
          </a:prstGeom>
          <a:noFill/>
          <a:ln w="76200">
            <a:solidFill>
              <a:srgbClr val="FF0000"/>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49" name="Line 25"/>
          <p:cNvSpPr>
            <a:spLocks noChangeShapeType="1"/>
          </p:cNvSpPr>
          <p:nvPr/>
        </p:nvSpPr>
        <p:spPr bwMode="auto">
          <a:xfrm flipH="1">
            <a:off x="3502025" y="3827463"/>
            <a:ext cx="609600" cy="381000"/>
          </a:xfrm>
          <a:prstGeom prst="line">
            <a:avLst/>
          </a:prstGeom>
          <a:noFill/>
          <a:ln w="76200">
            <a:solidFill>
              <a:srgbClr val="6666FF"/>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50" name="Line 30"/>
          <p:cNvSpPr>
            <a:spLocks noChangeShapeType="1"/>
          </p:cNvSpPr>
          <p:nvPr/>
        </p:nvSpPr>
        <p:spPr bwMode="auto">
          <a:xfrm>
            <a:off x="5211763" y="5391150"/>
            <a:ext cx="279400" cy="2524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61451" name="Line 31"/>
          <p:cNvSpPr>
            <a:spLocks noChangeShapeType="1"/>
          </p:cNvSpPr>
          <p:nvPr/>
        </p:nvSpPr>
        <p:spPr bwMode="auto">
          <a:xfrm>
            <a:off x="3651250" y="4568825"/>
            <a:ext cx="542925" cy="344488"/>
          </a:xfrm>
          <a:prstGeom prst="line">
            <a:avLst/>
          </a:prstGeom>
          <a:noFill/>
          <a:ln w="76200">
            <a:solidFill>
              <a:srgbClr val="FF0000"/>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54" name="Oval 37"/>
          <p:cNvSpPr>
            <a:spLocks noChangeArrowheads="1"/>
          </p:cNvSpPr>
          <p:nvPr/>
        </p:nvSpPr>
        <p:spPr bwMode="auto">
          <a:xfrm>
            <a:off x="4038600" y="1981200"/>
            <a:ext cx="1066800" cy="533400"/>
          </a:xfrm>
          <a:prstGeom prst="ellipse">
            <a:avLst/>
          </a:prstGeom>
          <a:solidFill>
            <a:srgbClr val="DDDDDD"/>
          </a:solidFill>
          <a:ln w="38100">
            <a:solidFill>
              <a:schemeClr val="tx1"/>
            </a:solidFill>
            <a:round/>
            <a:headEnd/>
            <a:tailEnd/>
          </a:ln>
        </p:spPr>
        <p:txBody>
          <a:bodyPr wrap="none" anchor="ctr" anchorCtr="1"/>
          <a:lstStyle/>
          <a:p>
            <a:r>
              <a:rPr lang="en-US" sz="3200" b="1">
                <a:solidFill>
                  <a:srgbClr val="FF0000"/>
                </a:solidFill>
                <a:latin typeface="Arial" pitchFamily="34" charset="0"/>
                <a:cs typeface="Arial" pitchFamily="34" charset="0"/>
              </a:rPr>
              <a:t>C</a:t>
            </a:r>
            <a:r>
              <a:rPr lang="en-US" sz="3200" b="1" baseline="-25000">
                <a:solidFill>
                  <a:srgbClr val="FF0000"/>
                </a:solidFill>
                <a:latin typeface="Arial" pitchFamily="34" charset="0"/>
                <a:cs typeface="Arial" pitchFamily="34" charset="0"/>
              </a:rPr>
              <a:t>B</a:t>
            </a:r>
          </a:p>
        </p:txBody>
      </p:sp>
      <p:sp>
        <p:nvSpPr>
          <p:cNvPr id="61455" name="Line 38"/>
          <p:cNvSpPr>
            <a:spLocks noChangeShapeType="1"/>
          </p:cNvSpPr>
          <p:nvPr/>
        </p:nvSpPr>
        <p:spPr bwMode="auto">
          <a:xfrm flipH="1">
            <a:off x="3544888" y="2422525"/>
            <a:ext cx="423862" cy="269875"/>
          </a:xfrm>
          <a:prstGeom prst="line">
            <a:avLst/>
          </a:prstGeom>
          <a:noFill/>
          <a:ln w="76200">
            <a:solidFill>
              <a:srgbClr val="6666FF"/>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56" name="Line 39"/>
          <p:cNvSpPr>
            <a:spLocks noChangeShapeType="1"/>
          </p:cNvSpPr>
          <p:nvPr/>
        </p:nvSpPr>
        <p:spPr bwMode="auto">
          <a:xfrm>
            <a:off x="5041900" y="2530475"/>
            <a:ext cx="328613" cy="255588"/>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61457" name="Text Box 40"/>
          <p:cNvSpPr txBox="1">
            <a:spLocks noChangeArrowheads="1"/>
          </p:cNvSpPr>
          <p:nvPr/>
        </p:nvSpPr>
        <p:spPr bwMode="auto">
          <a:xfrm>
            <a:off x="5276939" y="2525713"/>
            <a:ext cx="1763624" cy="523220"/>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univalent</a:t>
            </a:r>
          </a:p>
        </p:txBody>
      </p:sp>
      <p:sp>
        <p:nvSpPr>
          <p:cNvPr id="61458" name="Line 50"/>
          <p:cNvSpPr>
            <a:spLocks noChangeShapeType="1"/>
          </p:cNvSpPr>
          <p:nvPr/>
        </p:nvSpPr>
        <p:spPr bwMode="auto">
          <a:xfrm flipH="1">
            <a:off x="4160838" y="5384800"/>
            <a:ext cx="196850" cy="228600"/>
          </a:xfrm>
          <a:prstGeom prst="line">
            <a:avLst/>
          </a:prstGeom>
          <a:noFill/>
          <a:ln w="76200">
            <a:solidFill>
              <a:srgbClr val="6666FF"/>
            </a:solidFill>
            <a:prstDash val="sysDot"/>
            <a:round/>
            <a:headEnd/>
            <a:tailEnd type="triangle" w="med" len="med"/>
          </a:ln>
        </p:spPr>
        <p:txBody>
          <a:bodyPr wrap="none" anchor="ctr"/>
          <a:lstStyle/>
          <a:p>
            <a:endParaRPr lang="en-US">
              <a:latin typeface="Arial" pitchFamily="34" charset="0"/>
              <a:cs typeface="Arial" pitchFamily="34" charset="0"/>
            </a:endParaRPr>
          </a:p>
        </p:txBody>
      </p:sp>
      <p:sp>
        <p:nvSpPr>
          <p:cNvPr id="61459" name="Text Box 51"/>
          <p:cNvSpPr txBox="1">
            <a:spLocks noChangeArrowheads="1"/>
          </p:cNvSpPr>
          <p:nvPr/>
        </p:nvSpPr>
        <p:spPr bwMode="auto">
          <a:xfrm>
            <a:off x="762089" y="3473450"/>
            <a:ext cx="1763624" cy="523220"/>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univalent</a:t>
            </a:r>
          </a:p>
        </p:txBody>
      </p:sp>
      <p:sp>
        <p:nvSpPr>
          <p:cNvPr id="61460" name="Text Box 52"/>
          <p:cNvSpPr txBox="1">
            <a:spLocks noChangeArrowheads="1"/>
          </p:cNvSpPr>
          <p:nvPr/>
        </p:nvSpPr>
        <p:spPr bwMode="auto">
          <a:xfrm>
            <a:off x="5535701" y="4183063"/>
            <a:ext cx="1763624" cy="523220"/>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univalent</a:t>
            </a:r>
          </a:p>
        </p:txBody>
      </p:sp>
      <p:sp>
        <p:nvSpPr>
          <p:cNvPr id="61461" name="Text Box 53"/>
          <p:cNvSpPr txBox="1">
            <a:spLocks noChangeArrowheads="1"/>
          </p:cNvSpPr>
          <p:nvPr/>
        </p:nvSpPr>
        <p:spPr bwMode="auto">
          <a:xfrm>
            <a:off x="893851" y="4932363"/>
            <a:ext cx="1763624" cy="523220"/>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univalent</a:t>
            </a:r>
          </a:p>
        </p:txBody>
      </p:sp>
      <p:sp>
        <p:nvSpPr>
          <p:cNvPr id="61462" name="Line 54"/>
          <p:cNvSpPr>
            <a:spLocks noChangeShapeType="1"/>
          </p:cNvSpPr>
          <p:nvPr/>
        </p:nvSpPr>
        <p:spPr bwMode="auto">
          <a:xfrm flipH="1">
            <a:off x="2235200" y="3176588"/>
            <a:ext cx="423863" cy="269875"/>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61463" name="Line 55"/>
          <p:cNvSpPr>
            <a:spLocks noChangeShapeType="1"/>
          </p:cNvSpPr>
          <p:nvPr/>
        </p:nvSpPr>
        <p:spPr bwMode="auto">
          <a:xfrm flipH="1">
            <a:off x="2085975" y="4702175"/>
            <a:ext cx="423863" cy="269875"/>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61464" name="Line 56"/>
          <p:cNvSpPr>
            <a:spLocks noChangeShapeType="1"/>
          </p:cNvSpPr>
          <p:nvPr/>
        </p:nvSpPr>
        <p:spPr bwMode="auto">
          <a:xfrm>
            <a:off x="5299075" y="3884613"/>
            <a:ext cx="328613" cy="255587"/>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61465" name="Text Box 57"/>
          <p:cNvSpPr txBox="1">
            <a:spLocks noChangeArrowheads="1"/>
          </p:cNvSpPr>
          <p:nvPr/>
        </p:nvSpPr>
        <p:spPr bwMode="auto">
          <a:xfrm>
            <a:off x="2463800" y="5686425"/>
            <a:ext cx="2151063"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0-valent</a:t>
            </a:r>
          </a:p>
        </p:txBody>
      </p:sp>
      <p:sp>
        <p:nvSpPr>
          <p:cNvPr id="61466" name="Text Box 58"/>
          <p:cNvSpPr txBox="1">
            <a:spLocks noChangeArrowheads="1"/>
          </p:cNvSpPr>
          <p:nvPr/>
        </p:nvSpPr>
        <p:spPr bwMode="auto">
          <a:xfrm>
            <a:off x="5200650" y="5688013"/>
            <a:ext cx="2003425" cy="519112"/>
          </a:xfrm>
          <a:prstGeom prst="rect">
            <a:avLst/>
          </a:prstGeom>
          <a:solidFill>
            <a:schemeClr val="accent2"/>
          </a:solidFill>
          <a:ln w="9525">
            <a:noFill/>
            <a:miter lim="800000"/>
            <a:headEnd/>
            <a:tailEnd/>
          </a:ln>
        </p:spPr>
        <p:txBody>
          <a:bodyPr>
            <a:spAutoFit/>
          </a:bodyPr>
          <a:lstStyle/>
          <a:p>
            <a:r>
              <a:rPr lang="en-US" b="1">
                <a:solidFill>
                  <a:schemeClr val="bg1"/>
                </a:solidFill>
                <a:latin typeface="Arial" pitchFamily="34" charset="0"/>
                <a:cs typeface="Arial" pitchFamily="34" charset="0"/>
              </a:rPr>
              <a:t>1-valent</a:t>
            </a:r>
          </a:p>
        </p:txBody>
      </p:sp>
      <p:sp>
        <p:nvSpPr>
          <p:cNvPr id="61467" name="Text Box 59"/>
          <p:cNvSpPr txBox="1">
            <a:spLocks noChangeArrowheads="1"/>
          </p:cNvSpPr>
          <p:nvPr/>
        </p:nvSpPr>
        <p:spPr bwMode="auto">
          <a:xfrm>
            <a:off x="5251450" y="1593850"/>
            <a:ext cx="2909888" cy="519113"/>
          </a:xfrm>
          <a:prstGeom prst="rect">
            <a:avLst/>
          </a:prstGeom>
          <a:noFill/>
          <a:ln w="9525">
            <a:noFill/>
            <a:miter lim="800000"/>
            <a:headEnd/>
            <a:tailEnd/>
          </a:ln>
        </p:spPr>
        <p:txBody>
          <a:bodyPr wrap="none">
            <a:spAutoFit/>
          </a:bodyPr>
          <a:lstStyle/>
          <a:p>
            <a:pPr algn="r"/>
            <a:r>
              <a:rPr lang="en-US" b="1">
                <a:solidFill>
                  <a:schemeClr val="accent1"/>
                </a:solidFill>
                <a:latin typeface="Arial" pitchFamily="34" charset="0"/>
                <a:cs typeface="Arial" pitchFamily="34" charset="0"/>
              </a:rPr>
              <a:t>initially bivalent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0"/>
          </p:nvPr>
        </p:nvSpPr>
        <p:spPr>
          <a:noFill/>
        </p:spPr>
        <p:txBody>
          <a:bodyPr/>
          <a:lstStyle/>
          <a:p>
            <a:fld id="{EC47A85C-FAD4-4CAA-AAA0-0CCF964BEC32}" type="slidenum">
              <a:rPr lang="x-none" smtClean="0">
                <a:cs typeface="Arial" pitchFamily="34" charset="0"/>
              </a:rPr>
              <a:pPr/>
              <a:t>59</a:t>
            </a:fld>
            <a:endParaRPr lang="en-US" smtClean="0">
              <a:cs typeface="Arial" pitchFamily="34" charset="0"/>
            </a:endParaRPr>
          </a:p>
        </p:txBody>
      </p:sp>
      <p:sp>
        <p:nvSpPr>
          <p:cNvPr id="62467" name="Rectangle 2"/>
          <p:cNvSpPr>
            <a:spLocks noGrp="1" noChangeArrowheads="1"/>
          </p:cNvSpPr>
          <p:nvPr>
            <p:ph type="title"/>
          </p:nvPr>
        </p:nvSpPr>
        <p:spPr/>
        <p:txBody>
          <a:bodyPr/>
          <a:lstStyle/>
          <a:p>
            <a:r>
              <a:rPr lang="en-US" smtClean="0"/>
              <a:t>Critical States</a:t>
            </a:r>
          </a:p>
        </p:txBody>
      </p:sp>
      <p:sp>
        <p:nvSpPr>
          <p:cNvPr id="62468" name="Rectangle 3"/>
          <p:cNvSpPr>
            <a:spLocks noGrp="1" noChangeArrowheads="1"/>
          </p:cNvSpPr>
          <p:nvPr>
            <p:ph type="body" idx="1"/>
          </p:nvPr>
        </p:nvSpPr>
        <p:spPr/>
        <p:txBody>
          <a:bodyPr/>
          <a:lstStyle/>
          <a:p>
            <a:r>
              <a:rPr lang="en-US" smtClean="0"/>
              <a:t>Starting from a bivalent initial state</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7171" name="Slide Number Placeholder 4"/>
          <p:cNvSpPr>
            <a:spLocks noGrp="1"/>
          </p:cNvSpPr>
          <p:nvPr>
            <p:ph type="sldNum" sz="quarter" idx="10"/>
          </p:nvPr>
        </p:nvSpPr>
        <p:spPr>
          <a:noFill/>
        </p:spPr>
        <p:txBody>
          <a:bodyPr/>
          <a:lstStyle/>
          <a:p>
            <a:fld id="{3B9EA839-D0A1-4821-BB33-30996EC2BBD2}" type="slidenum">
              <a:rPr lang="x-none" smtClean="0">
                <a:cs typeface="Arial" pitchFamily="34" charset="0"/>
              </a:rPr>
              <a:pPr/>
              <a:t>6</a:t>
            </a:fld>
            <a:endParaRPr lang="en-US" smtClean="0">
              <a:cs typeface="Arial" pitchFamily="34" charset="0"/>
            </a:endParaRPr>
          </a:p>
        </p:txBody>
      </p:sp>
      <p:sp>
        <p:nvSpPr>
          <p:cNvPr id="7172" name="Rectangle 2"/>
          <p:cNvSpPr>
            <a:spLocks noGrp="1" noChangeArrowheads="1"/>
          </p:cNvSpPr>
          <p:nvPr>
            <p:ph type="title"/>
          </p:nvPr>
        </p:nvSpPr>
        <p:spPr>
          <a:xfrm>
            <a:off x="361950" y="609600"/>
            <a:ext cx="8213725" cy="1143000"/>
          </a:xfrm>
        </p:spPr>
        <p:txBody>
          <a:bodyPr/>
          <a:lstStyle/>
          <a:p>
            <a:r>
              <a:rPr lang="en-US" sz="4800" smtClean="0"/>
              <a:t>Rationale for wait-freedom</a:t>
            </a:r>
          </a:p>
        </p:txBody>
      </p:sp>
      <p:sp>
        <p:nvSpPr>
          <p:cNvPr id="7173" name="Rectangle 3"/>
          <p:cNvSpPr>
            <a:spLocks noGrp="1" noChangeArrowheads="1"/>
          </p:cNvSpPr>
          <p:nvPr>
            <p:ph type="body" idx="1"/>
          </p:nvPr>
        </p:nvSpPr>
        <p:spPr>
          <a:xfrm>
            <a:off x="730250" y="2306638"/>
            <a:ext cx="7772400" cy="4114800"/>
          </a:xfrm>
        </p:spPr>
        <p:txBody>
          <a:bodyPr/>
          <a:lstStyle/>
          <a:p>
            <a:r>
              <a:rPr lang="en-US" smtClean="0"/>
              <a:t>We wanted atomic registers to implement mutual exclusion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0BFA6A9-82AE-4936-B28D-8ABF607C25AE}" type="slidenum">
              <a:rPr lang="x-none" sz="1400">
                <a:solidFill>
                  <a:schemeClr val="tx1"/>
                </a:solidFill>
                <a:latin typeface="Arial" pitchFamily="34" charset="0"/>
                <a:cs typeface="Arial" pitchFamily="34" charset="0"/>
              </a:rPr>
              <a:pPr algn="r"/>
              <a:t>60</a:t>
            </a:fld>
            <a:endParaRPr lang="en-US" sz="1400" dirty="0">
              <a:solidFill>
                <a:schemeClr val="tx1"/>
              </a:solidFill>
              <a:latin typeface="Arial" pitchFamily="34" charset="0"/>
              <a:cs typeface="Arial" pitchFamily="34" charset="0"/>
            </a:endParaRPr>
          </a:p>
        </p:txBody>
      </p:sp>
      <p:sp>
        <p:nvSpPr>
          <p:cNvPr id="63491" name="Rectangle 2"/>
          <p:cNvSpPr>
            <a:spLocks noGrp="1" noChangeArrowheads="1"/>
          </p:cNvSpPr>
          <p:nvPr>
            <p:ph type="title" idx="4294967295"/>
          </p:nvPr>
        </p:nvSpPr>
        <p:spPr/>
        <p:txBody>
          <a:bodyPr/>
          <a:lstStyle/>
          <a:p>
            <a:r>
              <a:rPr lang="en-US" smtClean="0"/>
              <a:t>Critical States</a:t>
            </a:r>
          </a:p>
        </p:txBody>
      </p:sp>
      <p:sp>
        <p:nvSpPr>
          <p:cNvPr id="63492" name="Rectangle 3"/>
          <p:cNvSpPr>
            <a:spLocks noGrp="1" noChangeArrowheads="1"/>
          </p:cNvSpPr>
          <p:nvPr>
            <p:ph type="body" idx="4294967295"/>
          </p:nvPr>
        </p:nvSpPr>
        <p:spPr/>
        <p:txBody>
          <a:bodyPr/>
          <a:lstStyle/>
          <a:p>
            <a:r>
              <a:rPr lang="en-US" smtClean="0">
                <a:solidFill>
                  <a:schemeClr val="bg2"/>
                </a:solidFill>
              </a:rPr>
              <a:t>Starting from a bivalent initial state</a:t>
            </a:r>
          </a:p>
          <a:p>
            <a:r>
              <a:rPr lang="en-US" smtClean="0"/>
              <a:t>The protocol can reach a critical state</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906D054-7EB6-4777-8E23-01AE6A616FDA}" type="slidenum">
              <a:rPr lang="x-none" sz="1400">
                <a:solidFill>
                  <a:schemeClr val="tx1"/>
                </a:solidFill>
                <a:latin typeface="Arial" pitchFamily="34" charset="0"/>
                <a:cs typeface="Arial" pitchFamily="34" charset="0"/>
              </a:rPr>
              <a:pPr algn="r"/>
              <a:t>61</a:t>
            </a:fld>
            <a:endParaRPr lang="en-US" sz="1400" dirty="0">
              <a:solidFill>
                <a:schemeClr val="tx1"/>
              </a:solidFill>
              <a:latin typeface="Arial" pitchFamily="34" charset="0"/>
              <a:cs typeface="Arial" pitchFamily="34" charset="0"/>
            </a:endParaRPr>
          </a:p>
        </p:txBody>
      </p:sp>
      <p:sp>
        <p:nvSpPr>
          <p:cNvPr id="64515" name="Rectangle 2"/>
          <p:cNvSpPr>
            <a:spLocks noGrp="1" noChangeArrowheads="1"/>
          </p:cNvSpPr>
          <p:nvPr>
            <p:ph type="title" idx="4294967295"/>
          </p:nvPr>
        </p:nvSpPr>
        <p:spPr/>
        <p:txBody>
          <a:bodyPr/>
          <a:lstStyle/>
          <a:p>
            <a:r>
              <a:rPr lang="en-US" smtClean="0"/>
              <a:t>Critical States</a:t>
            </a:r>
          </a:p>
        </p:txBody>
      </p:sp>
      <p:sp>
        <p:nvSpPr>
          <p:cNvPr id="64516" name="Rectangle 3"/>
          <p:cNvSpPr>
            <a:spLocks noGrp="1" noChangeArrowheads="1"/>
          </p:cNvSpPr>
          <p:nvPr>
            <p:ph type="body" idx="4294967295"/>
          </p:nvPr>
        </p:nvSpPr>
        <p:spPr/>
        <p:txBody>
          <a:bodyPr/>
          <a:lstStyle/>
          <a:p>
            <a:r>
              <a:rPr lang="en-US" smtClean="0">
                <a:solidFill>
                  <a:schemeClr val="bg2"/>
                </a:solidFill>
              </a:rPr>
              <a:t>Starting from a bivalent initial state</a:t>
            </a:r>
          </a:p>
          <a:p>
            <a:r>
              <a:rPr lang="en-US" smtClean="0"/>
              <a:t>The protocol can reach a critical state</a:t>
            </a:r>
          </a:p>
          <a:p>
            <a:pPr lvl="1"/>
            <a:r>
              <a:rPr lang="en-US" smtClean="0"/>
              <a:t>Otherwise we could stay bivalent forever</a:t>
            </a:r>
          </a:p>
          <a:p>
            <a:pPr lvl="1"/>
            <a:r>
              <a:rPr lang="en-US" smtClean="0"/>
              <a:t>And the protocol is not wait-free</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9" name="Slide Number Placeholder 4"/>
          <p:cNvSpPr>
            <a:spLocks noGrp="1"/>
          </p:cNvSpPr>
          <p:nvPr>
            <p:ph type="sldNum" sz="quarter" idx="10"/>
          </p:nvPr>
        </p:nvSpPr>
        <p:spPr>
          <a:noFill/>
        </p:spPr>
        <p:txBody>
          <a:bodyPr/>
          <a:lstStyle/>
          <a:p>
            <a:fld id="{AC93F59D-0158-4E02-B0AD-226EC9288D5E}" type="slidenum">
              <a:rPr lang="x-none" smtClean="0">
                <a:cs typeface="Arial" pitchFamily="34" charset="0"/>
              </a:rPr>
              <a:pPr/>
              <a:t>62</a:t>
            </a:fld>
            <a:endParaRPr lang="en-US" smtClean="0">
              <a:cs typeface="Arial" pitchFamily="34" charset="0"/>
            </a:endParaRPr>
          </a:p>
        </p:txBody>
      </p:sp>
      <p:sp>
        <p:nvSpPr>
          <p:cNvPr id="65540" name="Rectangle 2"/>
          <p:cNvSpPr>
            <a:spLocks noGrp="1" noChangeArrowheads="1"/>
          </p:cNvSpPr>
          <p:nvPr>
            <p:ph type="title"/>
          </p:nvPr>
        </p:nvSpPr>
        <p:spPr/>
        <p:txBody>
          <a:bodyPr/>
          <a:lstStyle/>
          <a:p>
            <a:r>
              <a:rPr lang="en-US" smtClean="0"/>
              <a:t>Model Dependency</a:t>
            </a:r>
          </a:p>
        </p:txBody>
      </p:sp>
      <p:sp>
        <p:nvSpPr>
          <p:cNvPr id="65541" name="Rectangle 3"/>
          <p:cNvSpPr>
            <a:spLocks noGrp="1" noChangeArrowheads="1"/>
          </p:cNvSpPr>
          <p:nvPr>
            <p:ph type="body" idx="1"/>
          </p:nvPr>
        </p:nvSpPr>
        <p:spPr/>
        <p:txBody>
          <a:bodyPr/>
          <a:lstStyle/>
          <a:p>
            <a:r>
              <a:rPr lang="en-US" smtClean="0"/>
              <a:t>So far, memory-independent!</a:t>
            </a:r>
          </a:p>
          <a:p>
            <a:r>
              <a:rPr lang="en-US" smtClean="0"/>
              <a:t>True for</a:t>
            </a:r>
          </a:p>
          <a:p>
            <a:pPr lvl="1"/>
            <a:r>
              <a:rPr lang="en-US" smtClean="0"/>
              <a:t>Registers</a:t>
            </a:r>
          </a:p>
          <a:p>
            <a:pPr lvl="1"/>
            <a:r>
              <a:rPr lang="en-US" smtClean="0"/>
              <a:t>Message-passing</a:t>
            </a:r>
          </a:p>
          <a:p>
            <a:pPr lvl="1"/>
            <a:r>
              <a:rPr lang="en-US" smtClean="0"/>
              <a:t>Carrier pigeons</a:t>
            </a:r>
          </a:p>
          <a:p>
            <a:pPr lvl="1"/>
            <a:r>
              <a:rPr lang="en-US" smtClean="0"/>
              <a:t>Any kind of asynchronous computation</a:t>
            </a:r>
          </a:p>
        </p:txBody>
      </p:sp>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Closing the Deal</a:t>
            </a:r>
          </a:p>
        </p:txBody>
      </p:sp>
      <p:sp>
        <p:nvSpPr>
          <p:cNvPr id="66563" name="Rectangle 3"/>
          <p:cNvSpPr>
            <a:spLocks noGrp="1" noChangeArrowheads="1"/>
          </p:cNvSpPr>
          <p:nvPr>
            <p:ph type="body" idx="1"/>
          </p:nvPr>
        </p:nvSpPr>
        <p:spPr/>
        <p:txBody>
          <a:bodyPr/>
          <a:lstStyle/>
          <a:p>
            <a:r>
              <a:rPr lang="en-US" smtClean="0"/>
              <a:t>Start from a critical state</a:t>
            </a:r>
          </a:p>
          <a:p>
            <a:pPr lvl="1"/>
            <a:endParaRPr lang="en-US" smtClean="0"/>
          </a:p>
        </p:txBody>
      </p:sp>
      <p:sp>
        <p:nvSpPr>
          <p:cNvPr id="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Closing the Deal</a:t>
            </a:r>
          </a:p>
        </p:txBody>
      </p:sp>
      <p:sp>
        <p:nvSpPr>
          <p:cNvPr id="67587" name="Rectangle 3"/>
          <p:cNvSpPr>
            <a:spLocks noGrp="1" noChangeArrowheads="1"/>
          </p:cNvSpPr>
          <p:nvPr>
            <p:ph type="body" idx="1"/>
          </p:nvPr>
        </p:nvSpPr>
        <p:spPr/>
        <p:txBody>
          <a:bodyPr/>
          <a:lstStyle/>
          <a:p>
            <a:r>
              <a:rPr lang="en-US" smtClean="0">
                <a:solidFill>
                  <a:schemeClr val="bg2"/>
                </a:solidFill>
              </a:rPr>
              <a:t>Start from a critical state</a:t>
            </a:r>
          </a:p>
          <a:p>
            <a:r>
              <a:rPr lang="en-US" smtClean="0"/>
              <a:t>Each thread fixes outcome by</a:t>
            </a:r>
          </a:p>
          <a:p>
            <a:pPr lvl="1"/>
            <a:r>
              <a:rPr lang="en-US" smtClean="0"/>
              <a:t>Reading or writing …</a:t>
            </a:r>
          </a:p>
          <a:p>
            <a:pPr lvl="1"/>
            <a:r>
              <a:rPr lang="en-US" smtClean="0"/>
              <a:t>Same or different registers</a:t>
            </a:r>
          </a:p>
          <a:p>
            <a:pPr lvl="1"/>
            <a:endParaRPr lang="en-US" smtClean="0"/>
          </a:p>
        </p:txBody>
      </p:sp>
      <p:sp>
        <p:nvSpPr>
          <p:cNvPr id="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Closing the Deal</a:t>
            </a:r>
          </a:p>
        </p:txBody>
      </p:sp>
      <p:sp>
        <p:nvSpPr>
          <p:cNvPr id="68611" name="Rectangle 3"/>
          <p:cNvSpPr>
            <a:spLocks noGrp="1" noChangeArrowheads="1"/>
          </p:cNvSpPr>
          <p:nvPr>
            <p:ph type="body" idx="1"/>
          </p:nvPr>
        </p:nvSpPr>
        <p:spPr/>
        <p:txBody>
          <a:bodyPr/>
          <a:lstStyle/>
          <a:p>
            <a:r>
              <a:rPr lang="en-US" smtClean="0">
                <a:solidFill>
                  <a:schemeClr val="bg2"/>
                </a:solidFill>
              </a:rPr>
              <a:t>Start from a critical state</a:t>
            </a:r>
          </a:p>
          <a:p>
            <a:r>
              <a:rPr lang="en-US" smtClean="0">
                <a:solidFill>
                  <a:schemeClr val="bg2"/>
                </a:solidFill>
              </a:rPr>
              <a:t>Each thread fixes outcome by</a:t>
            </a:r>
          </a:p>
          <a:p>
            <a:pPr lvl="1"/>
            <a:r>
              <a:rPr lang="en-US" smtClean="0">
                <a:solidFill>
                  <a:schemeClr val="bg2"/>
                </a:solidFill>
              </a:rPr>
              <a:t>Reading or writing …</a:t>
            </a:r>
          </a:p>
          <a:p>
            <a:pPr lvl="1"/>
            <a:r>
              <a:rPr lang="en-US" smtClean="0">
                <a:solidFill>
                  <a:schemeClr val="bg2"/>
                </a:solidFill>
              </a:rPr>
              <a:t>Same or different registers</a:t>
            </a:r>
          </a:p>
          <a:p>
            <a:r>
              <a:rPr lang="en-US" smtClean="0"/>
              <a:t>Leading to a 0 or 1 decision …</a:t>
            </a:r>
          </a:p>
          <a:p>
            <a:pPr lvl="1"/>
            <a:endParaRPr lang="en-US" smtClean="0"/>
          </a:p>
        </p:txBody>
      </p:sp>
      <p:sp>
        <p:nvSpPr>
          <p:cNvPr id="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Closing the Deal</a:t>
            </a:r>
          </a:p>
        </p:txBody>
      </p:sp>
      <p:sp>
        <p:nvSpPr>
          <p:cNvPr id="69635" name="Rectangle 3"/>
          <p:cNvSpPr>
            <a:spLocks noGrp="1" noChangeArrowheads="1"/>
          </p:cNvSpPr>
          <p:nvPr>
            <p:ph type="body" idx="1"/>
          </p:nvPr>
        </p:nvSpPr>
        <p:spPr/>
        <p:txBody>
          <a:bodyPr/>
          <a:lstStyle/>
          <a:p>
            <a:r>
              <a:rPr lang="en-US" smtClean="0">
                <a:solidFill>
                  <a:schemeClr val="bg2"/>
                </a:solidFill>
              </a:rPr>
              <a:t>Start from a critical state</a:t>
            </a:r>
          </a:p>
          <a:p>
            <a:r>
              <a:rPr lang="en-US" smtClean="0">
                <a:solidFill>
                  <a:schemeClr val="bg2"/>
                </a:solidFill>
              </a:rPr>
              <a:t>Each thread fixes outcome by</a:t>
            </a:r>
          </a:p>
          <a:p>
            <a:pPr lvl="1"/>
            <a:r>
              <a:rPr lang="en-US" smtClean="0">
                <a:solidFill>
                  <a:schemeClr val="bg2"/>
                </a:solidFill>
              </a:rPr>
              <a:t>Reading or writing …</a:t>
            </a:r>
          </a:p>
          <a:p>
            <a:pPr lvl="1"/>
            <a:r>
              <a:rPr lang="en-US" smtClean="0">
                <a:solidFill>
                  <a:schemeClr val="bg2"/>
                </a:solidFill>
              </a:rPr>
              <a:t>Same or different registers</a:t>
            </a:r>
          </a:p>
          <a:p>
            <a:r>
              <a:rPr lang="en-US" smtClean="0">
                <a:solidFill>
                  <a:schemeClr val="bg2"/>
                </a:solidFill>
              </a:rPr>
              <a:t>Leading to a 0 or 1 decision …</a:t>
            </a:r>
          </a:p>
          <a:p>
            <a:r>
              <a:rPr lang="en-US" smtClean="0"/>
              <a:t>And a contradiction.</a:t>
            </a:r>
          </a:p>
          <a:p>
            <a:pPr lvl="1"/>
            <a:endParaRPr lang="en-US" smtClean="0"/>
          </a:p>
        </p:txBody>
      </p:sp>
      <p:sp>
        <p:nvSpPr>
          <p:cNvPr id="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9" name="Slide Number Placeholder 4"/>
          <p:cNvSpPr>
            <a:spLocks noGrp="1"/>
          </p:cNvSpPr>
          <p:nvPr>
            <p:ph type="sldNum" sz="quarter" idx="10"/>
          </p:nvPr>
        </p:nvSpPr>
        <p:spPr>
          <a:noFill/>
        </p:spPr>
        <p:txBody>
          <a:bodyPr/>
          <a:lstStyle/>
          <a:p>
            <a:fld id="{74A8023E-9732-469C-ADDA-0488C798D8E8}" type="slidenum">
              <a:rPr lang="x-none" smtClean="0">
                <a:cs typeface="Arial" pitchFamily="34" charset="0"/>
              </a:rPr>
              <a:pPr/>
              <a:t>67</a:t>
            </a:fld>
            <a:endParaRPr lang="en-US" smtClean="0">
              <a:cs typeface="Arial" pitchFamily="34" charset="0"/>
            </a:endParaRPr>
          </a:p>
        </p:txBody>
      </p:sp>
      <p:sp>
        <p:nvSpPr>
          <p:cNvPr id="70660" name="Rectangle 4"/>
          <p:cNvSpPr>
            <a:spLocks noGrp="1" noChangeArrowheads="1"/>
          </p:cNvSpPr>
          <p:nvPr>
            <p:ph type="title"/>
          </p:nvPr>
        </p:nvSpPr>
        <p:spPr/>
        <p:txBody>
          <a:bodyPr/>
          <a:lstStyle/>
          <a:p>
            <a:r>
              <a:rPr lang="en-US" smtClean="0"/>
              <a:t>Possible Interactions</a:t>
            </a:r>
          </a:p>
        </p:txBody>
      </p:sp>
      <p:graphicFrame>
        <p:nvGraphicFramePr>
          <p:cNvPr id="392400" name="Group 208"/>
          <p:cNvGraphicFramePr>
            <a:graphicFrameLocks noGrp="1"/>
          </p:cNvGraphicFramePr>
          <p:nvPr>
            <p:ph type="tbl" idx="1"/>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Courier New"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1EAF8FA-8575-4A96-9D98-CDC850F411F3}" type="slidenum">
              <a:rPr lang="x-none" sz="1400">
                <a:solidFill>
                  <a:schemeClr val="tx1"/>
                </a:solidFill>
                <a:latin typeface="Arial" pitchFamily="34" charset="0"/>
                <a:cs typeface="Arial" pitchFamily="34" charset="0"/>
              </a:rPr>
              <a:pPr algn="r"/>
              <a:t>68</a:t>
            </a:fld>
            <a:endParaRPr lang="en-US" sz="1400" dirty="0">
              <a:solidFill>
                <a:schemeClr val="tx1"/>
              </a:solidFill>
              <a:latin typeface="Arial" pitchFamily="34" charset="0"/>
              <a:cs typeface="Arial" pitchFamily="34" charset="0"/>
            </a:endParaRPr>
          </a:p>
        </p:txBody>
      </p:sp>
      <p:sp>
        <p:nvSpPr>
          <p:cNvPr id="71684" name="Rectangle 4"/>
          <p:cNvSpPr>
            <a:spLocks noGrp="1" noChangeArrowheads="1"/>
          </p:cNvSpPr>
          <p:nvPr>
            <p:ph type="title" idx="4294967295"/>
          </p:nvPr>
        </p:nvSpPr>
        <p:spPr/>
        <p:txBody>
          <a:bodyPr/>
          <a:lstStyle/>
          <a:p>
            <a:r>
              <a:rPr lang="en-US" smtClean="0"/>
              <a:t>Possible Interactions</a:t>
            </a:r>
          </a:p>
        </p:txBody>
      </p:sp>
      <p:graphicFrame>
        <p:nvGraphicFramePr>
          <p:cNvPr id="392400" name="Group 208"/>
          <p:cNvGraphicFramePr>
            <a:graphicFrameLocks noGrp="1"/>
          </p:cNvGraphicFramePr>
          <p:nvPr>
            <p:ph type="tbl" idx="4294967295"/>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Courier New"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pSp>
        <p:nvGrpSpPr>
          <p:cNvPr id="71719" name="Group 216"/>
          <p:cNvGrpSpPr>
            <a:grpSpLocks/>
          </p:cNvGrpSpPr>
          <p:nvPr/>
        </p:nvGrpSpPr>
        <p:grpSpPr bwMode="auto">
          <a:xfrm>
            <a:off x="2114550" y="1441450"/>
            <a:ext cx="5878513" cy="1366838"/>
            <a:chOff x="1332" y="908"/>
            <a:chExt cx="3703" cy="861"/>
          </a:xfrm>
        </p:grpSpPr>
        <p:sp>
          <p:nvSpPr>
            <p:cNvPr id="71720" name="AutoShape 210"/>
            <p:cNvSpPr>
              <a:spLocks noChangeArrowheads="1"/>
            </p:cNvSpPr>
            <p:nvPr/>
          </p:nvSpPr>
          <p:spPr bwMode="auto">
            <a:xfrm>
              <a:off x="1332" y="1521"/>
              <a:ext cx="888" cy="248"/>
            </a:xfrm>
            <a:prstGeom prst="wedgeRoundRectCallout">
              <a:avLst>
                <a:gd name="adj1" fmla="val 175903"/>
                <a:gd name="adj2" fmla="val -193144"/>
                <a:gd name="adj3" fmla="val 16667"/>
              </a:avLst>
            </a:prstGeom>
            <a:noFill/>
            <a:ln w="38100">
              <a:solidFill>
                <a:schemeClr val="accent2"/>
              </a:solidFill>
              <a:miter lim="800000"/>
              <a:headEnd/>
              <a:tailEnd/>
            </a:ln>
          </p:spPr>
          <p:txBody>
            <a:bodyPr anchor="ctr"/>
            <a:lstStyle/>
            <a:p>
              <a:endParaRPr lang="en-US" sz="4400" b="1" dirty="0">
                <a:latin typeface="Arial" pitchFamily="34" charset="0"/>
              </a:endParaRPr>
            </a:p>
          </p:txBody>
        </p:sp>
        <p:sp>
          <p:nvSpPr>
            <p:cNvPr id="71721" name="Rectangle 211"/>
            <p:cNvSpPr>
              <a:spLocks noChangeArrowheads="1"/>
            </p:cNvSpPr>
            <p:nvPr/>
          </p:nvSpPr>
          <p:spPr bwMode="auto">
            <a:xfrm>
              <a:off x="3450" y="908"/>
              <a:ext cx="1585" cy="365"/>
            </a:xfrm>
            <a:prstGeom prst="rect">
              <a:avLst/>
            </a:prstGeom>
            <a:noFill/>
            <a:ln w="9525">
              <a:noFill/>
              <a:miter lim="800000"/>
              <a:headEnd/>
              <a:tailEnd/>
            </a:ln>
          </p:spPr>
          <p:txBody>
            <a:bodyPr>
              <a:spAutoFit/>
            </a:bodyPr>
            <a:lstStyle/>
            <a:p>
              <a:r>
                <a:rPr lang="en-US" sz="3200" b="1" dirty="0">
                  <a:solidFill>
                    <a:schemeClr val="accent2"/>
                  </a:solidFill>
                  <a:latin typeface="Arial" pitchFamily="34" charset="0"/>
                  <a:cs typeface="Arial" pitchFamily="34" charset="0"/>
                </a:rPr>
                <a:t>A reads x</a:t>
              </a:r>
            </a:p>
          </p:txBody>
        </p:sp>
      </p:grpSp>
      <p:sp>
        <p:nvSpPr>
          <p:cNvPr id="9"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B77F242-060E-454E-8101-33FC711B8A97}" type="slidenum">
              <a:rPr lang="x-none" sz="1400">
                <a:solidFill>
                  <a:schemeClr val="tx1"/>
                </a:solidFill>
                <a:latin typeface="Arial" pitchFamily="34" charset="0"/>
                <a:cs typeface="Arial" pitchFamily="34" charset="0"/>
              </a:rPr>
              <a:pPr algn="r"/>
              <a:t>69</a:t>
            </a:fld>
            <a:endParaRPr lang="en-US" sz="1400" dirty="0">
              <a:solidFill>
                <a:schemeClr val="tx1"/>
              </a:solidFill>
              <a:latin typeface="Arial" pitchFamily="34" charset="0"/>
              <a:cs typeface="Arial" pitchFamily="34" charset="0"/>
            </a:endParaRPr>
          </a:p>
        </p:txBody>
      </p:sp>
      <p:sp>
        <p:nvSpPr>
          <p:cNvPr id="72708" name="Rectangle 4"/>
          <p:cNvSpPr>
            <a:spLocks noGrp="1" noChangeArrowheads="1"/>
          </p:cNvSpPr>
          <p:nvPr>
            <p:ph type="title" idx="4294967295"/>
          </p:nvPr>
        </p:nvSpPr>
        <p:spPr/>
        <p:txBody>
          <a:bodyPr/>
          <a:lstStyle/>
          <a:p>
            <a:r>
              <a:rPr lang="en-US" smtClean="0"/>
              <a:t>Possible Interactions</a:t>
            </a:r>
          </a:p>
        </p:txBody>
      </p:sp>
      <p:graphicFrame>
        <p:nvGraphicFramePr>
          <p:cNvPr id="392400" name="Group 208"/>
          <p:cNvGraphicFramePr>
            <a:graphicFrameLocks noGrp="1"/>
          </p:cNvGraphicFramePr>
          <p:nvPr>
            <p:ph type="tbl" idx="4294967295"/>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Courier New"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pSp>
        <p:nvGrpSpPr>
          <p:cNvPr id="72743" name="Group 216"/>
          <p:cNvGrpSpPr>
            <a:grpSpLocks/>
          </p:cNvGrpSpPr>
          <p:nvPr/>
        </p:nvGrpSpPr>
        <p:grpSpPr bwMode="auto">
          <a:xfrm>
            <a:off x="2114550" y="1441450"/>
            <a:ext cx="5878513" cy="1366838"/>
            <a:chOff x="1332" y="908"/>
            <a:chExt cx="3703" cy="861"/>
          </a:xfrm>
        </p:grpSpPr>
        <p:sp>
          <p:nvSpPr>
            <p:cNvPr id="72747" name="AutoShape 210"/>
            <p:cNvSpPr>
              <a:spLocks noChangeArrowheads="1"/>
            </p:cNvSpPr>
            <p:nvPr/>
          </p:nvSpPr>
          <p:spPr bwMode="auto">
            <a:xfrm>
              <a:off x="1332" y="1521"/>
              <a:ext cx="888" cy="248"/>
            </a:xfrm>
            <a:prstGeom prst="wedgeRoundRectCallout">
              <a:avLst>
                <a:gd name="adj1" fmla="val 175903"/>
                <a:gd name="adj2" fmla="val -193144"/>
                <a:gd name="adj3" fmla="val 16667"/>
              </a:avLst>
            </a:prstGeom>
            <a:noFill/>
            <a:ln w="38100">
              <a:solidFill>
                <a:schemeClr val="accent2"/>
              </a:solidFill>
              <a:miter lim="800000"/>
              <a:headEnd/>
              <a:tailEnd/>
            </a:ln>
          </p:spPr>
          <p:txBody>
            <a:bodyPr anchor="ctr"/>
            <a:lstStyle/>
            <a:p>
              <a:endParaRPr lang="en-US" sz="4400" b="1">
                <a:latin typeface="Arial" pitchFamily="34" charset="0"/>
                <a:cs typeface="Arial" pitchFamily="34" charset="0"/>
              </a:endParaRPr>
            </a:p>
          </p:txBody>
        </p:sp>
        <p:sp>
          <p:nvSpPr>
            <p:cNvPr id="72748" name="Rectangle 211"/>
            <p:cNvSpPr>
              <a:spLocks noChangeArrowheads="1"/>
            </p:cNvSpPr>
            <p:nvPr/>
          </p:nvSpPr>
          <p:spPr bwMode="auto">
            <a:xfrm>
              <a:off x="3450" y="908"/>
              <a:ext cx="1585" cy="365"/>
            </a:xfrm>
            <a:prstGeom prst="rect">
              <a:avLst/>
            </a:prstGeom>
            <a:noFill/>
            <a:ln w="9525">
              <a:noFill/>
              <a:miter lim="800000"/>
              <a:headEnd/>
              <a:tailEnd/>
            </a:ln>
          </p:spPr>
          <p:txBody>
            <a:bodyPr>
              <a:spAutoFit/>
            </a:bodyPr>
            <a:lstStyle/>
            <a:p>
              <a:r>
                <a:rPr lang="en-US" sz="3200" b="1" dirty="0">
                  <a:solidFill>
                    <a:schemeClr val="accent2"/>
                  </a:solidFill>
                  <a:latin typeface="Arial" pitchFamily="34" charset="0"/>
                  <a:cs typeface="Arial" pitchFamily="34" charset="0"/>
                </a:rPr>
                <a:t>A reads x</a:t>
              </a:r>
            </a:p>
          </p:txBody>
        </p:sp>
      </p:grpSp>
      <p:grpSp>
        <p:nvGrpSpPr>
          <p:cNvPr id="72744" name="Group 215"/>
          <p:cNvGrpSpPr>
            <a:grpSpLocks/>
          </p:cNvGrpSpPr>
          <p:nvPr/>
        </p:nvGrpSpPr>
        <p:grpSpPr bwMode="auto">
          <a:xfrm>
            <a:off x="3729038" y="1854200"/>
            <a:ext cx="5237162" cy="962025"/>
            <a:chOff x="2349" y="1168"/>
            <a:chExt cx="3299" cy="606"/>
          </a:xfrm>
        </p:grpSpPr>
        <p:sp>
          <p:nvSpPr>
            <p:cNvPr id="72745" name="AutoShape 213"/>
            <p:cNvSpPr>
              <a:spLocks noChangeArrowheads="1"/>
            </p:cNvSpPr>
            <p:nvPr/>
          </p:nvSpPr>
          <p:spPr bwMode="auto">
            <a:xfrm>
              <a:off x="2349" y="1526"/>
              <a:ext cx="948" cy="248"/>
            </a:xfrm>
            <a:prstGeom prst="wedgeRoundRectCallout">
              <a:avLst>
                <a:gd name="adj1" fmla="val 101690"/>
                <a:gd name="adj2" fmla="val -102824"/>
                <a:gd name="adj3" fmla="val 16667"/>
              </a:avLst>
            </a:prstGeom>
            <a:noFill/>
            <a:ln w="38100">
              <a:solidFill>
                <a:schemeClr val="accent2"/>
              </a:solidFill>
              <a:miter lim="800000"/>
              <a:headEnd/>
              <a:tailEnd/>
            </a:ln>
          </p:spPr>
          <p:txBody>
            <a:bodyPr anchor="ctr"/>
            <a:lstStyle/>
            <a:p>
              <a:endParaRPr lang="en-US" sz="4400" b="1">
                <a:latin typeface="Arial" pitchFamily="34" charset="0"/>
                <a:cs typeface="Arial" pitchFamily="34" charset="0"/>
              </a:endParaRPr>
            </a:p>
          </p:txBody>
        </p:sp>
        <p:sp>
          <p:nvSpPr>
            <p:cNvPr id="72746" name="Rectangle 214"/>
            <p:cNvSpPr>
              <a:spLocks noChangeArrowheads="1"/>
            </p:cNvSpPr>
            <p:nvPr/>
          </p:nvSpPr>
          <p:spPr bwMode="auto">
            <a:xfrm>
              <a:off x="3570" y="1168"/>
              <a:ext cx="2078" cy="365"/>
            </a:xfrm>
            <a:prstGeom prst="rect">
              <a:avLst/>
            </a:prstGeom>
            <a:noFill/>
            <a:ln w="9525">
              <a:noFill/>
              <a:miter lim="800000"/>
              <a:headEnd/>
              <a:tailEnd/>
            </a:ln>
          </p:spPr>
          <p:txBody>
            <a:bodyPr>
              <a:spAutoFit/>
            </a:bodyPr>
            <a:lstStyle/>
            <a:p>
              <a:r>
                <a:rPr lang="en-US" sz="3200" b="1">
                  <a:solidFill>
                    <a:schemeClr val="accent2"/>
                  </a:solidFill>
                  <a:latin typeface="Arial" pitchFamily="34" charset="0"/>
                  <a:cs typeface="Arial" pitchFamily="34" charset="0"/>
                </a:rPr>
                <a:t>A reads y</a:t>
              </a:r>
            </a:p>
          </p:txBody>
        </p:sp>
      </p:grpSp>
      <p:sp>
        <p:nvSpPr>
          <p:cNvPr id="12"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rPr>
              <a:t>Art of Multiprocessor Programming</a:t>
            </a:r>
          </a:p>
        </p:txBody>
      </p:sp>
      <p:sp>
        <p:nvSpPr>
          <p:cNvPr id="81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1F03B7B-ED96-4374-8CA0-5DB9EE11C655}" type="slidenum">
              <a:rPr lang="x-none" sz="1400">
                <a:solidFill>
                  <a:schemeClr val="tx1"/>
                </a:solidFill>
                <a:latin typeface="Arial" pitchFamily="34" charset="0"/>
                <a:cs typeface="Arial" pitchFamily="34" charset="0"/>
              </a:rPr>
              <a:pPr algn="r"/>
              <a:t>7</a:t>
            </a:fld>
            <a:endParaRPr lang="en-US" sz="1400" dirty="0">
              <a:solidFill>
                <a:schemeClr val="tx1"/>
              </a:solidFill>
              <a:latin typeface="Arial" pitchFamily="34" charset="0"/>
              <a:cs typeface="Arial" pitchFamily="34" charset="0"/>
            </a:endParaRPr>
          </a:p>
        </p:txBody>
      </p:sp>
      <p:sp>
        <p:nvSpPr>
          <p:cNvPr id="8196" name="Rectangle 2"/>
          <p:cNvSpPr>
            <a:spLocks noGrp="1" noChangeArrowheads="1"/>
          </p:cNvSpPr>
          <p:nvPr>
            <p:ph type="title" idx="4294967295"/>
          </p:nvPr>
        </p:nvSpPr>
        <p:spPr>
          <a:xfrm>
            <a:off x="361950" y="609600"/>
            <a:ext cx="8213725" cy="1143000"/>
          </a:xfrm>
        </p:spPr>
        <p:txBody>
          <a:bodyPr/>
          <a:lstStyle/>
          <a:p>
            <a:r>
              <a:rPr lang="en-US" sz="4800" smtClean="0"/>
              <a:t>Rationale for wait-freedom</a:t>
            </a:r>
          </a:p>
        </p:txBody>
      </p:sp>
      <p:sp>
        <p:nvSpPr>
          <p:cNvPr id="8197" name="Rectangle 3"/>
          <p:cNvSpPr>
            <a:spLocks noGrp="1" noChangeArrowheads="1"/>
          </p:cNvSpPr>
          <p:nvPr>
            <p:ph type="body" idx="4294967295"/>
          </p:nvPr>
        </p:nvSpPr>
        <p:spPr>
          <a:xfrm>
            <a:off x="730250" y="2306638"/>
            <a:ext cx="7772400" cy="4114800"/>
          </a:xfrm>
        </p:spPr>
        <p:txBody>
          <a:bodyPr/>
          <a:lstStyle/>
          <a:p>
            <a:r>
              <a:rPr lang="en-US" smtClean="0">
                <a:solidFill>
                  <a:schemeClr val="bg2"/>
                </a:solidFill>
              </a:rPr>
              <a:t>We wanted atomic registers to implement mutual exclusion</a:t>
            </a:r>
          </a:p>
          <a:p>
            <a:r>
              <a:rPr lang="en-US" smtClean="0"/>
              <a:t>So we couldn’t use mutual exclusion to implement atomic registers</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0"/>
          </p:nvPr>
        </p:nvSpPr>
        <p:spPr>
          <a:noFill/>
        </p:spPr>
        <p:txBody>
          <a:bodyPr/>
          <a:lstStyle/>
          <a:p>
            <a:fld id="{A656B9CB-D41E-466C-B6D7-C4D2A7C95A32}" type="slidenum">
              <a:rPr lang="x-none" smtClean="0">
                <a:cs typeface="Arial" pitchFamily="34" charset="0"/>
              </a:rPr>
              <a:pPr/>
              <a:t>70</a:t>
            </a:fld>
            <a:endParaRPr lang="en-US" smtClean="0">
              <a:cs typeface="Arial" pitchFamily="34" charset="0"/>
            </a:endParaRPr>
          </a:p>
        </p:txBody>
      </p:sp>
      <p:sp>
        <p:nvSpPr>
          <p:cNvPr id="73731" name="Rectangle 2"/>
          <p:cNvSpPr>
            <a:spLocks noGrp="1" noChangeArrowheads="1"/>
          </p:cNvSpPr>
          <p:nvPr>
            <p:ph type="title"/>
          </p:nvPr>
        </p:nvSpPr>
        <p:spPr/>
        <p:txBody>
          <a:bodyPr/>
          <a:lstStyle/>
          <a:p>
            <a:r>
              <a:rPr lang="en-US" smtClean="0"/>
              <a:t>Some Thread Reads</a:t>
            </a:r>
          </a:p>
        </p:txBody>
      </p:sp>
      <p:sp>
        <p:nvSpPr>
          <p:cNvPr id="73732"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dirty="0">
                <a:solidFill>
                  <a:schemeClr val="accent1"/>
                </a:solidFill>
                <a:latin typeface="Arial" pitchFamily="34" charset="0"/>
                <a:cs typeface="Arial" pitchFamily="34" charset="0"/>
              </a:rPr>
              <a:t>c</a:t>
            </a:r>
          </a:p>
        </p:txBody>
      </p:sp>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4E52677-4BA8-4292-99BB-7D433146489D}" type="slidenum">
              <a:rPr lang="x-none" sz="1400">
                <a:solidFill>
                  <a:schemeClr val="tx1"/>
                </a:solidFill>
                <a:latin typeface="Arial" pitchFamily="34" charset="0"/>
                <a:cs typeface="Arial" pitchFamily="34" charset="0"/>
              </a:rPr>
              <a:pPr algn="r"/>
              <a:t>71</a:t>
            </a:fld>
            <a:endParaRPr lang="en-US" sz="1400">
              <a:solidFill>
                <a:schemeClr val="tx1"/>
              </a:solidFill>
              <a:latin typeface="Arial" pitchFamily="34" charset="0"/>
              <a:cs typeface="Arial" pitchFamily="34" charset="0"/>
            </a:endParaRPr>
          </a:p>
        </p:txBody>
      </p:sp>
      <p:sp>
        <p:nvSpPr>
          <p:cNvPr id="74755" name="Rectangle 2"/>
          <p:cNvSpPr>
            <a:spLocks noGrp="1" noChangeArrowheads="1"/>
          </p:cNvSpPr>
          <p:nvPr>
            <p:ph type="title" idx="4294967295"/>
          </p:nvPr>
        </p:nvSpPr>
        <p:spPr/>
        <p:txBody>
          <a:bodyPr/>
          <a:lstStyle/>
          <a:p>
            <a:r>
              <a:rPr lang="en-US" smtClean="0"/>
              <a:t>Some Thread Reads</a:t>
            </a:r>
          </a:p>
        </p:txBody>
      </p:sp>
      <p:sp>
        <p:nvSpPr>
          <p:cNvPr id="74756"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4757"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4758"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4759"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A9FBA07-1D2C-463E-BF19-A05B834C1490}" type="slidenum">
              <a:rPr lang="x-none" sz="1400">
                <a:solidFill>
                  <a:schemeClr val="tx1"/>
                </a:solidFill>
                <a:latin typeface="Arial" pitchFamily="34" charset="0"/>
                <a:cs typeface="Arial" pitchFamily="34" charset="0"/>
              </a:rPr>
              <a:pPr algn="r"/>
              <a:t>72</a:t>
            </a:fld>
            <a:endParaRPr lang="en-US" sz="1400">
              <a:solidFill>
                <a:schemeClr val="tx1"/>
              </a:solidFill>
              <a:latin typeface="Arial" pitchFamily="34" charset="0"/>
              <a:cs typeface="Arial" pitchFamily="34" charset="0"/>
            </a:endParaRPr>
          </a:p>
        </p:txBody>
      </p:sp>
      <p:sp>
        <p:nvSpPr>
          <p:cNvPr id="75779" name="Rectangle 2"/>
          <p:cNvSpPr>
            <a:spLocks noGrp="1" noChangeArrowheads="1"/>
          </p:cNvSpPr>
          <p:nvPr>
            <p:ph type="title" idx="4294967295"/>
          </p:nvPr>
        </p:nvSpPr>
        <p:spPr/>
        <p:txBody>
          <a:bodyPr/>
          <a:lstStyle/>
          <a:p>
            <a:r>
              <a:rPr lang="en-US" smtClean="0"/>
              <a:t>Some Thread Reads</a:t>
            </a:r>
          </a:p>
        </p:txBody>
      </p:sp>
      <p:sp>
        <p:nvSpPr>
          <p:cNvPr id="75780" name="Oval 5"/>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5781"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5782"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75783"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5784" name="Text Box 12"/>
          <p:cNvSpPr txBox="1">
            <a:spLocks noChangeArrowheads="1"/>
          </p:cNvSpPr>
          <p:nvPr/>
        </p:nvSpPr>
        <p:spPr bwMode="auto">
          <a:xfrm>
            <a:off x="5400675" y="2114550"/>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reads x</a:t>
            </a:r>
          </a:p>
        </p:txBody>
      </p:sp>
      <p:sp>
        <p:nvSpPr>
          <p:cNvPr id="75785"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5786"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11"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C88EA99-0712-4DC4-BA20-76958BA910A5}" type="slidenum">
              <a:rPr lang="x-none" sz="1400">
                <a:solidFill>
                  <a:schemeClr val="tx1"/>
                </a:solidFill>
                <a:latin typeface="Arial" pitchFamily="34" charset="0"/>
                <a:cs typeface="Arial" pitchFamily="34" charset="0"/>
              </a:rPr>
              <a:pPr algn="r"/>
              <a:t>73</a:t>
            </a:fld>
            <a:endParaRPr lang="en-US" sz="1400">
              <a:solidFill>
                <a:schemeClr val="tx1"/>
              </a:solidFill>
              <a:latin typeface="Arial" pitchFamily="34" charset="0"/>
              <a:cs typeface="Arial" pitchFamily="34" charset="0"/>
            </a:endParaRPr>
          </a:p>
        </p:txBody>
      </p:sp>
      <p:sp>
        <p:nvSpPr>
          <p:cNvPr id="76803" name="Rectangle 2"/>
          <p:cNvSpPr>
            <a:spLocks noGrp="1" noChangeArrowheads="1"/>
          </p:cNvSpPr>
          <p:nvPr>
            <p:ph type="title" idx="4294967295"/>
          </p:nvPr>
        </p:nvSpPr>
        <p:spPr/>
        <p:txBody>
          <a:bodyPr/>
          <a:lstStyle/>
          <a:p>
            <a:r>
              <a:rPr lang="en-US" smtClean="0"/>
              <a:t>Some Thread Reads</a:t>
            </a:r>
          </a:p>
        </p:txBody>
      </p:sp>
      <p:sp>
        <p:nvSpPr>
          <p:cNvPr id="76804" name="Oval 5"/>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6805"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6806"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76807"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6808" name="Text Box 12"/>
          <p:cNvSpPr txBox="1">
            <a:spLocks noChangeArrowheads="1"/>
          </p:cNvSpPr>
          <p:nvPr/>
        </p:nvSpPr>
        <p:spPr bwMode="auto">
          <a:xfrm>
            <a:off x="5400675" y="2114550"/>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reads x</a:t>
            </a:r>
          </a:p>
        </p:txBody>
      </p:sp>
      <p:sp>
        <p:nvSpPr>
          <p:cNvPr id="76809" name="Oval 16"/>
          <p:cNvSpPr>
            <a:spLocks noChangeArrowheads="1"/>
          </p:cNvSpPr>
          <p:nvPr/>
        </p:nvSpPr>
        <p:spPr bwMode="auto">
          <a:xfrm>
            <a:off x="4170363" y="44164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76810"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6811" name="Text Box 18"/>
          <p:cNvSpPr txBox="1">
            <a:spLocks noChangeArrowheads="1"/>
          </p:cNvSpPr>
          <p:nvPr/>
        </p:nvSpPr>
        <p:spPr bwMode="auto">
          <a:xfrm>
            <a:off x="5578475" y="3984625"/>
            <a:ext cx="2455863"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1</a:t>
            </a:r>
          </a:p>
        </p:txBody>
      </p:sp>
      <p:sp>
        <p:nvSpPr>
          <p:cNvPr id="76812"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76813" name="Freeform 24"/>
          <p:cNvSpPr>
            <a:spLocks/>
          </p:cNvSpPr>
          <p:nvPr/>
        </p:nvSpPr>
        <p:spPr bwMode="auto">
          <a:xfrm>
            <a:off x="4991100" y="37719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14"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3DCF208-83A3-4882-85FE-44D5576F963F}" type="slidenum">
              <a:rPr lang="x-none" sz="1400">
                <a:solidFill>
                  <a:schemeClr val="tx1"/>
                </a:solidFill>
                <a:latin typeface="Arial" pitchFamily="34" charset="0"/>
                <a:cs typeface="Arial" pitchFamily="34" charset="0"/>
              </a:rPr>
              <a:pPr algn="r"/>
              <a:t>74</a:t>
            </a:fld>
            <a:endParaRPr lang="en-US" sz="1400">
              <a:solidFill>
                <a:schemeClr val="tx1"/>
              </a:solidFill>
              <a:latin typeface="Arial" pitchFamily="34" charset="0"/>
              <a:cs typeface="Arial" pitchFamily="34" charset="0"/>
            </a:endParaRPr>
          </a:p>
        </p:txBody>
      </p:sp>
      <p:sp>
        <p:nvSpPr>
          <p:cNvPr id="77827" name="AutoShape 23"/>
          <p:cNvSpPr>
            <a:spLocks noChangeArrowheads="1"/>
          </p:cNvSpPr>
          <p:nvPr/>
        </p:nvSpPr>
        <p:spPr bwMode="auto">
          <a:xfrm>
            <a:off x="4048125" y="4356100"/>
            <a:ext cx="1289050" cy="728663"/>
          </a:xfrm>
          <a:prstGeom prst="wedgeRoundRectCallout">
            <a:avLst>
              <a:gd name="adj1" fmla="val -128449"/>
              <a:gd name="adj2" fmla="val 114926"/>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77828" name="AutoShape 22"/>
          <p:cNvSpPr>
            <a:spLocks noChangeArrowheads="1"/>
          </p:cNvSpPr>
          <p:nvPr/>
        </p:nvSpPr>
        <p:spPr bwMode="auto">
          <a:xfrm>
            <a:off x="2603500" y="3216275"/>
            <a:ext cx="1289050" cy="728663"/>
          </a:xfrm>
          <a:prstGeom prst="wedgeRoundRectCallout">
            <a:avLst>
              <a:gd name="adj1" fmla="val -87810"/>
              <a:gd name="adj2" fmla="val 226255"/>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77829" name="Rectangle 2"/>
          <p:cNvSpPr>
            <a:spLocks noGrp="1" noChangeArrowheads="1"/>
          </p:cNvSpPr>
          <p:nvPr>
            <p:ph type="title" idx="4294967295"/>
          </p:nvPr>
        </p:nvSpPr>
        <p:spPr/>
        <p:txBody>
          <a:bodyPr/>
          <a:lstStyle/>
          <a:p>
            <a:r>
              <a:rPr lang="en-US" smtClean="0"/>
              <a:t>Some Thread Reads</a:t>
            </a:r>
          </a:p>
        </p:txBody>
      </p:sp>
      <p:sp>
        <p:nvSpPr>
          <p:cNvPr id="77830" name="Oval 5"/>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7831"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7832"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77833"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7834" name="Text Box 12"/>
          <p:cNvSpPr txBox="1">
            <a:spLocks noChangeArrowheads="1"/>
          </p:cNvSpPr>
          <p:nvPr/>
        </p:nvSpPr>
        <p:spPr bwMode="auto">
          <a:xfrm>
            <a:off x="5400675" y="2114550"/>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reads x</a:t>
            </a:r>
          </a:p>
        </p:txBody>
      </p:sp>
      <p:sp>
        <p:nvSpPr>
          <p:cNvPr id="77835" name="Oval 16"/>
          <p:cNvSpPr>
            <a:spLocks noChangeArrowheads="1"/>
          </p:cNvSpPr>
          <p:nvPr/>
        </p:nvSpPr>
        <p:spPr bwMode="auto">
          <a:xfrm>
            <a:off x="4170363" y="44164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77836"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7837" name="Text Box 18"/>
          <p:cNvSpPr txBox="1">
            <a:spLocks noChangeArrowheads="1"/>
          </p:cNvSpPr>
          <p:nvPr/>
        </p:nvSpPr>
        <p:spPr bwMode="auto">
          <a:xfrm>
            <a:off x="5578475" y="3984625"/>
            <a:ext cx="2455863"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1</a:t>
            </a:r>
          </a:p>
        </p:txBody>
      </p:sp>
      <p:sp>
        <p:nvSpPr>
          <p:cNvPr id="77838"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77839" name="Text Box 20"/>
          <p:cNvSpPr txBox="1">
            <a:spLocks noChangeArrowheads="1"/>
          </p:cNvSpPr>
          <p:nvPr/>
        </p:nvSpPr>
        <p:spPr bwMode="auto">
          <a:xfrm>
            <a:off x="457200" y="5221288"/>
            <a:ext cx="2854325" cy="946150"/>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States look the same to A</a:t>
            </a:r>
          </a:p>
        </p:txBody>
      </p:sp>
      <p:sp>
        <p:nvSpPr>
          <p:cNvPr id="77840" name="Freeform 24"/>
          <p:cNvSpPr>
            <a:spLocks/>
          </p:cNvSpPr>
          <p:nvPr/>
        </p:nvSpPr>
        <p:spPr bwMode="auto">
          <a:xfrm>
            <a:off x="4991100" y="37719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17"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09E8C8B-6409-471A-9A75-9E312A07F8ED}" type="slidenum">
              <a:rPr lang="x-none" sz="1400">
                <a:solidFill>
                  <a:schemeClr val="tx1"/>
                </a:solidFill>
                <a:latin typeface="Arial" pitchFamily="34" charset="0"/>
                <a:cs typeface="Arial" pitchFamily="34" charset="0"/>
              </a:rPr>
              <a:pPr algn="r"/>
              <a:t>75</a:t>
            </a:fld>
            <a:endParaRPr lang="en-US" sz="1400">
              <a:solidFill>
                <a:schemeClr val="tx1"/>
              </a:solidFill>
              <a:latin typeface="Arial" pitchFamily="34" charset="0"/>
              <a:cs typeface="Arial" pitchFamily="34" charset="0"/>
            </a:endParaRPr>
          </a:p>
        </p:txBody>
      </p:sp>
      <p:sp>
        <p:nvSpPr>
          <p:cNvPr id="78851" name="AutoShape 23"/>
          <p:cNvSpPr>
            <a:spLocks noChangeArrowheads="1"/>
          </p:cNvSpPr>
          <p:nvPr/>
        </p:nvSpPr>
        <p:spPr bwMode="auto">
          <a:xfrm>
            <a:off x="4048125" y="4356100"/>
            <a:ext cx="1289050" cy="728663"/>
          </a:xfrm>
          <a:prstGeom prst="wedgeRoundRectCallout">
            <a:avLst>
              <a:gd name="adj1" fmla="val -128449"/>
              <a:gd name="adj2" fmla="val 114926"/>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78852" name="AutoShape 22"/>
          <p:cNvSpPr>
            <a:spLocks noChangeArrowheads="1"/>
          </p:cNvSpPr>
          <p:nvPr/>
        </p:nvSpPr>
        <p:spPr bwMode="auto">
          <a:xfrm>
            <a:off x="2603500" y="3216275"/>
            <a:ext cx="1289050" cy="728663"/>
          </a:xfrm>
          <a:prstGeom prst="wedgeRoundRectCallout">
            <a:avLst>
              <a:gd name="adj1" fmla="val -87810"/>
              <a:gd name="adj2" fmla="val 226255"/>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78853" name="Rectangle 2"/>
          <p:cNvSpPr>
            <a:spLocks noGrp="1" noChangeArrowheads="1"/>
          </p:cNvSpPr>
          <p:nvPr>
            <p:ph type="title" idx="4294967295"/>
          </p:nvPr>
        </p:nvSpPr>
        <p:spPr/>
        <p:txBody>
          <a:bodyPr/>
          <a:lstStyle/>
          <a:p>
            <a:r>
              <a:rPr lang="en-US" smtClean="0"/>
              <a:t>Some Thread Reads</a:t>
            </a:r>
          </a:p>
        </p:txBody>
      </p:sp>
      <p:sp>
        <p:nvSpPr>
          <p:cNvPr id="78854" name="Oval 5"/>
          <p:cNvSpPr>
            <a:spLocks noChangeArrowheads="1"/>
          </p:cNvSpPr>
          <p:nvPr/>
        </p:nvSpPr>
        <p:spPr bwMode="auto">
          <a:xfrm>
            <a:off x="5262563" y="3189288"/>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78855" name="Freeform 6"/>
          <p:cNvSpPr>
            <a:spLocks/>
          </p:cNvSpPr>
          <p:nvPr/>
        </p:nvSpPr>
        <p:spPr bwMode="auto">
          <a:xfrm>
            <a:off x="3505200" y="2616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8856"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78857" name="Text Box 10"/>
          <p:cNvSpPr txBox="1">
            <a:spLocks noChangeArrowheads="1"/>
          </p:cNvSpPr>
          <p:nvPr/>
        </p:nvSpPr>
        <p:spPr bwMode="auto">
          <a:xfrm>
            <a:off x="1036638" y="1841500"/>
            <a:ext cx="2455862"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0</a:t>
            </a:r>
          </a:p>
        </p:txBody>
      </p:sp>
      <p:sp>
        <p:nvSpPr>
          <p:cNvPr id="78858" name="Text Box 12"/>
          <p:cNvSpPr txBox="1">
            <a:spLocks noChangeArrowheads="1"/>
          </p:cNvSpPr>
          <p:nvPr/>
        </p:nvSpPr>
        <p:spPr bwMode="auto">
          <a:xfrm>
            <a:off x="5400675" y="2114550"/>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reads x</a:t>
            </a:r>
          </a:p>
        </p:txBody>
      </p:sp>
      <p:sp>
        <p:nvSpPr>
          <p:cNvPr id="78859" name="Oval 16"/>
          <p:cNvSpPr>
            <a:spLocks noChangeArrowheads="1"/>
          </p:cNvSpPr>
          <p:nvPr/>
        </p:nvSpPr>
        <p:spPr bwMode="auto">
          <a:xfrm>
            <a:off x="4170363" y="44164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78860" name="Oval 17"/>
          <p:cNvSpPr>
            <a:spLocks noChangeArrowheads="1"/>
          </p:cNvSpPr>
          <p:nvPr/>
        </p:nvSpPr>
        <p:spPr bwMode="auto">
          <a:xfrm>
            <a:off x="2713038" y="3314700"/>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78861" name="Text Box 18"/>
          <p:cNvSpPr txBox="1">
            <a:spLocks noChangeArrowheads="1"/>
          </p:cNvSpPr>
          <p:nvPr/>
        </p:nvSpPr>
        <p:spPr bwMode="auto">
          <a:xfrm>
            <a:off x="5578475" y="3984625"/>
            <a:ext cx="2455863" cy="1373188"/>
          </a:xfrm>
          <a:prstGeom prst="rect">
            <a:avLst/>
          </a:prstGeom>
          <a:noFill/>
          <a:ln w="9525">
            <a:noFill/>
            <a:miter lim="800000"/>
            <a:headEnd/>
            <a:tailEnd/>
          </a:ln>
        </p:spPr>
        <p:txBody>
          <a:bodyPr>
            <a:spAutoFit/>
          </a:bodyPr>
          <a:lstStyle/>
          <a:p>
            <a:r>
              <a:rPr lang="en-US" b="1">
                <a:latin typeface="Arial" pitchFamily="34" charset="0"/>
                <a:cs typeface="Arial" pitchFamily="34" charset="0"/>
              </a:rPr>
              <a:t>A runs solo, eventually  decides 1</a:t>
            </a:r>
          </a:p>
        </p:txBody>
      </p:sp>
      <p:sp>
        <p:nvSpPr>
          <p:cNvPr id="78862" name="Oval 19"/>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78863" name="Text Box 20"/>
          <p:cNvSpPr txBox="1">
            <a:spLocks noChangeArrowheads="1"/>
          </p:cNvSpPr>
          <p:nvPr/>
        </p:nvSpPr>
        <p:spPr bwMode="auto">
          <a:xfrm>
            <a:off x="457200" y="5221288"/>
            <a:ext cx="2854325" cy="946150"/>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States look the same to A</a:t>
            </a:r>
          </a:p>
        </p:txBody>
      </p:sp>
      <p:sp>
        <p:nvSpPr>
          <p:cNvPr id="78864" name="Freeform 24"/>
          <p:cNvSpPr>
            <a:spLocks/>
          </p:cNvSpPr>
          <p:nvPr/>
        </p:nvSpPr>
        <p:spPr bwMode="auto">
          <a:xfrm>
            <a:off x="4991100" y="37719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78865" name="Text Box 28"/>
          <p:cNvSpPr txBox="1">
            <a:spLocks noChangeArrowheads="1"/>
          </p:cNvSpPr>
          <p:nvPr/>
        </p:nvSpPr>
        <p:spPr bwMode="auto">
          <a:xfrm rot="-2075828">
            <a:off x="4970726" y="4436517"/>
            <a:ext cx="3852337" cy="769441"/>
          </a:xfrm>
          <a:prstGeom prst="rect">
            <a:avLst/>
          </a:prstGeom>
          <a:solidFill>
            <a:schemeClr val="bg1">
              <a:alpha val="89018"/>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
        <p:nvSpPr>
          <p:cNvPr id="1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0"/>
          </p:nvPr>
        </p:nvSpPr>
        <p:spPr>
          <a:noFill/>
        </p:spPr>
        <p:txBody>
          <a:bodyPr/>
          <a:lstStyle/>
          <a:p>
            <a:fld id="{B69DD7F5-193C-45E7-B2FD-6F66B62F1692}" type="slidenum">
              <a:rPr lang="x-none" smtClean="0">
                <a:cs typeface="Arial" pitchFamily="34" charset="0"/>
              </a:rPr>
              <a:pPr/>
              <a:t>76</a:t>
            </a:fld>
            <a:endParaRPr lang="en-US" smtClean="0">
              <a:cs typeface="Arial" pitchFamily="34" charset="0"/>
            </a:endParaRPr>
          </a:p>
        </p:txBody>
      </p:sp>
      <p:sp>
        <p:nvSpPr>
          <p:cNvPr id="79875" name="Rectangle 2"/>
          <p:cNvSpPr>
            <a:spLocks noGrp="1" noChangeArrowheads="1"/>
          </p:cNvSpPr>
          <p:nvPr>
            <p:ph type="title"/>
          </p:nvPr>
        </p:nvSpPr>
        <p:spPr/>
        <p:txBody>
          <a:bodyPr/>
          <a:lstStyle/>
          <a:p>
            <a:r>
              <a:rPr lang="en-US" smtClean="0"/>
              <a:t>Possible Interactions</a:t>
            </a:r>
          </a:p>
        </p:txBody>
      </p:sp>
      <p:graphicFrame>
        <p:nvGraphicFramePr>
          <p:cNvPr id="395267" name="Group 3"/>
          <p:cNvGraphicFramePr>
            <a:graphicFrameLocks noGrp="1"/>
          </p:cNvGraphicFramePr>
          <p:nvPr>
            <p:ph type="tbl" idx="1"/>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Courier New"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80899" name="Slide Number Placeholder 4"/>
          <p:cNvSpPr>
            <a:spLocks noGrp="1"/>
          </p:cNvSpPr>
          <p:nvPr>
            <p:ph type="sldNum" sz="quarter" idx="10"/>
          </p:nvPr>
        </p:nvSpPr>
        <p:spPr>
          <a:noFill/>
        </p:spPr>
        <p:txBody>
          <a:bodyPr/>
          <a:lstStyle/>
          <a:p>
            <a:fld id="{5AAA6314-15CF-4624-9C76-97432BDBA81B}" type="slidenum">
              <a:rPr lang="x-none" smtClean="0">
                <a:latin typeface="Arial" pitchFamily="34" charset="0"/>
                <a:cs typeface="Arial" pitchFamily="34" charset="0"/>
              </a:rPr>
              <a:pPr/>
              <a:t>77</a:t>
            </a:fld>
            <a:endParaRPr lang="en-US" smtClean="0">
              <a:latin typeface="Arial" pitchFamily="34" charset="0"/>
              <a:cs typeface="Arial" pitchFamily="34" charset="0"/>
            </a:endParaRPr>
          </a:p>
        </p:txBody>
      </p:sp>
      <p:sp>
        <p:nvSpPr>
          <p:cNvPr id="80900" name="Rectangle 4"/>
          <p:cNvSpPr>
            <a:spLocks noGrp="1" noChangeArrowheads="1"/>
          </p:cNvSpPr>
          <p:nvPr>
            <p:ph type="title"/>
          </p:nvPr>
        </p:nvSpPr>
        <p:spPr/>
        <p:txBody>
          <a:bodyPr/>
          <a:lstStyle/>
          <a:p>
            <a:r>
              <a:rPr lang="en-US" smtClean="0"/>
              <a:t>Writing Distinct Registers</a:t>
            </a:r>
          </a:p>
        </p:txBody>
      </p:sp>
      <p:sp>
        <p:nvSpPr>
          <p:cNvPr id="80901"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0"/>
          </p:nvPr>
        </p:nvSpPr>
        <p:spPr>
          <a:noFill/>
        </p:spPr>
        <p:txBody>
          <a:bodyPr/>
          <a:lstStyle/>
          <a:p>
            <a:fld id="{10E3677C-928A-443E-BF5B-130E7AFF2D13}" type="slidenum">
              <a:rPr lang="x-none" smtClean="0">
                <a:latin typeface="Arial" pitchFamily="34" charset="0"/>
                <a:cs typeface="Arial" pitchFamily="34" charset="0"/>
              </a:rPr>
              <a:pPr/>
              <a:t>78</a:t>
            </a:fld>
            <a:endParaRPr lang="en-US" smtClean="0">
              <a:latin typeface="Arial" pitchFamily="34" charset="0"/>
              <a:cs typeface="Arial" pitchFamily="34" charset="0"/>
            </a:endParaRPr>
          </a:p>
        </p:txBody>
      </p:sp>
      <p:sp>
        <p:nvSpPr>
          <p:cNvPr id="81923" name="Rectangle 4"/>
          <p:cNvSpPr>
            <a:spLocks noGrp="1" noChangeArrowheads="1"/>
          </p:cNvSpPr>
          <p:nvPr>
            <p:ph type="title"/>
          </p:nvPr>
        </p:nvSpPr>
        <p:spPr/>
        <p:txBody>
          <a:bodyPr/>
          <a:lstStyle/>
          <a:p>
            <a:r>
              <a:rPr lang="en-US" smtClean="0"/>
              <a:t>Writing Distinct Registers</a:t>
            </a:r>
          </a:p>
        </p:txBody>
      </p:sp>
      <p:sp>
        <p:nvSpPr>
          <p:cNvPr id="81924"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1925"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1926"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1927"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0"/>
          </p:nvPr>
        </p:nvSpPr>
        <p:spPr>
          <a:noFill/>
        </p:spPr>
        <p:txBody>
          <a:bodyPr/>
          <a:lstStyle/>
          <a:p>
            <a:fld id="{2B4B5B4A-F80C-49E8-92D3-51E7E18ECEC1}" type="slidenum">
              <a:rPr lang="x-none" smtClean="0">
                <a:latin typeface="Arial" pitchFamily="34" charset="0"/>
                <a:cs typeface="Arial" pitchFamily="34" charset="0"/>
              </a:rPr>
              <a:pPr/>
              <a:t>79</a:t>
            </a:fld>
            <a:endParaRPr lang="en-US" smtClean="0">
              <a:latin typeface="Arial" pitchFamily="34" charset="0"/>
              <a:cs typeface="Arial" pitchFamily="34" charset="0"/>
            </a:endParaRPr>
          </a:p>
        </p:txBody>
      </p:sp>
      <p:sp>
        <p:nvSpPr>
          <p:cNvPr id="82947" name="Rectangle 4"/>
          <p:cNvSpPr>
            <a:spLocks noGrp="1" noChangeArrowheads="1"/>
          </p:cNvSpPr>
          <p:nvPr>
            <p:ph type="title"/>
          </p:nvPr>
        </p:nvSpPr>
        <p:spPr/>
        <p:txBody>
          <a:bodyPr/>
          <a:lstStyle/>
          <a:p>
            <a:r>
              <a:rPr lang="en-US" smtClean="0"/>
              <a:t>Writing Distinct Registers</a:t>
            </a:r>
          </a:p>
        </p:txBody>
      </p:sp>
      <p:sp>
        <p:nvSpPr>
          <p:cNvPr id="82948"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2949"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2950"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2951"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2952"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2953"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2954"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1"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92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DB97229-3BD9-416E-8A80-FC0494E407C6}" type="slidenum">
              <a:rPr lang="x-none" sz="1400">
                <a:solidFill>
                  <a:schemeClr val="tx1"/>
                </a:solidFill>
                <a:latin typeface="Arial" pitchFamily="34" charset="0"/>
                <a:cs typeface="Arial" pitchFamily="34" charset="0"/>
              </a:rPr>
              <a:pPr algn="r"/>
              <a:t>8</a:t>
            </a:fld>
            <a:endParaRPr lang="en-US" sz="1400" dirty="0">
              <a:solidFill>
                <a:schemeClr val="tx1"/>
              </a:solidFill>
              <a:latin typeface="Arial" pitchFamily="34" charset="0"/>
              <a:cs typeface="Arial" pitchFamily="34" charset="0"/>
            </a:endParaRPr>
          </a:p>
        </p:txBody>
      </p:sp>
      <p:sp>
        <p:nvSpPr>
          <p:cNvPr id="9220" name="Rectangle 2"/>
          <p:cNvSpPr>
            <a:spLocks noGrp="1" noChangeArrowheads="1"/>
          </p:cNvSpPr>
          <p:nvPr>
            <p:ph type="title" idx="4294967295"/>
          </p:nvPr>
        </p:nvSpPr>
        <p:spPr>
          <a:xfrm>
            <a:off x="361950" y="609600"/>
            <a:ext cx="8213725" cy="1143000"/>
          </a:xfrm>
        </p:spPr>
        <p:txBody>
          <a:bodyPr/>
          <a:lstStyle/>
          <a:p>
            <a:r>
              <a:rPr lang="en-US" sz="4800" smtClean="0"/>
              <a:t>Rationale for wait-freedom</a:t>
            </a:r>
          </a:p>
        </p:txBody>
      </p:sp>
      <p:sp>
        <p:nvSpPr>
          <p:cNvPr id="9221" name="Rectangle 3"/>
          <p:cNvSpPr>
            <a:spLocks noGrp="1" noChangeArrowheads="1"/>
          </p:cNvSpPr>
          <p:nvPr>
            <p:ph type="body" idx="4294967295"/>
          </p:nvPr>
        </p:nvSpPr>
        <p:spPr>
          <a:xfrm>
            <a:off x="730250" y="2306638"/>
            <a:ext cx="7772400" cy="4114800"/>
          </a:xfrm>
        </p:spPr>
        <p:txBody>
          <a:bodyPr/>
          <a:lstStyle/>
          <a:p>
            <a:r>
              <a:rPr lang="en-US" dirty="0" smtClean="0">
                <a:solidFill>
                  <a:schemeClr val="bg2"/>
                </a:solidFill>
              </a:rPr>
              <a:t>We wanted atomic registers to implement mutual exclusion</a:t>
            </a:r>
          </a:p>
          <a:p>
            <a:r>
              <a:rPr lang="en-US" dirty="0" smtClean="0">
                <a:solidFill>
                  <a:schemeClr val="bg2"/>
                </a:solidFill>
              </a:rPr>
              <a:t>So we couldn’t use mutual exclusion to implement atomic registers</a:t>
            </a:r>
          </a:p>
          <a:p>
            <a:r>
              <a:rPr lang="en-US" dirty="0" smtClean="0"/>
              <a:t>But wait, there’s more!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0"/>
          </p:nvPr>
        </p:nvSpPr>
        <p:spPr>
          <a:noFill/>
        </p:spPr>
        <p:txBody>
          <a:bodyPr/>
          <a:lstStyle/>
          <a:p>
            <a:fld id="{2402D665-95BE-475E-8D40-DF33603A6D16}" type="slidenum">
              <a:rPr lang="x-none" smtClean="0">
                <a:latin typeface="Arial" pitchFamily="34" charset="0"/>
                <a:cs typeface="Arial" pitchFamily="34" charset="0"/>
              </a:rPr>
              <a:pPr/>
              <a:t>80</a:t>
            </a:fld>
            <a:endParaRPr lang="en-US" smtClean="0">
              <a:latin typeface="Arial" pitchFamily="34" charset="0"/>
              <a:cs typeface="Arial" pitchFamily="34" charset="0"/>
            </a:endParaRPr>
          </a:p>
        </p:txBody>
      </p:sp>
      <p:sp>
        <p:nvSpPr>
          <p:cNvPr id="83971" name="Rectangle 4"/>
          <p:cNvSpPr>
            <a:spLocks noGrp="1" noChangeArrowheads="1"/>
          </p:cNvSpPr>
          <p:nvPr>
            <p:ph type="title"/>
          </p:nvPr>
        </p:nvSpPr>
        <p:spPr/>
        <p:txBody>
          <a:bodyPr/>
          <a:lstStyle/>
          <a:p>
            <a:r>
              <a:rPr lang="en-US" smtClean="0"/>
              <a:t>Writing Distinct Registers</a:t>
            </a:r>
          </a:p>
        </p:txBody>
      </p:sp>
      <p:sp>
        <p:nvSpPr>
          <p:cNvPr id="83972"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3973"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3974"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3975"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3976"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3977"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3978"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3979"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3980"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3"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0"/>
          </p:nvPr>
        </p:nvSpPr>
        <p:spPr>
          <a:noFill/>
        </p:spPr>
        <p:txBody>
          <a:bodyPr/>
          <a:lstStyle/>
          <a:p>
            <a:fld id="{5AE770AF-00D9-4CBA-BB4B-D7D65DF4721F}" type="slidenum">
              <a:rPr lang="x-none" smtClean="0">
                <a:latin typeface="Arial" pitchFamily="34" charset="0"/>
                <a:cs typeface="Arial" pitchFamily="34" charset="0"/>
              </a:rPr>
              <a:pPr/>
              <a:t>81</a:t>
            </a:fld>
            <a:endParaRPr lang="en-US" smtClean="0">
              <a:latin typeface="Arial" pitchFamily="34" charset="0"/>
              <a:cs typeface="Arial" pitchFamily="34" charset="0"/>
            </a:endParaRPr>
          </a:p>
        </p:txBody>
      </p:sp>
      <p:sp>
        <p:nvSpPr>
          <p:cNvPr id="84995" name="Rectangle 4"/>
          <p:cNvSpPr>
            <a:spLocks noGrp="1" noChangeArrowheads="1"/>
          </p:cNvSpPr>
          <p:nvPr>
            <p:ph type="title"/>
          </p:nvPr>
        </p:nvSpPr>
        <p:spPr/>
        <p:txBody>
          <a:bodyPr/>
          <a:lstStyle/>
          <a:p>
            <a:r>
              <a:rPr lang="en-US" smtClean="0"/>
              <a:t>Writing Distinct Registers</a:t>
            </a:r>
          </a:p>
        </p:txBody>
      </p:sp>
      <p:sp>
        <p:nvSpPr>
          <p:cNvPr id="84996"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4997"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4998"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4999"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5000"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5001"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5002"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5003"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5004"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5005"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5006"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5007"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16" name="Footer Placeholder 3"/>
          <p:cNvSpPr txBox="1">
            <a:spLocks noGrp="1"/>
          </p:cNvSpPr>
          <p:nvPr/>
        </p:nvSpPr>
        <p:spPr bwMode="auto">
          <a:xfrm>
            <a:off x="3124200" y="6248400"/>
            <a:ext cx="2895600" cy="457200"/>
          </a:xfrm>
          <a:prstGeom prst="rect">
            <a:avLst/>
          </a:prstGeom>
          <a:noFill/>
          <a:ln w="9525">
            <a:noFill/>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86019" name="Slide Number Placeholder 4"/>
          <p:cNvSpPr>
            <a:spLocks noGrp="1"/>
          </p:cNvSpPr>
          <p:nvPr>
            <p:ph type="sldNum" sz="quarter" idx="10"/>
          </p:nvPr>
        </p:nvSpPr>
        <p:spPr>
          <a:noFill/>
        </p:spPr>
        <p:txBody>
          <a:bodyPr/>
          <a:lstStyle/>
          <a:p>
            <a:fld id="{AE8B92DB-3AA2-46E7-8D4D-A8B0865AB378}" type="slidenum">
              <a:rPr lang="x-none" smtClean="0">
                <a:latin typeface="Arial" pitchFamily="34" charset="0"/>
                <a:cs typeface="Arial" pitchFamily="34" charset="0"/>
              </a:rPr>
              <a:pPr/>
              <a:t>82</a:t>
            </a:fld>
            <a:endParaRPr lang="en-US" smtClean="0">
              <a:latin typeface="Arial" pitchFamily="34" charset="0"/>
              <a:cs typeface="Arial" pitchFamily="34" charset="0"/>
            </a:endParaRPr>
          </a:p>
        </p:txBody>
      </p:sp>
      <p:sp>
        <p:nvSpPr>
          <p:cNvPr id="86020" name="Rectangle 4"/>
          <p:cNvSpPr>
            <a:spLocks noGrp="1" noChangeArrowheads="1"/>
          </p:cNvSpPr>
          <p:nvPr>
            <p:ph type="title"/>
          </p:nvPr>
        </p:nvSpPr>
        <p:spPr/>
        <p:txBody>
          <a:bodyPr/>
          <a:lstStyle/>
          <a:p>
            <a:r>
              <a:rPr lang="en-US" smtClean="0"/>
              <a:t>Writing Distinct Registers</a:t>
            </a:r>
          </a:p>
        </p:txBody>
      </p:sp>
      <p:sp>
        <p:nvSpPr>
          <p:cNvPr id="86021"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6022"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6023"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6024"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6025"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6026" name="Line 10"/>
          <p:cNvSpPr>
            <a:spLocks noChangeShapeType="1"/>
          </p:cNvSpPr>
          <p:nvPr/>
        </p:nvSpPr>
        <p:spPr bwMode="auto">
          <a:xfrm flipH="1">
            <a:off x="5791200" y="3930650"/>
            <a:ext cx="0" cy="722313"/>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6027"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6028" name="Text Box 17"/>
          <p:cNvSpPr txBox="1">
            <a:spLocks noChangeArrowheads="1"/>
          </p:cNvSpPr>
          <p:nvPr/>
        </p:nvSpPr>
        <p:spPr bwMode="auto">
          <a:xfrm>
            <a:off x="6313488" y="3833813"/>
            <a:ext cx="2308225"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6029"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6030"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6031"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6032"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6033"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6034"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6035" name="Oval 20"/>
          <p:cNvSpPr>
            <a:spLocks noChangeArrowheads="1"/>
          </p:cNvSpPr>
          <p:nvPr/>
        </p:nvSpPr>
        <p:spPr bwMode="auto">
          <a:xfrm>
            <a:off x="5284788" y="47037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87043" name="Slide Number Placeholder 4"/>
          <p:cNvSpPr>
            <a:spLocks noGrp="1"/>
          </p:cNvSpPr>
          <p:nvPr>
            <p:ph type="sldNum" sz="quarter" idx="10"/>
          </p:nvPr>
        </p:nvSpPr>
        <p:spPr>
          <a:noFill/>
        </p:spPr>
        <p:txBody>
          <a:bodyPr/>
          <a:lstStyle/>
          <a:p>
            <a:fld id="{EBB71975-CD4C-43E0-8D5D-8FF8DFBB1AE0}" type="slidenum">
              <a:rPr lang="x-none" smtClean="0">
                <a:latin typeface="Arial" pitchFamily="34" charset="0"/>
                <a:cs typeface="Arial" pitchFamily="34" charset="0"/>
              </a:rPr>
              <a:pPr/>
              <a:t>83</a:t>
            </a:fld>
            <a:endParaRPr lang="en-US" smtClean="0">
              <a:latin typeface="Arial" pitchFamily="34" charset="0"/>
              <a:cs typeface="Arial" pitchFamily="34" charset="0"/>
            </a:endParaRPr>
          </a:p>
        </p:txBody>
      </p:sp>
      <p:sp>
        <p:nvSpPr>
          <p:cNvPr id="87044" name="Rectangle 4"/>
          <p:cNvSpPr>
            <a:spLocks noGrp="1" noChangeArrowheads="1"/>
          </p:cNvSpPr>
          <p:nvPr>
            <p:ph type="title"/>
          </p:nvPr>
        </p:nvSpPr>
        <p:spPr/>
        <p:txBody>
          <a:bodyPr/>
          <a:lstStyle/>
          <a:p>
            <a:r>
              <a:rPr lang="en-US" smtClean="0"/>
              <a:t>Writing Distinct Registers</a:t>
            </a:r>
          </a:p>
        </p:txBody>
      </p:sp>
      <p:sp>
        <p:nvSpPr>
          <p:cNvPr id="87045"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7046"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7047"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7048"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7049"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7050" name="Line 10"/>
          <p:cNvSpPr>
            <a:spLocks noChangeShapeType="1"/>
          </p:cNvSpPr>
          <p:nvPr/>
        </p:nvSpPr>
        <p:spPr bwMode="auto">
          <a:xfrm flipH="1">
            <a:off x="5791200" y="3930650"/>
            <a:ext cx="0" cy="722313"/>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7051"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7052" name="Text Box 17"/>
          <p:cNvSpPr txBox="1">
            <a:spLocks noChangeArrowheads="1"/>
          </p:cNvSpPr>
          <p:nvPr/>
        </p:nvSpPr>
        <p:spPr bwMode="auto">
          <a:xfrm>
            <a:off x="6313488" y="3833813"/>
            <a:ext cx="2308225"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7053"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7054"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7055"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7056"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7057"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7058"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7059" name="Oval 20"/>
          <p:cNvSpPr>
            <a:spLocks noChangeArrowheads="1"/>
          </p:cNvSpPr>
          <p:nvPr/>
        </p:nvSpPr>
        <p:spPr bwMode="auto">
          <a:xfrm>
            <a:off x="5284788" y="47037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7060" name="Freeform 6"/>
          <p:cNvSpPr>
            <a:spLocks/>
          </p:cNvSpPr>
          <p:nvPr/>
        </p:nvSpPr>
        <p:spPr bwMode="auto">
          <a:xfrm flipH="1">
            <a:off x="6569075" y="539115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7061" name="Oval 11"/>
          <p:cNvSpPr>
            <a:spLocks noChangeArrowheads="1"/>
          </p:cNvSpPr>
          <p:nvPr/>
        </p:nvSpPr>
        <p:spPr bwMode="auto">
          <a:xfrm>
            <a:off x="6973888" y="59531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0"/>
          </p:nvPr>
        </p:nvSpPr>
        <p:spPr>
          <a:noFill/>
        </p:spPr>
        <p:txBody>
          <a:bodyPr/>
          <a:lstStyle/>
          <a:p>
            <a:fld id="{193B8DA9-BCC5-4264-BB9B-BCD904692822}" type="slidenum">
              <a:rPr lang="x-none" smtClean="0">
                <a:latin typeface="Arial" pitchFamily="34" charset="0"/>
                <a:cs typeface="Arial" pitchFamily="34" charset="0"/>
              </a:rPr>
              <a:pPr/>
              <a:t>84</a:t>
            </a:fld>
            <a:endParaRPr lang="en-US" smtClean="0">
              <a:latin typeface="Arial" pitchFamily="34" charset="0"/>
              <a:cs typeface="Arial" pitchFamily="34" charset="0"/>
            </a:endParaRPr>
          </a:p>
        </p:txBody>
      </p:sp>
      <p:sp>
        <p:nvSpPr>
          <p:cNvPr id="88067" name="AutoShape 2"/>
          <p:cNvSpPr>
            <a:spLocks noChangeArrowheads="1"/>
          </p:cNvSpPr>
          <p:nvPr/>
        </p:nvSpPr>
        <p:spPr bwMode="auto">
          <a:xfrm>
            <a:off x="5146675" y="4616450"/>
            <a:ext cx="1289050" cy="730250"/>
          </a:xfrm>
          <a:prstGeom prst="wedgeRoundRectCallout">
            <a:avLst>
              <a:gd name="adj1" fmla="val -43968"/>
              <a:gd name="adj2" fmla="val 115435"/>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88068" name="AutoShape 3"/>
          <p:cNvSpPr>
            <a:spLocks noChangeArrowheads="1"/>
          </p:cNvSpPr>
          <p:nvPr/>
        </p:nvSpPr>
        <p:spPr bwMode="auto">
          <a:xfrm>
            <a:off x="2852738" y="4478338"/>
            <a:ext cx="1289050" cy="868362"/>
          </a:xfrm>
          <a:prstGeom prst="wedgeRoundRectCallout">
            <a:avLst>
              <a:gd name="adj1" fmla="val 52954"/>
              <a:gd name="adj2" fmla="val 92597"/>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88069" name="Rectangle 4"/>
          <p:cNvSpPr>
            <a:spLocks noGrp="1" noChangeArrowheads="1"/>
          </p:cNvSpPr>
          <p:nvPr>
            <p:ph type="title"/>
          </p:nvPr>
        </p:nvSpPr>
        <p:spPr/>
        <p:txBody>
          <a:bodyPr/>
          <a:lstStyle/>
          <a:p>
            <a:r>
              <a:rPr lang="en-US" smtClean="0"/>
              <a:t>Writing Distinct Registers</a:t>
            </a:r>
          </a:p>
        </p:txBody>
      </p:sp>
      <p:sp>
        <p:nvSpPr>
          <p:cNvPr id="88070"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8071"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8072"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8073"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8074"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8075" name="Line 10"/>
          <p:cNvSpPr>
            <a:spLocks noChangeShapeType="1"/>
          </p:cNvSpPr>
          <p:nvPr/>
        </p:nvSpPr>
        <p:spPr bwMode="auto">
          <a:xfrm flipH="1">
            <a:off x="5791200" y="3930650"/>
            <a:ext cx="0" cy="722313"/>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8076"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8077" name="Text Box 15"/>
          <p:cNvSpPr txBox="1">
            <a:spLocks noChangeArrowheads="1"/>
          </p:cNvSpPr>
          <p:nvPr/>
        </p:nvSpPr>
        <p:spPr bwMode="auto">
          <a:xfrm>
            <a:off x="1862138" y="5751513"/>
            <a:ext cx="5699125" cy="519112"/>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Same story</a:t>
            </a:r>
          </a:p>
        </p:txBody>
      </p:sp>
      <p:sp>
        <p:nvSpPr>
          <p:cNvPr id="88078" name="Text Box 17"/>
          <p:cNvSpPr txBox="1">
            <a:spLocks noChangeArrowheads="1"/>
          </p:cNvSpPr>
          <p:nvPr/>
        </p:nvSpPr>
        <p:spPr bwMode="auto">
          <a:xfrm>
            <a:off x="6313488" y="3833813"/>
            <a:ext cx="2308225"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8079"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8080"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8081"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8082"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8083"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8084" name="Freeform 6"/>
          <p:cNvSpPr>
            <a:spLocks/>
          </p:cNvSpPr>
          <p:nvPr/>
        </p:nvSpPr>
        <p:spPr bwMode="auto">
          <a:xfrm flipH="1">
            <a:off x="6569075" y="539115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8085" name="Oval 11"/>
          <p:cNvSpPr>
            <a:spLocks noChangeArrowheads="1"/>
          </p:cNvSpPr>
          <p:nvPr/>
        </p:nvSpPr>
        <p:spPr bwMode="auto">
          <a:xfrm>
            <a:off x="6973888" y="59531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88086"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8087" name="Oval 20"/>
          <p:cNvSpPr>
            <a:spLocks noChangeArrowheads="1"/>
          </p:cNvSpPr>
          <p:nvPr/>
        </p:nvSpPr>
        <p:spPr bwMode="auto">
          <a:xfrm>
            <a:off x="5284788" y="47037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0"/>
          </p:nvPr>
        </p:nvSpPr>
        <p:spPr>
          <a:noFill/>
        </p:spPr>
        <p:txBody>
          <a:bodyPr/>
          <a:lstStyle/>
          <a:p>
            <a:fld id="{6A2D7285-7195-4867-94F3-95EB03153618}" type="slidenum">
              <a:rPr lang="x-none" smtClean="0">
                <a:latin typeface="Arial" pitchFamily="34" charset="0"/>
                <a:cs typeface="Arial" pitchFamily="34" charset="0"/>
              </a:rPr>
              <a:pPr/>
              <a:t>85</a:t>
            </a:fld>
            <a:endParaRPr lang="en-US" smtClean="0">
              <a:latin typeface="Arial" pitchFamily="34" charset="0"/>
              <a:cs typeface="Arial" pitchFamily="34" charset="0"/>
            </a:endParaRPr>
          </a:p>
        </p:txBody>
      </p:sp>
      <p:sp>
        <p:nvSpPr>
          <p:cNvPr id="89091" name="AutoShape 2"/>
          <p:cNvSpPr>
            <a:spLocks noChangeArrowheads="1"/>
          </p:cNvSpPr>
          <p:nvPr/>
        </p:nvSpPr>
        <p:spPr bwMode="auto">
          <a:xfrm>
            <a:off x="5146675" y="4616450"/>
            <a:ext cx="1289050" cy="730250"/>
          </a:xfrm>
          <a:prstGeom prst="wedgeRoundRectCallout">
            <a:avLst>
              <a:gd name="adj1" fmla="val -43968"/>
              <a:gd name="adj2" fmla="val 115435"/>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89092" name="AutoShape 3"/>
          <p:cNvSpPr>
            <a:spLocks noChangeArrowheads="1"/>
          </p:cNvSpPr>
          <p:nvPr/>
        </p:nvSpPr>
        <p:spPr bwMode="auto">
          <a:xfrm>
            <a:off x="2852738" y="4478338"/>
            <a:ext cx="1289050" cy="868362"/>
          </a:xfrm>
          <a:prstGeom prst="wedgeRoundRectCallout">
            <a:avLst>
              <a:gd name="adj1" fmla="val 52954"/>
              <a:gd name="adj2" fmla="val 92597"/>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89093" name="Rectangle 4"/>
          <p:cNvSpPr>
            <a:spLocks noGrp="1" noChangeArrowheads="1"/>
          </p:cNvSpPr>
          <p:nvPr>
            <p:ph type="title"/>
          </p:nvPr>
        </p:nvSpPr>
        <p:spPr/>
        <p:txBody>
          <a:bodyPr/>
          <a:lstStyle/>
          <a:p>
            <a:r>
              <a:rPr lang="en-US" smtClean="0"/>
              <a:t>Writing Distinct Registers</a:t>
            </a:r>
          </a:p>
        </p:txBody>
      </p:sp>
      <p:sp>
        <p:nvSpPr>
          <p:cNvPr id="89094" name="Oval 5"/>
          <p:cNvSpPr>
            <a:spLocks noChangeArrowheads="1"/>
          </p:cNvSpPr>
          <p:nvPr/>
        </p:nvSpPr>
        <p:spPr bwMode="auto">
          <a:xfrm>
            <a:off x="528478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9095" name="Line 6"/>
          <p:cNvSpPr>
            <a:spLocks noChangeShapeType="1"/>
          </p:cNvSpPr>
          <p:nvPr/>
        </p:nvSpPr>
        <p:spPr bwMode="auto">
          <a:xfrm flipH="1">
            <a:off x="3505200" y="26812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9096" name="Line 7"/>
          <p:cNvSpPr>
            <a:spLocks noChangeShapeType="1"/>
          </p:cNvSpPr>
          <p:nvPr/>
        </p:nvSpPr>
        <p:spPr bwMode="auto">
          <a:xfrm>
            <a:off x="4953000" y="2681288"/>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9097" name="Text Box 8"/>
          <p:cNvSpPr txBox="1">
            <a:spLocks noChangeArrowheads="1"/>
          </p:cNvSpPr>
          <p:nvPr/>
        </p:nvSpPr>
        <p:spPr bwMode="auto">
          <a:xfrm>
            <a:off x="1516063" y="2441575"/>
            <a:ext cx="2455862" cy="519113"/>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9098" name="Text Box 9"/>
          <p:cNvSpPr txBox="1">
            <a:spLocks noChangeArrowheads="1"/>
          </p:cNvSpPr>
          <p:nvPr/>
        </p:nvSpPr>
        <p:spPr bwMode="auto">
          <a:xfrm>
            <a:off x="5486400" y="2441575"/>
            <a:ext cx="2151063" cy="519113"/>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9099" name="Line 10"/>
          <p:cNvSpPr>
            <a:spLocks noChangeShapeType="1"/>
          </p:cNvSpPr>
          <p:nvPr/>
        </p:nvSpPr>
        <p:spPr bwMode="auto">
          <a:xfrm flipH="1">
            <a:off x="5791200" y="3930650"/>
            <a:ext cx="0" cy="722313"/>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9100" name="Oval 14"/>
          <p:cNvSpPr>
            <a:spLocks noChangeArrowheads="1"/>
          </p:cNvSpPr>
          <p:nvPr/>
        </p:nvSpPr>
        <p:spPr bwMode="auto">
          <a:xfrm>
            <a:off x="3971925" y="2124075"/>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89101" name="Text Box 15"/>
          <p:cNvSpPr txBox="1">
            <a:spLocks noChangeArrowheads="1"/>
          </p:cNvSpPr>
          <p:nvPr/>
        </p:nvSpPr>
        <p:spPr bwMode="auto">
          <a:xfrm>
            <a:off x="1862138" y="5751513"/>
            <a:ext cx="5699125" cy="519112"/>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Same story</a:t>
            </a:r>
          </a:p>
        </p:txBody>
      </p:sp>
      <p:sp>
        <p:nvSpPr>
          <p:cNvPr id="89102" name="Text Box 17"/>
          <p:cNvSpPr txBox="1">
            <a:spLocks noChangeArrowheads="1"/>
          </p:cNvSpPr>
          <p:nvPr/>
        </p:nvSpPr>
        <p:spPr bwMode="auto">
          <a:xfrm>
            <a:off x="6313488" y="3833813"/>
            <a:ext cx="2308225" cy="519112"/>
          </a:xfrm>
          <a:prstGeom prst="rect">
            <a:avLst/>
          </a:prstGeom>
          <a:noFill/>
          <a:ln w="9525">
            <a:noFill/>
            <a:miter lim="800000"/>
            <a:headEnd/>
            <a:tailEnd/>
          </a:ln>
        </p:spPr>
        <p:txBody>
          <a:bodyPr>
            <a:spAutoFit/>
          </a:bodyPr>
          <a:lstStyle/>
          <a:p>
            <a:r>
              <a:rPr lang="en-US" b="1">
                <a:latin typeface="Arial" pitchFamily="34" charset="0"/>
                <a:cs typeface="Arial" pitchFamily="34" charset="0"/>
              </a:rPr>
              <a:t>A writes y</a:t>
            </a:r>
          </a:p>
        </p:txBody>
      </p:sp>
      <p:sp>
        <p:nvSpPr>
          <p:cNvPr id="89103" name="Text Box 18"/>
          <p:cNvSpPr txBox="1">
            <a:spLocks noChangeArrowheads="1"/>
          </p:cNvSpPr>
          <p:nvPr/>
        </p:nvSpPr>
        <p:spPr bwMode="auto">
          <a:xfrm>
            <a:off x="782638" y="3963988"/>
            <a:ext cx="2151062" cy="519112"/>
          </a:xfrm>
          <a:prstGeom prst="rect">
            <a:avLst/>
          </a:prstGeom>
          <a:noFill/>
          <a:ln w="9525">
            <a:noFill/>
            <a:miter lim="800000"/>
            <a:headEnd/>
            <a:tailEnd/>
          </a:ln>
        </p:spPr>
        <p:txBody>
          <a:bodyPr>
            <a:spAutoFit/>
          </a:bodyPr>
          <a:lstStyle/>
          <a:p>
            <a:r>
              <a:rPr lang="en-US" b="1">
                <a:solidFill>
                  <a:srgbClr val="FF0000"/>
                </a:solidFill>
                <a:latin typeface="Arial" pitchFamily="34" charset="0"/>
                <a:cs typeface="Arial" pitchFamily="34" charset="0"/>
              </a:rPr>
              <a:t>B writes x</a:t>
            </a:r>
          </a:p>
        </p:txBody>
      </p:sp>
      <p:sp>
        <p:nvSpPr>
          <p:cNvPr id="89104" name="Line 19"/>
          <p:cNvSpPr>
            <a:spLocks noChangeShapeType="1"/>
          </p:cNvSpPr>
          <p:nvPr/>
        </p:nvSpPr>
        <p:spPr bwMode="auto">
          <a:xfrm flipH="1">
            <a:off x="3497263" y="3930650"/>
            <a:ext cx="0" cy="722313"/>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9105" name="Oval 20"/>
          <p:cNvSpPr>
            <a:spLocks noChangeArrowheads="1"/>
          </p:cNvSpPr>
          <p:nvPr/>
        </p:nvSpPr>
        <p:spPr bwMode="auto">
          <a:xfrm>
            <a:off x="2928938" y="33004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9106" name="Freeform 6"/>
          <p:cNvSpPr>
            <a:spLocks/>
          </p:cNvSpPr>
          <p:nvPr/>
        </p:nvSpPr>
        <p:spPr bwMode="auto">
          <a:xfrm>
            <a:off x="2378075" y="52832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89107" name="Oval 12"/>
          <p:cNvSpPr>
            <a:spLocks noChangeArrowheads="1"/>
          </p:cNvSpPr>
          <p:nvPr/>
        </p:nvSpPr>
        <p:spPr bwMode="auto">
          <a:xfrm>
            <a:off x="1511300" y="5891213"/>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89108" name="Freeform 6"/>
          <p:cNvSpPr>
            <a:spLocks/>
          </p:cNvSpPr>
          <p:nvPr/>
        </p:nvSpPr>
        <p:spPr bwMode="auto">
          <a:xfrm flipH="1">
            <a:off x="6569075" y="539115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89109" name="Oval 11"/>
          <p:cNvSpPr>
            <a:spLocks noChangeArrowheads="1"/>
          </p:cNvSpPr>
          <p:nvPr/>
        </p:nvSpPr>
        <p:spPr bwMode="auto">
          <a:xfrm>
            <a:off x="6973888" y="5953125"/>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89110" name="Oval 20"/>
          <p:cNvSpPr>
            <a:spLocks noChangeArrowheads="1"/>
          </p:cNvSpPr>
          <p:nvPr/>
        </p:nvSpPr>
        <p:spPr bwMode="auto">
          <a:xfrm>
            <a:off x="2927350" y="4657725"/>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9111" name="Oval 20"/>
          <p:cNvSpPr>
            <a:spLocks noChangeArrowheads="1"/>
          </p:cNvSpPr>
          <p:nvPr/>
        </p:nvSpPr>
        <p:spPr bwMode="auto">
          <a:xfrm>
            <a:off x="5284788" y="47037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89112" name="Text Box 25"/>
          <p:cNvSpPr txBox="1">
            <a:spLocks noChangeArrowheads="1"/>
          </p:cNvSpPr>
          <p:nvPr/>
        </p:nvSpPr>
        <p:spPr bwMode="auto">
          <a:xfrm rot="-2075828">
            <a:off x="4970726" y="4436517"/>
            <a:ext cx="3852337" cy="769441"/>
          </a:xfrm>
          <a:prstGeom prst="rect">
            <a:avLst/>
          </a:prstGeom>
          <a:solidFill>
            <a:schemeClr val="bg1">
              <a:alpha val="89018"/>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90115" name="Slide Number Placeholder 4"/>
          <p:cNvSpPr>
            <a:spLocks noGrp="1"/>
          </p:cNvSpPr>
          <p:nvPr>
            <p:ph type="sldNum" sz="quarter" idx="10"/>
          </p:nvPr>
        </p:nvSpPr>
        <p:spPr>
          <a:noFill/>
        </p:spPr>
        <p:txBody>
          <a:bodyPr/>
          <a:lstStyle/>
          <a:p>
            <a:fld id="{CFA3AC8F-F6DB-4A80-BDB1-15763468DAA4}" type="slidenum">
              <a:rPr lang="x-none" smtClean="0">
                <a:latin typeface="Arial" pitchFamily="34" charset="0"/>
                <a:cs typeface="Arial" pitchFamily="34" charset="0"/>
              </a:rPr>
              <a:pPr/>
              <a:t>86</a:t>
            </a:fld>
            <a:endParaRPr lang="en-US" smtClean="0">
              <a:latin typeface="Arial" pitchFamily="34" charset="0"/>
              <a:cs typeface="Arial" pitchFamily="34" charset="0"/>
            </a:endParaRPr>
          </a:p>
        </p:txBody>
      </p:sp>
      <p:sp>
        <p:nvSpPr>
          <p:cNvPr id="90116" name="Rectangle 2"/>
          <p:cNvSpPr>
            <a:spLocks noGrp="1" noChangeArrowheads="1"/>
          </p:cNvSpPr>
          <p:nvPr>
            <p:ph type="title"/>
          </p:nvPr>
        </p:nvSpPr>
        <p:spPr/>
        <p:txBody>
          <a:bodyPr/>
          <a:lstStyle/>
          <a:p>
            <a:r>
              <a:rPr lang="en-US" smtClean="0"/>
              <a:t>Possible Interactions</a:t>
            </a:r>
          </a:p>
        </p:txBody>
      </p:sp>
      <p:graphicFrame>
        <p:nvGraphicFramePr>
          <p:cNvPr id="397315" name="Group 3"/>
          <p:cNvGraphicFramePr>
            <a:graphicFrameLocks noGrp="1"/>
          </p:cNvGraphicFramePr>
          <p:nvPr>
            <p:ph type="tbl" idx="1"/>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Courier New" pitchFamily="49"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y.read</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x.write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Courier New" pitchFamily="49" charset="0"/>
                        </a:rPr>
                        <a:t>y.write</a:t>
                      </a:r>
                      <a:r>
                        <a:rPr kumimoji="0" lang="en-US" sz="2000" b="1" i="0" u="none" strike="noStrike" cap="none" normalizeH="0" baseline="0" dirty="0" smtClean="0">
                          <a:ln>
                            <a:noFill/>
                          </a:ln>
                          <a:solidFill>
                            <a:srgbClr val="0000FF"/>
                          </a:solidFill>
                          <a:effectLst/>
                          <a:latin typeface="Courier New" pitchFamily="49" charset="0"/>
                        </a:rPr>
                        <a:t>()</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y.read</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x.write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Courier New" pitchFamily="49" charset="0"/>
                        </a:rPr>
                        <a:t>y.write</a:t>
                      </a:r>
                      <a:r>
                        <a:rPr kumimoji="0" lang="en-US" sz="2000" b="1"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91139" name="Slide Number Placeholder 4"/>
          <p:cNvSpPr>
            <a:spLocks noGrp="1"/>
          </p:cNvSpPr>
          <p:nvPr>
            <p:ph type="sldNum" sz="quarter" idx="10"/>
          </p:nvPr>
        </p:nvSpPr>
        <p:spPr>
          <a:noFill/>
        </p:spPr>
        <p:txBody>
          <a:bodyPr/>
          <a:lstStyle/>
          <a:p>
            <a:fld id="{0F268556-5A78-4F3F-920E-0B8BCA42FFBE}" type="slidenum">
              <a:rPr lang="x-none" smtClean="0">
                <a:latin typeface="Arial" pitchFamily="34" charset="0"/>
                <a:cs typeface="Arial" pitchFamily="34" charset="0"/>
              </a:rPr>
              <a:pPr/>
              <a:t>87</a:t>
            </a:fld>
            <a:endParaRPr lang="en-US" smtClean="0">
              <a:latin typeface="Arial" pitchFamily="34" charset="0"/>
              <a:cs typeface="Arial" pitchFamily="34" charset="0"/>
            </a:endParaRPr>
          </a:p>
        </p:txBody>
      </p:sp>
      <p:sp>
        <p:nvSpPr>
          <p:cNvPr id="398338" name="AutoShape 2"/>
          <p:cNvSpPr>
            <a:spLocks noChangeArrowheads="1"/>
          </p:cNvSpPr>
          <p:nvPr/>
        </p:nvSpPr>
        <p:spPr bwMode="auto">
          <a:xfrm>
            <a:off x="2495550" y="3986213"/>
            <a:ext cx="1289050" cy="728662"/>
          </a:xfrm>
          <a:prstGeom prst="wedgeRoundRectCallout">
            <a:avLst>
              <a:gd name="adj1" fmla="val -128449"/>
              <a:gd name="adj2" fmla="val 114926"/>
              <a:gd name="adj3" fmla="val 16667"/>
            </a:avLst>
          </a:prstGeom>
          <a:solidFill>
            <a:schemeClr val="accent1"/>
          </a:solidFill>
          <a:ln w="38100">
            <a:solidFill>
              <a:schemeClr val="accent1"/>
            </a:solidFill>
            <a:miter lim="800000"/>
            <a:headEnd/>
            <a:tailEnd/>
          </a:ln>
        </p:spPr>
        <p:txBody>
          <a:bodyPr anchor="ctr"/>
          <a:lstStyle/>
          <a:p>
            <a:pPr algn="r"/>
            <a:endParaRPr lang="en-US" sz="4400" b="1">
              <a:latin typeface="Arial" pitchFamily="34" charset="0"/>
              <a:cs typeface="Arial" pitchFamily="34" charset="0"/>
            </a:endParaRPr>
          </a:p>
        </p:txBody>
      </p:sp>
      <p:sp>
        <p:nvSpPr>
          <p:cNvPr id="398339" name="AutoShape 3"/>
          <p:cNvSpPr>
            <a:spLocks noChangeArrowheads="1"/>
          </p:cNvSpPr>
          <p:nvPr/>
        </p:nvSpPr>
        <p:spPr bwMode="auto">
          <a:xfrm>
            <a:off x="3810000" y="4927600"/>
            <a:ext cx="1289050" cy="728663"/>
          </a:xfrm>
          <a:prstGeom prst="wedgeRoundRectCallout">
            <a:avLst>
              <a:gd name="adj1" fmla="val -120199"/>
              <a:gd name="adj2" fmla="val 46949"/>
              <a:gd name="adj3" fmla="val 16667"/>
            </a:avLst>
          </a:prstGeom>
          <a:solidFill>
            <a:schemeClr val="accent1"/>
          </a:solidFill>
          <a:ln w="38100">
            <a:solidFill>
              <a:schemeClr val="accent1"/>
            </a:solidFill>
            <a:miter lim="800000"/>
            <a:headEnd/>
            <a:tailEnd/>
          </a:ln>
        </p:spPr>
        <p:txBody>
          <a:bodyPr anchor="ctr"/>
          <a:lstStyle/>
          <a:p>
            <a:endParaRPr lang="en-US" sz="4400" b="1">
              <a:latin typeface="Arial" pitchFamily="34" charset="0"/>
              <a:cs typeface="Arial" pitchFamily="34" charset="0"/>
            </a:endParaRPr>
          </a:p>
        </p:txBody>
      </p:sp>
      <p:sp>
        <p:nvSpPr>
          <p:cNvPr id="91142" name="Rectangle 4"/>
          <p:cNvSpPr>
            <a:spLocks noGrp="1" noChangeArrowheads="1"/>
          </p:cNvSpPr>
          <p:nvPr>
            <p:ph type="title"/>
          </p:nvPr>
        </p:nvSpPr>
        <p:spPr/>
        <p:txBody>
          <a:bodyPr/>
          <a:lstStyle/>
          <a:p>
            <a:r>
              <a:rPr lang="en-US" smtClean="0"/>
              <a:t>Writing Same Registers</a:t>
            </a:r>
          </a:p>
        </p:txBody>
      </p:sp>
      <p:sp>
        <p:nvSpPr>
          <p:cNvPr id="398351" name="Text Box 15"/>
          <p:cNvSpPr txBox="1">
            <a:spLocks noChangeArrowheads="1"/>
          </p:cNvSpPr>
          <p:nvPr/>
        </p:nvSpPr>
        <p:spPr bwMode="auto">
          <a:xfrm>
            <a:off x="396875" y="5132388"/>
            <a:ext cx="2854325" cy="946150"/>
          </a:xfrm>
          <a:prstGeom prst="rect">
            <a:avLst/>
          </a:prstGeom>
          <a:noFill/>
          <a:ln w="9525">
            <a:noFill/>
            <a:miter lim="800000"/>
            <a:headEnd/>
            <a:tailEnd/>
          </a:ln>
        </p:spPr>
        <p:txBody>
          <a:bodyPr>
            <a:spAutoFit/>
          </a:bodyPr>
          <a:lstStyle/>
          <a:p>
            <a:r>
              <a:rPr lang="en-US" b="1">
                <a:solidFill>
                  <a:schemeClr val="accent1"/>
                </a:solidFill>
                <a:latin typeface="Arial" pitchFamily="34" charset="0"/>
                <a:cs typeface="Arial" pitchFamily="34" charset="0"/>
              </a:rPr>
              <a:t>States look the same to A</a:t>
            </a:r>
          </a:p>
        </p:txBody>
      </p:sp>
      <p:sp>
        <p:nvSpPr>
          <p:cNvPr id="398341" name="Oval 5"/>
          <p:cNvSpPr>
            <a:spLocks noChangeArrowheads="1"/>
          </p:cNvSpPr>
          <p:nvPr/>
        </p:nvSpPr>
        <p:spPr bwMode="auto">
          <a:xfrm>
            <a:off x="6334125" y="269716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98342" name="Line 6"/>
          <p:cNvSpPr>
            <a:spLocks noChangeShapeType="1"/>
          </p:cNvSpPr>
          <p:nvPr/>
        </p:nvSpPr>
        <p:spPr bwMode="auto">
          <a:xfrm flipH="1">
            <a:off x="4576763" y="2189163"/>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98343" name="Line 7"/>
          <p:cNvSpPr>
            <a:spLocks noChangeShapeType="1"/>
          </p:cNvSpPr>
          <p:nvPr/>
        </p:nvSpPr>
        <p:spPr bwMode="auto">
          <a:xfrm>
            <a:off x="6024563" y="2189163"/>
            <a:ext cx="533400" cy="533400"/>
          </a:xfrm>
          <a:prstGeom prst="line">
            <a:avLst/>
          </a:prstGeom>
          <a:noFill/>
          <a:ln w="76200">
            <a:solidFill>
              <a:srgbClr val="FF0000"/>
            </a:solidFill>
            <a:round/>
            <a:headEnd/>
            <a:tailEnd type="triangle" w="med" len="med"/>
          </a:ln>
        </p:spPr>
        <p:txBody>
          <a:bodyPr wrap="none" anchor="ctr"/>
          <a:lstStyle/>
          <a:p>
            <a:endParaRPr lang="en-US">
              <a:latin typeface="Arial" pitchFamily="34" charset="0"/>
              <a:cs typeface="Arial" pitchFamily="34" charset="0"/>
            </a:endParaRPr>
          </a:p>
        </p:txBody>
      </p:sp>
      <p:sp>
        <p:nvSpPr>
          <p:cNvPr id="398344" name="Text Box 8"/>
          <p:cNvSpPr txBox="1">
            <a:spLocks noChangeArrowheads="1"/>
          </p:cNvSpPr>
          <p:nvPr/>
        </p:nvSpPr>
        <p:spPr bwMode="auto">
          <a:xfrm>
            <a:off x="2386013" y="2095500"/>
            <a:ext cx="2455862" cy="457200"/>
          </a:xfrm>
          <a:prstGeom prst="rect">
            <a:avLst/>
          </a:prstGeom>
          <a:noFill/>
          <a:ln w="9525">
            <a:noFill/>
            <a:miter lim="800000"/>
            <a:headEnd/>
            <a:tailEnd/>
          </a:ln>
        </p:spPr>
        <p:txBody>
          <a:bodyPr>
            <a:spAutoFit/>
          </a:bodyPr>
          <a:lstStyle/>
          <a:p>
            <a:pPr algn="r"/>
            <a:r>
              <a:rPr lang="en-US" sz="2400" b="1">
                <a:latin typeface="Arial" pitchFamily="34" charset="0"/>
                <a:cs typeface="Arial" pitchFamily="34" charset="0"/>
              </a:rPr>
              <a:t>A writes x</a:t>
            </a:r>
          </a:p>
        </p:txBody>
      </p:sp>
      <p:sp>
        <p:nvSpPr>
          <p:cNvPr id="398345" name="Text Box 9"/>
          <p:cNvSpPr txBox="1">
            <a:spLocks noChangeArrowheads="1"/>
          </p:cNvSpPr>
          <p:nvPr/>
        </p:nvSpPr>
        <p:spPr bwMode="auto">
          <a:xfrm>
            <a:off x="6221413" y="1949450"/>
            <a:ext cx="2151062" cy="457200"/>
          </a:xfrm>
          <a:prstGeom prst="rect">
            <a:avLst/>
          </a:prstGeom>
          <a:noFill/>
          <a:ln w="9525">
            <a:noFill/>
            <a:miter lim="800000"/>
            <a:headEnd/>
            <a:tailEnd/>
          </a:ln>
        </p:spPr>
        <p:txBody>
          <a:bodyPr>
            <a:spAutoFit/>
          </a:bodyPr>
          <a:lstStyle/>
          <a:p>
            <a:pPr algn="r"/>
            <a:r>
              <a:rPr lang="en-US" sz="2400" b="1">
                <a:solidFill>
                  <a:srgbClr val="FF0000"/>
                </a:solidFill>
                <a:latin typeface="Arial" pitchFamily="34" charset="0"/>
                <a:cs typeface="Arial" pitchFamily="34" charset="0"/>
              </a:rPr>
              <a:t>B writes x</a:t>
            </a:r>
          </a:p>
        </p:txBody>
      </p:sp>
      <p:sp>
        <p:nvSpPr>
          <p:cNvPr id="398346" name="Line 10"/>
          <p:cNvSpPr>
            <a:spLocks noChangeShapeType="1"/>
          </p:cNvSpPr>
          <p:nvPr/>
        </p:nvSpPr>
        <p:spPr bwMode="auto">
          <a:xfrm flipH="1">
            <a:off x="6021388" y="3328988"/>
            <a:ext cx="533400" cy="533400"/>
          </a:xfrm>
          <a:prstGeom prst="line">
            <a:avLst/>
          </a:pr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98347" name="Oval 11"/>
          <p:cNvSpPr>
            <a:spLocks noChangeArrowheads="1"/>
          </p:cNvSpPr>
          <p:nvPr/>
        </p:nvSpPr>
        <p:spPr bwMode="auto">
          <a:xfrm>
            <a:off x="3976688" y="4995863"/>
            <a:ext cx="1066800" cy="533400"/>
          </a:xfrm>
          <a:prstGeom prst="ellipse">
            <a:avLst/>
          </a:prstGeom>
          <a:solidFill>
            <a:schemeClr val="accent2"/>
          </a:solidFill>
          <a:ln w="38100">
            <a:solidFill>
              <a:schemeClr val="tx1"/>
            </a:solidFill>
            <a:round/>
            <a:headEnd/>
            <a:tailEnd/>
          </a:ln>
        </p:spPr>
        <p:txBody>
          <a:bodyPr wrap="none" anchor="ctr"/>
          <a:lstStyle/>
          <a:p>
            <a:r>
              <a:rPr lang="en-US" sz="3200" b="1">
                <a:solidFill>
                  <a:schemeClr val="bg1"/>
                </a:solidFill>
                <a:latin typeface="Arial" pitchFamily="34" charset="0"/>
                <a:cs typeface="Arial" pitchFamily="34" charset="0"/>
              </a:rPr>
              <a:t>1</a:t>
            </a:r>
          </a:p>
        </p:txBody>
      </p:sp>
      <p:sp>
        <p:nvSpPr>
          <p:cNvPr id="398349" name="Text Box 13"/>
          <p:cNvSpPr txBox="1">
            <a:spLocks noChangeArrowheads="1"/>
          </p:cNvSpPr>
          <p:nvPr/>
        </p:nvSpPr>
        <p:spPr bwMode="auto">
          <a:xfrm>
            <a:off x="5154613" y="4522788"/>
            <a:ext cx="2455862" cy="1200329"/>
          </a:xfrm>
          <a:prstGeom prst="rect">
            <a:avLst/>
          </a:prstGeom>
          <a:noFill/>
          <a:ln w="9525">
            <a:noFill/>
            <a:miter lim="800000"/>
            <a:headEnd/>
            <a:tailEnd/>
          </a:ln>
        </p:spPr>
        <p:txBody>
          <a:bodyPr>
            <a:spAutoFit/>
          </a:bodyPr>
          <a:lstStyle/>
          <a:p>
            <a:r>
              <a:rPr lang="en-US" sz="2400" b="1">
                <a:latin typeface="Arial" pitchFamily="34" charset="0"/>
                <a:cs typeface="Arial" pitchFamily="34" charset="0"/>
              </a:rPr>
              <a:t>A runs solo, eventually decides 1</a:t>
            </a:r>
          </a:p>
        </p:txBody>
      </p:sp>
      <p:sp>
        <p:nvSpPr>
          <p:cNvPr id="91152" name="Oval 14"/>
          <p:cNvSpPr>
            <a:spLocks noChangeArrowheads="1"/>
          </p:cNvSpPr>
          <p:nvPr/>
        </p:nvSpPr>
        <p:spPr bwMode="auto">
          <a:xfrm>
            <a:off x="5043488" y="1631950"/>
            <a:ext cx="1066800" cy="533400"/>
          </a:xfrm>
          <a:prstGeom prst="ellipse">
            <a:avLst/>
          </a:prstGeom>
          <a:solidFill>
            <a:srgbClr val="DDDDDD"/>
          </a:solidFill>
          <a:ln w="38100">
            <a:solidFill>
              <a:schemeClr val="tx1"/>
            </a:solidFill>
            <a:round/>
            <a:headEnd/>
            <a:tailEnd/>
          </a:ln>
        </p:spPr>
        <p:txBody>
          <a:bodyPr wrap="none" anchor="ctr"/>
          <a:lstStyle/>
          <a:p>
            <a:r>
              <a:rPr lang="en-US" sz="4000" b="1">
                <a:solidFill>
                  <a:schemeClr val="accent1"/>
                </a:solidFill>
                <a:latin typeface="Arial" pitchFamily="34" charset="0"/>
                <a:cs typeface="Arial" pitchFamily="34" charset="0"/>
              </a:rPr>
              <a:t>c</a:t>
            </a:r>
          </a:p>
        </p:txBody>
      </p:sp>
      <p:sp>
        <p:nvSpPr>
          <p:cNvPr id="398353" name="Oval 17"/>
          <p:cNvSpPr>
            <a:spLocks noChangeArrowheads="1"/>
          </p:cNvSpPr>
          <p:nvPr/>
        </p:nvSpPr>
        <p:spPr bwMode="auto">
          <a:xfrm>
            <a:off x="2608263" y="4059238"/>
            <a:ext cx="1066800" cy="533400"/>
          </a:xfrm>
          <a:prstGeom prst="ellipse">
            <a:avLst/>
          </a:prstGeom>
          <a:solidFill>
            <a:srgbClr val="DDDDDD"/>
          </a:solidFill>
          <a:ln w="38100">
            <a:solidFill>
              <a:schemeClr val="tx1"/>
            </a:solidFill>
            <a:round/>
            <a:headEnd/>
            <a:tailEnd/>
          </a:ln>
        </p:spPr>
        <p:txBody>
          <a:bodyPr wrap="none" anchor="ctr"/>
          <a:lstStyle/>
          <a:p>
            <a:r>
              <a:rPr lang="en-US" sz="3200" b="1">
                <a:latin typeface="Arial" pitchFamily="34" charset="0"/>
                <a:cs typeface="Arial" pitchFamily="34" charset="0"/>
              </a:rPr>
              <a:t>0</a:t>
            </a:r>
          </a:p>
        </p:txBody>
      </p:sp>
      <p:sp>
        <p:nvSpPr>
          <p:cNvPr id="398354" name="Oval 18"/>
          <p:cNvSpPr>
            <a:spLocks noChangeArrowheads="1"/>
          </p:cNvSpPr>
          <p:nvPr/>
        </p:nvSpPr>
        <p:spPr bwMode="auto">
          <a:xfrm>
            <a:off x="3825875" y="2844800"/>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98355" name="Text Box 19"/>
          <p:cNvSpPr txBox="1">
            <a:spLocks noChangeArrowheads="1"/>
          </p:cNvSpPr>
          <p:nvPr/>
        </p:nvSpPr>
        <p:spPr bwMode="auto">
          <a:xfrm>
            <a:off x="914400" y="2717800"/>
            <a:ext cx="2455863" cy="1200329"/>
          </a:xfrm>
          <a:prstGeom prst="rect">
            <a:avLst/>
          </a:prstGeom>
          <a:noFill/>
          <a:ln w="9525">
            <a:noFill/>
            <a:miter lim="800000"/>
            <a:headEnd/>
            <a:tailEnd/>
          </a:ln>
        </p:spPr>
        <p:txBody>
          <a:bodyPr>
            <a:spAutoFit/>
          </a:bodyPr>
          <a:lstStyle/>
          <a:p>
            <a:r>
              <a:rPr lang="en-US" sz="2400" b="1">
                <a:latin typeface="Arial" pitchFamily="34" charset="0"/>
                <a:cs typeface="Arial" pitchFamily="34" charset="0"/>
              </a:rPr>
              <a:t>A runs solo, eventually decides 0</a:t>
            </a:r>
          </a:p>
        </p:txBody>
      </p:sp>
      <p:sp>
        <p:nvSpPr>
          <p:cNvPr id="398358" name="Oval 22"/>
          <p:cNvSpPr>
            <a:spLocks noChangeArrowheads="1"/>
          </p:cNvSpPr>
          <p:nvPr/>
        </p:nvSpPr>
        <p:spPr bwMode="auto">
          <a:xfrm>
            <a:off x="5154613" y="3846513"/>
            <a:ext cx="1066800" cy="533400"/>
          </a:xfrm>
          <a:prstGeom prst="ellipse">
            <a:avLst/>
          </a:prstGeom>
          <a:solidFill>
            <a:srgbClr val="DDDDDD"/>
          </a:solidFill>
          <a:ln w="38100">
            <a:solidFill>
              <a:schemeClr val="tx1"/>
            </a:solidFill>
            <a:round/>
            <a:headEnd/>
            <a:tailEnd/>
          </a:ln>
        </p:spPr>
        <p:txBody>
          <a:bodyPr wrap="none" anchor="ctr"/>
          <a:lstStyle/>
          <a:p>
            <a:endParaRPr lang="en-US">
              <a:latin typeface="Arial" pitchFamily="34" charset="0"/>
              <a:cs typeface="Arial" pitchFamily="34" charset="0"/>
            </a:endParaRPr>
          </a:p>
        </p:txBody>
      </p:sp>
      <p:sp>
        <p:nvSpPr>
          <p:cNvPr id="398362" name="Text Box 26"/>
          <p:cNvSpPr txBox="1">
            <a:spLocks noChangeArrowheads="1"/>
          </p:cNvSpPr>
          <p:nvPr/>
        </p:nvSpPr>
        <p:spPr bwMode="auto">
          <a:xfrm>
            <a:off x="6110288" y="3467100"/>
            <a:ext cx="2455862" cy="457200"/>
          </a:xfrm>
          <a:prstGeom prst="rect">
            <a:avLst/>
          </a:prstGeom>
          <a:noFill/>
          <a:ln w="9525">
            <a:noFill/>
            <a:miter lim="800000"/>
            <a:headEnd/>
            <a:tailEnd/>
          </a:ln>
        </p:spPr>
        <p:txBody>
          <a:bodyPr>
            <a:spAutoFit/>
          </a:bodyPr>
          <a:lstStyle/>
          <a:p>
            <a:pPr algn="r"/>
            <a:r>
              <a:rPr lang="en-US" sz="2400" b="1">
                <a:latin typeface="Arial" pitchFamily="34" charset="0"/>
                <a:cs typeface="Arial" pitchFamily="34" charset="0"/>
              </a:rPr>
              <a:t>A writes x</a:t>
            </a:r>
          </a:p>
        </p:txBody>
      </p:sp>
      <p:sp>
        <p:nvSpPr>
          <p:cNvPr id="398364" name="Freeform 28"/>
          <p:cNvSpPr>
            <a:spLocks/>
          </p:cNvSpPr>
          <p:nvPr/>
        </p:nvSpPr>
        <p:spPr bwMode="auto">
          <a:xfrm>
            <a:off x="3352800" y="33147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98366" name="Freeform 30"/>
          <p:cNvSpPr>
            <a:spLocks/>
          </p:cNvSpPr>
          <p:nvPr/>
        </p:nvSpPr>
        <p:spPr bwMode="auto">
          <a:xfrm>
            <a:off x="4648200" y="4292600"/>
            <a:ext cx="520700" cy="598488"/>
          </a:xfrm>
          <a:custGeom>
            <a:avLst/>
            <a:gdLst>
              <a:gd name="T0" fmla="*/ 520700 w 328"/>
              <a:gd name="T1" fmla="*/ 0 h 377"/>
              <a:gd name="T2" fmla="*/ 254000 w 328"/>
              <a:gd name="T3" fmla="*/ 127000 h 377"/>
              <a:gd name="T4" fmla="*/ 266700 w 328"/>
              <a:gd name="T5" fmla="*/ 355600 h 377"/>
              <a:gd name="T6" fmla="*/ 0 w 328"/>
              <a:gd name="T7" fmla="*/ 598488 h 377"/>
              <a:gd name="T8" fmla="*/ 0 60000 65536"/>
              <a:gd name="T9" fmla="*/ 0 60000 65536"/>
              <a:gd name="T10" fmla="*/ 0 60000 65536"/>
              <a:gd name="T11" fmla="*/ 0 60000 65536"/>
              <a:gd name="T12" fmla="*/ 0 w 328"/>
              <a:gd name="T13" fmla="*/ 0 h 377"/>
              <a:gd name="T14" fmla="*/ 328 w 328"/>
              <a:gd name="T15" fmla="*/ 377 h 377"/>
            </a:gdLst>
            <a:ahLst/>
            <a:cxnLst>
              <a:cxn ang="T8">
                <a:pos x="T0" y="T1"/>
              </a:cxn>
              <a:cxn ang="T9">
                <a:pos x="T2" y="T3"/>
              </a:cxn>
              <a:cxn ang="T10">
                <a:pos x="T4" y="T5"/>
              </a:cxn>
              <a:cxn ang="T11">
                <a:pos x="T6" y="T7"/>
              </a:cxn>
            </a:cxnLst>
            <a:rect l="T12" t="T13" r="T14" b="T15"/>
            <a:pathLst>
              <a:path w="328" h="377">
                <a:moveTo>
                  <a:pt x="328" y="0"/>
                </a:moveTo>
                <a:cubicBezTo>
                  <a:pt x="304" y="15"/>
                  <a:pt x="187" y="43"/>
                  <a:pt x="160" y="80"/>
                </a:cubicBezTo>
                <a:cubicBezTo>
                  <a:pt x="132" y="110"/>
                  <a:pt x="195" y="174"/>
                  <a:pt x="168" y="224"/>
                </a:cubicBezTo>
                <a:cubicBezTo>
                  <a:pt x="141" y="274"/>
                  <a:pt x="35" y="345"/>
                  <a:pt x="0" y="377"/>
                </a:cubicBezTo>
              </a:path>
            </a:pathLst>
          </a:custGeom>
          <a:noFill/>
          <a:ln w="76200">
            <a:solidFill>
              <a:srgbClr val="6666FF"/>
            </a:solidFill>
            <a:round/>
            <a:headEnd/>
            <a:tailEnd type="triangle" w="med" len="med"/>
          </a:ln>
        </p:spPr>
        <p:txBody>
          <a:bodyPr wrap="none" anchor="ctr"/>
          <a:lstStyle/>
          <a:p>
            <a:endParaRPr lang="en-US">
              <a:latin typeface="Arial" pitchFamily="34" charset="0"/>
              <a:cs typeface="Arial" pitchFamily="34" charset="0"/>
            </a:endParaRPr>
          </a:p>
        </p:txBody>
      </p:sp>
      <p:sp>
        <p:nvSpPr>
          <p:cNvPr id="398371" name="Text Box 35"/>
          <p:cNvSpPr txBox="1">
            <a:spLocks noChangeArrowheads="1"/>
          </p:cNvSpPr>
          <p:nvPr/>
        </p:nvSpPr>
        <p:spPr bwMode="auto">
          <a:xfrm rot="-2075828">
            <a:off x="4970726" y="4436517"/>
            <a:ext cx="3852337" cy="769441"/>
          </a:xfrm>
          <a:prstGeom prst="rect">
            <a:avLst/>
          </a:prstGeom>
          <a:solidFill>
            <a:schemeClr val="bg1">
              <a:alpha val="89018"/>
            </a:schemeClr>
          </a:solidFill>
          <a:ln w="38100">
            <a:solidFill>
              <a:srgbClr val="FF0000"/>
            </a:solidFill>
            <a:miter lim="800000"/>
            <a:headEnd/>
            <a:tailEnd/>
          </a:ln>
        </p:spPr>
        <p:txBody>
          <a:bodyPr wrap="none">
            <a:spAutoFit/>
          </a:bodyPr>
          <a:lstStyle/>
          <a:p>
            <a:pPr algn="r"/>
            <a:r>
              <a:rPr lang="en-US" sz="4400" b="1">
                <a:solidFill>
                  <a:srgbClr val="FF0000"/>
                </a:solidFill>
                <a:latin typeface="Arial" pitchFamily="34" charset="0"/>
                <a:cs typeface="Arial" pitchFamily="34" charset="0"/>
              </a:rPr>
              <a:t>Contradiction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42"/>
                                        </p:tgtEl>
                                        <p:attrNameLst>
                                          <p:attrName>style.visibility</p:attrName>
                                        </p:attrNameLst>
                                      </p:cBhvr>
                                      <p:to>
                                        <p:strVal val="visible"/>
                                      </p:to>
                                    </p:set>
                                    <p:animEffect transition="in" filter="blinds(horizontal)">
                                      <p:cBhvr>
                                        <p:cTn id="7" dur="500"/>
                                        <p:tgtEl>
                                          <p:spTgt spid="3983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8344"/>
                                        </p:tgtEl>
                                        <p:attrNameLst>
                                          <p:attrName>style.visibility</p:attrName>
                                        </p:attrNameLst>
                                      </p:cBhvr>
                                      <p:to>
                                        <p:strVal val="visible"/>
                                      </p:to>
                                    </p:set>
                                    <p:animEffect transition="in" filter="blinds(horizontal)">
                                      <p:cBhvr>
                                        <p:cTn id="10" dur="500"/>
                                        <p:tgtEl>
                                          <p:spTgt spid="3983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8354"/>
                                        </p:tgtEl>
                                        <p:attrNameLst>
                                          <p:attrName>style.visibility</p:attrName>
                                        </p:attrNameLst>
                                      </p:cBhvr>
                                      <p:to>
                                        <p:strVal val="visible"/>
                                      </p:to>
                                    </p:set>
                                    <p:animEffect transition="in" filter="blinds(horizontal)">
                                      <p:cBhvr>
                                        <p:cTn id="13" dur="500"/>
                                        <p:tgtEl>
                                          <p:spTgt spid="39835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8364"/>
                                        </p:tgtEl>
                                        <p:attrNameLst>
                                          <p:attrName>style.visibility</p:attrName>
                                        </p:attrNameLst>
                                      </p:cBhvr>
                                      <p:to>
                                        <p:strVal val="visible"/>
                                      </p:to>
                                    </p:set>
                                    <p:animEffect transition="in" filter="blinds(horizontal)">
                                      <p:cBhvr>
                                        <p:cTn id="18" dur="500"/>
                                        <p:tgtEl>
                                          <p:spTgt spid="39836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98355"/>
                                        </p:tgtEl>
                                        <p:attrNameLst>
                                          <p:attrName>style.visibility</p:attrName>
                                        </p:attrNameLst>
                                      </p:cBhvr>
                                      <p:to>
                                        <p:strVal val="visible"/>
                                      </p:to>
                                    </p:set>
                                    <p:animEffect transition="in" filter="blinds(horizontal)">
                                      <p:cBhvr>
                                        <p:cTn id="21" dur="500"/>
                                        <p:tgtEl>
                                          <p:spTgt spid="39835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98353"/>
                                        </p:tgtEl>
                                        <p:attrNameLst>
                                          <p:attrName>style.visibility</p:attrName>
                                        </p:attrNameLst>
                                      </p:cBhvr>
                                      <p:to>
                                        <p:strVal val="visible"/>
                                      </p:to>
                                    </p:set>
                                    <p:animEffect transition="in" filter="blinds(horizontal)">
                                      <p:cBhvr>
                                        <p:cTn id="24" dur="500"/>
                                        <p:tgtEl>
                                          <p:spTgt spid="39835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98343"/>
                                        </p:tgtEl>
                                        <p:attrNameLst>
                                          <p:attrName>style.visibility</p:attrName>
                                        </p:attrNameLst>
                                      </p:cBhvr>
                                      <p:to>
                                        <p:strVal val="visible"/>
                                      </p:to>
                                    </p:set>
                                    <p:animEffect transition="in" filter="blinds(horizontal)">
                                      <p:cBhvr>
                                        <p:cTn id="29" dur="500"/>
                                        <p:tgtEl>
                                          <p:spTgt spid="39834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98345"/>
                                        </p:tgtEl>
                                        <p:attrNameLst>
                                          <p:attrName>style.visibility</p:attrName>
                                        </p:attrNameLst>
                                      </p:cBhvr>
                                      <p:to>
                                        <p:strVal val="visible"/>
                                      </p:to>
                                    </p:set>
                                    <p:animEffect transition="in" filter="blinds(horizontal)">
                                      <p:cBhvr>
                                        <p:cTn id="32" dur="500"/>
                                        <p:tgtEl>
                                          <p:spTgt spid="39834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98341"/>
                                        </p:tgtEl>
                                        <p:attrNameLst>
                                          <p:attrName>style.visibility</p:attrName>
                                        </p:attrNameLst>
                                      </p:cBhvr>
                                      <p:to>
                                        <p:strVal val="visible"/>
                                      </p:to>
                                    </p:set>
                                    <p:animEffect transition="in" filter="blinds(horizontal)">
                                      <p:cBhvr>
                                        <p:cTn id="35" dur="500"/>
                                        <p:tgtEl>
                                          <p:spTgt spid="39834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98346"/>
                                        </p:tgtEl>
                                        <p:attrNameLst>
                                          <p:attrName>style.visibility</p:attrName>
                                        </p:attrNameLst>
                                      </p:cBhvr>
                                      <p:to>
                                        <p:strVal val="visible"/>
                                      </p:to>
                                    </p:set>
                                    <p:animEffect transition="in" filter="blinds(horizontal)">
                                      <p:cBhvr>
                                        <p:cTn id="40" dur="500"/>
                                        <p:tgtEl>
                                          <p:spTgt spid="39834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98362"/>
                                        </p:tgtEl>
                                        <p:attrNameLst>
                                          <p:attrName>style.visibility</p:attrName>
                                        </p:attrNameLst>
                                      </p:cBhvr>
                                      <p:to>
                                        <p:strVal val="visible"/>
                                      </p:to>
                                    </p:set>
                                    <p:animEffect transition="in" filter="blinds(horizontal)">
                                      <p:cBhvr>
                                        <p:cTn id="43" dur="500"/>
                                        <p:tgtEl>
                                          <p:spTgt spid="39836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8358"/>
                                        </p:tgtEl>
                                        <p:attrNameLst>
                                          <p:attrName>style.visibility</p:attrName>
                                        </p:attrNameLst>
                                      </p:cBhvr>
                                      <p:to>
                                        <p:strVal val="visible"/>
                                      </p:to>
                                    </p:set>
                                    <p:animEffect transition="in" filter="blinds(horizontal)">
                                      <p:cBhvr>
                                        <p:cTn id="46" dur="500"/>
                                        <p:tgtEl>
                                          <p:spTgt spid="39835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98366"/>
                                        </p:tgtEl>
                                        <p:attrNameLst>
                                          <p:attrName>style.visibility</p:attrName>
                                        </p:attrNameLst>
                                      </p:cBhvr>
                                      <p:to>
                                        <p:strVal val="visible"/>
                                      </p:to>
                                    </p:set>
                                    <p:animEffect transition="in" filter="blinds(horizontal)">
                                      <p:cBhvr>
                                        <p:cTn id="51" dur="500"/>
                                        <p:tgtEl>
                                          <p:spTgt spid="39836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98349"/>
                                        </p:tgtEl>
                                        <p:attrNameLst>
                                          <p:attrName>style.visibility</p:attrName>
                                        </p:attrNameLst>
                                      </p:cBhvr>
                                      <p:to>
                                        <p:strVal val="visible"/>
                                      </p:to>
                                    </p:set>
                                    <p:animEffect transition="in" filter="blinds(horizontal)">
                                      <p:cBhvr>
                                        <p:cTn id="54" dur="500"/>
                                        <p:tgtEl>
                                          <p:spTgt spid="39834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98347"/>
                                        </p:tgtEl>
                                        <p:attrNameLst>
                                          <p:attrName>style.visibility</p:attrName>
                                        </p:attrNameLst>
                                      </p:cBhvr>
                                      <p:to>
                                        <p:strVal val="visible"/>
                                      </p:to>
                                    </p:set>
                                    <p:animEffect transition="in" filter="blinds(horizontal)">
                                      <p:cBhvr>
                                        <p:cTn id="57" dur="500"/>
                                        <p:tgtEl>
                                          <p:spTgt spid="39834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98338"/>
                                        </p:tgtEl>
                                        <p:attrNameLst>
                                          <p:attrName>style.visibility</p:attrName>
                                        </p:attrNameLst>
                                      </p:cBhvr>
                                      <p:to>
                                        <p:strVal val="visible"/>
                                      </p:to>
                                    </p:set>
                                    <p:animEffect transition="in" filter="blinds(horizontal)">
                                      <p:cBhvr>
                                        <p:cTn id="62" dur="500"/>
                                        <p:tgtEl>
                                          <p:spTgt spid="39833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98339"/>
                                        </p:tgtEl>
                                        <p:attrNameLst>
                                          <p:attrName>style.visibility</p:attrName>
                                        </p:attrNameLst>
                                      </p:cBhvr>
                                      <p:to>
                                        <p:strVal val="visible"/>
                                      </p:to>
                                    </p:set>
                                    <p:animEffect transition="in" filter="blinds(horizontal)">
                                      <p:cBhvr>
                                        <p:cTn id="65" dur="500"/>
                                        <p:tgtEl>
                                          <p:spTgt spid="39833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98351"/>
                                        </p:tgtEl>
                                        <p:attrNameLst>
                                          <p:attrName>style.visibility</p:attrName>
                                        </p:attrNameLst>
                                      </p:cBhvr>
                                      <p:to>
                                        <p:strVal val="visible"/>
                                      </p:to>
                                    </p:set>
                                    <p:animEffect transition="in" filter="blinds(horizontal)">
                                      <p:cBhvr>
                                        <p:cTn id="68" dur="500"/>
                                        <p:tgtEl>
                                          <p:spTgt spid="39835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8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39" grpId="0" animBg="1"/>
      <p:bldP spid="398351" grpId="0"/>
      <p:bldP spid="398341" grpId="0" animBg="1"/>
      <p:bldP spid="398342" grpId="0" animBg="1"/>
      <p:bldP spid="398343" grpId="0" animBg="1"/>
      <p:bldP spid="398344" grpId="0"/>
      <p:bldP spid="398345" grpId="0"/>
      <p:bldP spid="398346" grpId="0" animBg="1"/>
      <p:bldP spid="398347" grpId="0" animBg="1"/>
      <p:bldP spid="398349" grpId="0"/>
      <p:bldP spid="398353" grpId="0" animBg="1"/>
      <p:bldP spid="398354" grpId="0" animBg="1"/>
      <p:bldP spid="398355" grpId="0"/>
      <p:bldP spid="398358" grpId="0" animBg="1"/>
      <p:bldP spid="398362" grpId="0"/>
      <p:bldP spid="398364" grpId="0" animBg="1"/>
      <p:bldP spid="398366" grpId="0" animBg="1"/>
      <p:bldP spid="398371" grpId="0" animBg="1"/>
    </p:bld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cs typeface="Arial" pitchFamily="34" charset="0"/>
              </a:rPr>
              <a:t>Art of Multiprocessor Programming</a:t>
            </a:r>
          </a:p>
        </p:txBody>
      </p:sp>
      <p:sp>
        <p:nvSpPr>
          <p:cNvPr id="92163" name="Slide Number Placeholder 4"/>
          <p:cNvSpPr>
            <a:spLocks noGrp="1"/>
          </p:cNvSpPr>
          <p:nvPr>
            <p:ph type="sldNum" sz="quarter" idx="10"/>
          </p:nvPr>
        </p:nvSpPr>
        <p:spPr>
          <a:noFill/>
        </p:spPr>
        <p:txBody>
          <a:bodyPr/>
          <a:lstStyle/>
          <a:p>
            <a:fld id="{03DE1AAE-34EA-4018-A48E-92EAA0AA8DDB}" type="slidenum">
              <a:rPr lang="x-none" smtClean="0">
                <a:cs typeface="Arial" pitchFamily="34" charset="0"/>
              </a:rPr>
              <a:pPr/>
              <a:t>88</a:t>
            </a:fld>
            <a:endParaRPr lang="en-US" smtClean="0">
              <a:cs typeface="Arial" pitchFamily="34" charset="0"/>
            </a:endParaRPr>
          </a:p>
        </p:txBody>
      </p:sp>
      <p:sp>
        <p:nvSpPr>
          <p:cNvPr id="92164" name="Rectangle 2"/>
          <p:cNvSpPr>
            <a:spLocks noGrp="1" noChangeArrowheads="1"/>
          </p:cNvSpPr>
          <p:nvPr>
            <p:ph type="title"/>
          </p:nvPr>
        </p:nvSpPr>
        <p:spPr/>
        <p:txBody>
          <a:bodyPr/>
          <a:lstStyle/>
          <a:p>
            <a:r>
              <a:rPr lang="en-US" smtClean="0"/>
              <a:t>That’s All, Folks!</a:t>
            </a:r>
          </a:p>
        </p:txBody>
      </p:sp>
      <p:graphicFrame>
        <p:nvGraphicFramePr>
          <p:cNvPr id="399363" name="Group 3"/>
          <p:cNvGraphicFramePr>
            <a:graphicFrameLocks noGrp="1"/>
          </p:cNvGraphicFramePr>
          <p:nvPr>
            <p:ph type="tbl" idx="1"/>
          </p:nvPr>
        </p:nvGraphicFramePr>
        <p:xfrm>
          <a:off x="581025" y="1828800"/>
          <a:ext cx="7874000" cy="4600004"/>
        </p:xfrm>
        <a:graphic>
          <a:graphicData uri="http://schemas.openxmlformats.org/drawingml/2006/table">
            <a:tbl>
              <a:tblPr/>
              <a:tblGrid>
                <a:gridCol w="1574800"/>
                <a:gridCol w="1574800"/>
                <a:gridCol w="1574800"/>
                <a:gridCol w="1574800"/>
                <a:gridCol w="1574800"/>
              </a:tblGrid>
              <a:tr h="966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FF"/>
                        </a:solidFill>
                        <a:effectLst/>
                        <a:latin typeface="Arial" pitchFamily="34" charset="0"/>
                        <a:cs typeface="Arial" pitchFamily="34"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Arial" pitchFamily="34" charset="0"/>
                          <a:cs typeface="Arial" pitchFamily="34" charset="0"/>
                        </a:rPr>
                        <a:t>x.read</a:t>
                      </a:r>
                      <a:r>
                        <a:rPr kumimoji="0" lang="en-US" sz="2000" b="1" i="0" u="none" strike="noStrike" cap="none" normalizeH="0" baseline="0" dirty="0" smtClean="0">
                          <a:ln>
                            <a:noFill/>
                          </a:ln>
                          <a:solidFill>
                            <a:srgbClr val="0000FF"/>
                          </a:solidFill>
                          <a:effectLst/>
                          <a:latin typeface="Arial" pitchFamily="34" charset="0"/>
                          <a:cs typeface="Arial" pitchFamily="34"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Arial" pitchFamily="34" charset="0"/>
                          <a:cs typeface="Arial" pitchFamily="34" charset="0"/>
                        </a:rPr>
                        <a:t>y.read</a:t>
                      </a:r>
                      <a:r>
                        <a:rPr kumimoji="0" lang="en-US" sz="2000" b="1" i="0" u="none" strike="noStrike" cap="none" normalizeH="0" baseline="0" dirty="0" smtClean="0">
                          <a:ln>
                            <a:noFill/>
                          </a:ln>
                          <a:solidFill>
                            <a:srgbClr val="0000FF"/>
                          </a:solidFill>
                          <a:effectLst/>
                          <a:latin typeface="Arial" pitchFamily="34" charset="0"/>
                          <a:cs typeface="Arial" pitchFamily="34"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Arial" pitchFamily="34" charset="0"/>
                          <a:cs typeface="Arial" pitchFamily="34" charset="0"/>
                        </a:rPr>
                        <a:t>x.write</a:t>
                      </a:r>
                      <a:r>
                        <a:rPr kumimoji="0" lang="en-US" sz="2000" b="1" i="0" u="none" strike="noStrike" cap="none" normalizeH="0" baseline="0" dirty="0" smtClean="0">
                          <a:ln>
                            <a:noFill/>
                          </a:ln>
                          <a:solidFill>
                            <a:srgbClr val="0000FF"/>
                          </a:solidFill>
                          <a:effectLst/>
                          <a:latin typeface="Arial" pitchFamily="34" charset="0"/>
                          <a:cs typeface="Arial" pitchFamily="34" charset="0"/>
                        </a:rPr>
                        <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0000FF"/>
                          </a:solidFill>
                          <a:effectLst/>
                          <a:latin typeface="Arial" pitchFamily="34" charset="0"/>
                          <a:cs typeface="Arial" pitchFamily="34" charset="0"/>
                        </a:rPr>
                        <a:t>y.write</a:t>
                      </a:r>
                      <a:r>
                        <a:rPr kumimoji="0" lang="en-US" sz="2000" b="1" i="0" u="none" strike="noStrike" cap="none" normalizeH="0" baseline="0" dirty="0" smtClean="0">
                          <a:ln>
                            <a:noFill/>
                          </a:ln>
                          <a:solidFill>
                            <a:srgbClr val="0000FF"/>
                          </a:solidFill>
                          <a:effectLst/>
                          <a:latin typeface="Arial" pitchFamily="34" charset="0"/>
                          <a:cs typeface="Arial" pitchFamily="34" charset="0"/>
                        </a:rPr>
                        <a:t>()</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Arial" pitchFamily="34" charset="0"/>
                          <a:cs typeface="Arial" pitchFamily="34" charset="0"/>
                        </a:rPr>
                        <a:t>x.read</a:t>
                      </a:r>
                      <a:r>
                        <a:rPr kumimoji="0" lang="en-US" sz="2000" b="1" i="0" u="none" strike="noStrike" cap="none" normalizeH="0" baseline="0" dirty="0" smtClean="0">
                          <a:ln>
                            <a:noFill/>
                          </a:ln>
                          <a:solidFill>
                            <a:srgbClr val="FF0000"/>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cs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Arial" pitchFamily="34" charset="0"/>
                          <a:cs typeface="Arial" pitchFamily="34" charset="0"/>
                        </a:rPr>
                        <a:t>y.read</a:t>
                      </a:r>
                      <a:r>
                        <a:rPr kumimoji="0" lang="en-US" sz="2000" b="1" i="0" u="none" strike="noStrike" cap="none" normalizeH="0" baseline="0" dirty="0" smtClean="0">
                          <a:ln>
                            <a:noFill/>
                          </a:ln>
                          <a:solidFill>
                            <a:srgbClr val="FF0000"/>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cs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Arial" pitchFamily="34" charset="0"/>
                          <a:cs typeface="Arial" pitchFamily="34" charset="0"/>
                        </a:rPr>
                        <a:t>x.write</a:t>
                      </a:r>
                      <a:r>
                        <a:rPr kumimoji="0" lang="en-US" sz="2000" b="1" i="0" u="none" strike="noStrike" cap="none" normalizeH="0" baseline="0" dirty="0" smtClean="0">
                          <a:ln>
                            <a:noFill/>
                          </a:ln>
                          <a:solidFill>
                            <a:srgbClr val="FF0000"/>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cs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Arial" pitchFamily="34" charset="0"/>
                          <a:cs typeface="Arial" pitchFamily="34" charset="0"/>
                        </a:rPr>
                        <a:t>y.write</a:t>
                      </a:r>
                      <a:r>
                        <a:rPr kumimoji="0" lang="en-US" sz="2000" b="1" i="0" u="none" strike="noStrike" cap="none" normalizeH="0" baseline="0" dirty="0" smtClean="0">
                          <a:ln>
                            <a:noFill/>
                          </a:ln>
                          <a:solidFill>
                            <a:srgbClr val="FF0000"/>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rgbClr val="0000FF"/>
                        </a:solidFill>
                        <a:effectLst/>
                        <a:latin typeface="Arial" pitchFamily="34" charset="0"/>
                        <a:cs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accent1"/>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66FF"/>
                          </a:solidFill>
                          <a:effectLst/>
                          <a:latin typeface="Arial" pitchFamily="34" charset="0"/>
                          <a:cs typeface="Arial" pitchFamily="34" charset="0"/>
                        </a:rPr>
                        <a:t>no</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99416" name="Text Box 56"/>
          <p:cNvSpPr txBox="1">
            <a:spLocks noChangeArrowheads="1"/>
          </p:cNvSpPr>
          <p:nvPr/>
        </p:nvSpPr>
        <p:spPr bwMode="auto">
          <a:xfrm rot="-2075828">
            <a:off x="6191428" y="5146129"/>
            <a:ext cx="1407757" cy="769441"/>
          </a:xfrm>
          <a:prstGeom prst="rect">
            <a:avLst/>
          </a:prstGeom>
          <a:solidFill>
            <a:schemeClr val="bg1">
              <a:alpha val="89018"/>
            </a:schemeClr>
          </a:solidFill>
          <a:ln w="38100">
            <a:solidFill>
              <a:srgbClr val="FF0000"/>
            </a:solidFill>
            <a:miter lim="800000"/>
            <a:headEnd/>
            <a:tailEnd/>
          </a:ln>
        </p:spPr>
        <p:txBody>
          <a:bodyPr wrap="none">
            <a:spAutoFit/>
          </a:bodyPr>
          <a:lstStyle/>
          <a:p>
            <a:pPr algn="r"/>
            <a:r>
              <a:rPr lang="en-US" sz="4400" b="1" dirty="0">
                <a:solidFill>
                  <a:srgbClr val="FF0000"/>
                </a:solidFill>
                <a:latin typeface="Arial" pitchFamily="34" charset="0"/>
              </a:rPr>
              <a:t>QED</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6" grpId="0" animBg="1"/>
    </p:bld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3187" name="Slide Number Placeholder 4"/>
          <p:cNvSpPr>
            <a:spLocks noGrp="1"/>
          </p:cNvSpPr>
          <p:nvPr>
            <p:ph type="sldNum" sz="quarter" idx="10"/>
          </p:nvPr>
        </p:nvSpPr>
        <p:spPr>
          <a:noFill/>
        </p:spPr>
        <p:txBody>
          <a:bodyPr/>
          <a:lstStyle/>
          <a:p>
            <a:fld id="{A577ABE3-2556-4545-8991-136B5E21B852}" type="slidenum">
              <a:rPr lang="x-none" smtClean="0">
                <a:cs typeface="Arial" pitchFamily="34" charset="0"/>
              </a:rPr>
              <a:pPr/>
              <a:t>89</a:t>
            </a:fld>
            <a:endParaRPr lang="en-US" smtClean="0">
              <a:cs typeface="Arial" pitchFamily="34" charset="0"/>
            </a:endParaRPr>
          </a:p>
        </p:txBody>
      </p:sp>
      <p:sp>
        <p:nvSpPr>
          <p:cNvPr id="93188" name="Rectangle 2"/>
          <p:cNvSpPr>
            <a:spLocks noGrp="1" noChangeArrowheads="1"/>
          </p:cNvSpPr>
          <p:nvPr>
            <p:ph type="title"/>
          </p:nvPr>
        </p:nvSpPr>
        <p:spPr/>
        <p:txBody>
          <a:bodyPr/>
          <a:lstStyle/>
          <a:p>
            <a:r>
              <a:rPr lang="en-US" sz="4000" smtClean="0"/>
              <a:t>Recap: Atomic Registers Can’t Do Consensus</a:t>
            </a:r>
          </a:p>
        </p:txBody>
      </p:sp>
      <p:sp>
        <p:nvSpPr>
          <p:cNvPr id="93189" name="Rectangle 3"/>
          <p:cNvSpPr>
            <a:spLocks noGrp="1" noChangeArrowheads="1"/>
          </p:cNvSpPr>
          <p:nvPr>
            <p:ph type="body" idx="1"/>
          </p:nvPr>
        </p:nvSpPr>
        <p:spPr/>
        <p:txBody>
          <a:bodyPr/>
          <a:lstStyle/>
          <a:p>
            <a:r>
              <a:rPr lang="en-US" smtClean="0"/>
              <a:t>If protocol exists</a:t>
            </a:r>
          </a:p>
          <a:p>
            <a:pPr lvl="1"/>
            <a:r>
              <a:rPr lang="en-US" smtClean="0"/>
              <a:t>It has a </a:t>
            </a:r>
            <a:r>
              <a:rPr lang="en-US" smtClean="0">
                <a:solidFill>
                  <a:schemeClr val="tx1"/>
                </a:solidFill>
              </a:rPr>
              <a:t>bivalent initial state</a:t>
            </a:r>
          </a:p>
          <a:p>
            <a:pPr lvl="1"/>
            <a:r>
              <a:rPr lang="en-US" smtClean="0"/>
              <a:t>Leading to a </a:t>
            </a:r>
            <a:r>
              <a:rPr lang="en-US" smtClean="0">
                <a:solidFill>
                  <a:schemeClr val="tx1"/>
                </a:solidFill>
              </a:rPr>
              <a:t>critical state</a:t>
            </a:r>
          </a:p>
          <a:p>
            <a:r>
              <a:rPr lang="en-US" smtClean="0"/>
              <a:t>What’s up with the critical state?</a:t>
            </a:r>
          </a:p>
          <a:p>
            <a:pPr lvl="1"/>
            <a:r>
              <a:rPr lang="en-US" smtClean="0"/>
              <a:t>Case analysis for each pair of methods</a:t>
            </a:r>
          </a:p>
          <a:p>
            <a:pPr lvl="1"/>
            <a:r>
              <a:rPr lang="en-US" smtClean="0"/>
              <a:t>As we showed, all lead to a contradiction</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243" name="Slide Number Placeholder 4"/>
          <p:cNvSpPr>
            <a:spLocks noGrp="1"/>
          </p:cNvSpPr>
          <p:nvPr>
            <p:ph type="sldNum" sz="quarter" idx="10"/>
          </p:nvPr>
        </p:nvSpPr>
        <p:spPr>
          <a:noFill/>
        </p:spPr>
        <p:txBody>
          <a:bodyPr/>
          <a:lstStyle/>
          <a:p>
            <a:fld id="{150A71CB-0AAD-49BF-A1C5-B8780011BE4E}" type="slidenum">
              <a:rPr lang="x-none"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10244" name="Rectangle 4"/>
          <p:cNvSpPr>
            <a:spLocks noChangeArrowheads="1"/>
          </p:cNvSpPr>
          <p:nvPr/>
        </p:nvSpPr>
        <p:spPr bwMode="auto">
          <a:xfrm>
            <a:off x="685800" y="2130425"/>
            <a:ext cx="7772400" cy="1470025"/>
          </a:xfrm>
          <a:prstGeom prst="rect">
            <a:avLst/>
          </a:prstGeom>
          <a:noFill/>
          <a:ln w="9525">
            <a:noFill/>
            <a:miter lim="800000"/>
            <a:headEnd/>
            <a:tailEnd/>
          </a:ln>
        </p:spPr>
        <p:txBody>
          <a:bodyPr anchor="ctr"/>
          <a:lstStyle/>
          <a:p>
            <a:r>
              <a:rPr lang="en-US" sz="4800">
                <a:solidFill>
                  <a:schemeClr val="tx2"/>
                </a:solidFill>
                <a:latin typeface="Arial" pitchFamily="34" charset="0"/>
                <a:cs typeface="Arial" pitchFamily="34" charset="0"/>
              </a:rPr>
              <a:t>Why is Mutual Exclusion so wrong?</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4211" name="Slide Number Placeholder 3"/>
          <p:cNvSpPr>
            <a:spLocks noGrp="1"/>
          </p:cNvSpPr>
          <p:nvPr>
            <p:ph type="sldNum" sz="quarter" idx="10"/>
          </p:nvPr>
        </p:nvSpPr>
        <p:spPr>
          <a:noFill/>
        </p:spPr>
        <p:txBody>
          <a:bodyPr/>
          <a:lstStyle/>
          <a:p>
            <a:fld id="{1946F4B1-A637-4FB7-8CFE-048D7F649AA3}" type="slidenum">
              <a:rPr lang="x-none" smtClean="0">
                <a:cs typeface="Arial" pitchFamily="34" charset="0"/>
              </a:rPr>
              <a:pPr/>
              <a:t>90</a:t>
            </a:fld>
            <a:endParaRPr lang="en-US" smtClean="0">
              <a:cs typeface="Arial" pitchFamily="34" charset="0"/>
            </a:endParaRPr>
          </a:p>
        </p:txBody>
      </p:sp>
      <p:sp>
        <p:nvSpPr>
          <p:cNvPr id="94212" name="Rectangle 2"/>
          <p:cNvSpPr>
            <a:spLocks noGrp="1" noChangeArrowheads="1"/>
          </p:cNvSpPr>
          <p:nvPr>
            <p:ph type="title"/>
          </p:nvPr>
        </p:nvSpPr>
        <p:spPr/>
        <p:txBody>
          <a:bodyPr/>
          <a:lstStyle/>
          <a:p>
            <a:r>
              <a:rPr lang="en-US" sz="4000" smtClean="0"/>
              <a:t>What Does Consensus have to do with Concurrent Objects?</a:t>
            </a:r>
          </a:p>
        </p:txBody>
      </p:sp>
      <p:sp>
        <p:nvSpPr>
          <p:cNvPr id="94213" name="Rectangle 4"/>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94214" name="Rectangle 5"/>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94215" name="Rectangle 6"/>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94216" name="Line 7"/>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94217" name="Line 8"/>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grpSp>
        <p:nvGrpSpPr>
          <p:cNvPr id="94218" name="Group 9"/>
          <p:cNvGrpSpPr>
            <a:grpSpLocks/>
          </p:cNvGrpSpPr>
          <p:nvPr/>
        </p:nvGrpSpPr>
        <p:grpSpPr bwMode="auto">
          <a:xfrm>
            <a:off x="4876800" y="4267200"/>
            <a:ext cx="430213" cy="341313"/>
            <a:chOff x="2744" y="3360"/>
            <a:chExt cx="271" cy="215"/>
          </a:xfrm>
        </p:grpSpPr>
        <p:sp>
          <p:nvSpPr>
            <p:cNvPr id="94263" name="Oval 10"/>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94264" name="Oval 11"/>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94219" name="Group 12"/>
          <p:cNvGrpSpPr>
            <a:grpSpLocks/>
          </p:cNvGrpSpPr>
          <p:nvPr/>
        </p:nvGrpSpPr>
        <p:grpSpPr bwMode="auto">
          <a:xfrm>
            <a:off x="3886200" y="3716338"/>
            <a:ext cx="430213" cy="341312"/>
            <a:chOff x="3648" y="3312"/>
            <a:chExt cx="271" cy="215"/>
          </a:xfrm>
        </p:grpSpPr>
        <p:sp>
          <p:nvSpPr>
            <p:cNvPr id="94261" name="Oval 13"/>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94262" name="Oval 14"/>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grpSp>
      <p:grpSp>
        <p:nvGrpSpPr>
          <p:cNvPr id="94220" name="Group 15"/>
          <p:cNvGrpSpPr>
            <a:grpSpLocks/>
          </p:cNvGrpSpPr>
          <p:nvPr/>
        </p:nvGrpSpPr>
        <p:grpSpPr bwMode="auto">
          <a:xfrm>
            <a:off x="6324600" y="4876800"/>
            <a:ext cx="1447800" cy="1295400"/>
            <a:chOff x="3168" y="1824"/>
            <a:chExt cx="912" cy="816"/>
          </a:xfrm>
        </p:grpSpPr>
        <p:sp>
          <p:nvSpPr>
            <p:cNvPr id="94252" name="Freeform 16"/>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3" name="Freeform 17"/>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4" name="Freeform 18"/>
            <p:cNvSpPr>
              <a:spLocks/>
            </p:cNvSpPr>
            <p:nvPr/>
          </p:nvSpPr>
          <p:spPr bwMode="auto">
            <a:xfrm>
              <a:off x="3504" y="1824"/>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5" name="Freeform 19"/>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94256" name="Freeform 20"/>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94257" name="Freeform 21"/>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94258" name="Freeform 22"/>
            <p:cNvSpPr>
              <a:spLocks/>
            </p:cNvSpPr>
            <p:nvPr/>
          </p:nvSpPr>
          <p:spPr bwMode="auto">
            <a:xfrm>
              <a:off x="3504" y="2304"/>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9" name="Freeform 23"/>
            <p:cNvSpPr>
              <a:spLocks/>
            </p:cNvSpPr>
            <p:nvPr/>
          </p:nvSpPr>
          <p:spPr bwMode="auto">
            <a:xfrm>
              <a:off x="3312" y="2160"/>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60" name="Freeform 24"/>
            <p:cNvSpPr>
              <a:spLocks/>
            </p:cNvSpPr>
            <p:nvPr/>
          </p:nvSpPr>
          <p:spPr bwMode="auto">
            <a:xfrm>
              <a:off x="3168" y="2016"/>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94221" name="Freeform 25"/>
          <p:cNvSpPr>
            <a:spLocks/>
          </p:cNvSpPr>
          <p:nvPr/>
        </p:nvSpPr>
        <p:spPr bwMode="auto">
          <a:xfrm>
            <a:off x="5105400" y="4419600"/>
            <a:ext cx="1295400" cy="1143000"/>
          </a:xfrm>
          <a:custGeom>
            <a:avLst/>
            <a:gdLst>
              <a:gd name="T0" fmla="*/ 1219200 w 816"/>
              <a:gd name="T1" fmla="*/ 1143000 h 720"/>
              <a:gd name="T2" fmla="*/ 1295400 w 816"/>
              <a:gd name="T3" fmla="*/ 990600 h 720"/>
              <a:gd name="T4" fmla="*/ 0 w 816"/>
              <a:gd name="T5" fmla="*/ 0 h 720"/>
              <a:gd name="T6" fmla="*/ 1219200 w 816"/>
              <a:gd name="T7" fmla="*/ 1143000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22" name="Line 26"/>
          <p:cNvSpPr>
            <a:spLocks noChangeShapeType="1"/>
          </p:cNvSpPr>
          <p:nvPr/>
        </p:nvSpPr>
        <p:spPr bwMode="auto">
          <a:xfrm>
            <a:off x="4953000" y="4648200"/>
            <a:ext cx="0" cy="4572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94223" name="Line 27"/>
          <p:cNvSpPr>
            <a:spLocks noChangeShapeType="1"/>
          </p:cNvSpPr>
          <p:nvPr/>
        </p:nvSpPr>
        <p:spPr bwMode="auto">
          <a:xfrm>
            <a:off x="5029200" y="4648200"/>
            <a:ext cx="0" cy="3048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sp>
        <p:nvSpPr>
          <p:cNvPr id="94224" name="Line 28"/>
          <p:cNvSpPr>
            <a:spLocks noChangeShapeType="1"/>
          </p:cNvSpPr>
          <p:nvPr/>
        </p:nvSpPr>
        <p:spPr bwMode="auto">
          <a:xfrm>
            <a:off x="5122863" y="4648200"/>
            <a:ext cx="0" cy="152400"/>
          </a:xfrm>
          <a:prstGeom prst="line">
            <a:avLst/>
          </a:prstGeom>
          <a:noFill/>
          <a:ln w="28575">
            <a:solidFill>
              <a:schemeClr val="tx1"/>
            </a:solidFill>
            <a:round/>
            <a:headEnd/>
            <a:tailEnd/>
          </a:ln>
        </p:spPr>
        <p:txBody>
          <a:bodyPr wrap="none" anchor="ctr"/>
          <a:lstStyle/>
          <a:p>
            <a:endParaRPr lang="en-US" dirty="0">
              <a:latin typeface="Arial" pitchFamily="34" charset="0"/>
            </a:endParaRPr>
          </a:p>
        </p:txBody>
      </p:sp>
      <p:grpSp>
        <p:nvGrpSpPr>
          <p:cNvPr id="94225" name="Group 29"/>
          <p:cNvGrpSpPr>
            <a:grpSpLocks/>
          </p:cNvGrpSpPr>
          <p:nvPr/>
        </p:nvGrpSpPr>
        <p:grpSpPr bwMode="auto">
          <a:xfrm>
            <a:off x="990600" y="4495800"/>
            <a:ext cx="1447800" cy="1295400"/>
            <a:chOff x="624" y="2832"/>
            <a:chExt cx="912" cy="816"/>
          </a:xfrm>
        </p:grpSpPr>
        <p:sp>
          <p:nvSpPr>
            <p:cNvPr id="94243" name="Freeform 30"/>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44" name="Freeform 31"/>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45" name="Freeform 32"/>
            <p:cNvSpPr>
              <a:spLocks/>
            </p:cNvSpPr>
            <p:nvPr/>
          </p:nvSpPr>
          <p:spPr bwMode="auto">
            <a:xfrm flipH="1">
              <a:off x="1056" y="2832"/>
              <a:ext cx="144" cy="288"/>
            </a:xfrm>
            <a:custGeom>
              <a:avLst/>
              <a:gdLst>
                <a:gd name="T0" fmla="*/ 0 w 144"/>
                <a:gd name="T1" fmla="*/ 41 h 336"/>
                <a:gd name="T2" fmla="*/ 96 w 144"/>
                <a:gd name="T3" fmla="*/ 0 h 336"/>
                <a:gd name="T4" fmla="*/ 144 w 144"/>
                <a:gd name="T5" fmla="*/ 41 h 336"/>
                <a:gd name="T6" fmla="*/ 144 w 144"/>
                <a:gd name="T7" fmla="*/ 288 h 336"/>
                <a:gd name="T8" fmla="*/ 96 w 144"/>
                <a:gd name="T9" fmla="*/ 247 h 336"/>
                <a:gd name="T10" fmla="*/ 96 w 144"/>
                <a:gd name="T11" fmla="*/ 82 h 336"/>
                <a:gd name="T12" fmla="*/ 0 w 144"/>
                <a:gd name="T13" fmla="*/ 123 h 336"/>
                <a:gd name="T14" fmla="*/ 0 w 144"/>
                <a:gd name="T15" fmla="*/ 4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46" name="Freeform 33"/>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94247" name="Freeform 34"/>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94248" name="Freeform 35"/>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Arial" pitchFamily="34" charset="0"/>
              </a:endParaRPr>
            </a:p>
          </p:txBody>
        </p:sp>
        <p:sp>
          <p:nvSpPr>
            <p:cNvPr id="94249" name="Freeform 36"/>
            <p:cNvSpPr>
              <a:spLocks/>
            </p:cNvSpPr>
            <p:nvPr/>
          </p:nvSpPr>
          <p:spPr bwMode="auto">
            <a:xfrm flipH="1">
              <a:off x="960" y="3312"/>
              <a:ext cx="240" cy="336"/>
            </a:xfrm>
            <a:custGeom>
              <a:avLst/>
              <a:gdLst>
                <a:gd name="T0" fmla="*/ 137 w 336"/>
                <a:gd name="T1" fmla="*/ 0 h 432"/>
                <a:gd name="T2" fmla="*/ 240 w 336"/>
                <a:gd name="T3" fmla="*/ 75 h 432"/>
                <a:gd name="T4" fmla="*/ 69 w 336"/>
                <a:gd name="T5" fmla="*/ 112 h 432"/>
                <a:gd name="T6" fmla="*/ 69 w 336"/>
                <a:gd name="T7" fmla="*/ 336 h 432"/>
                <a:gd name="T8" fmla="*/ 0 w 336"/>
                <a:gd name="T9" fmla="*/ 261 h 432"/>
                <a:gd name="T10" fmla="*/ 0 w 336"/>
                <a:gd name="T11" fmla="*/ 37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0" name="Freeform 37"/>
            <p:cNvSpPr>
              <a:spLocks/>
            </p:cNvSpPr>
            <p:nvPr/>
          </p:nvSpPr>
          <p:spPr bwMode="auto">
            <a:xfrm flipH="1">
              <a:off x="1152" y="3168"/>
              <a:ext cx="240" cy="288"/>
            </a:xfrm>
            <a:custGeom>
              <a:avLst/>
              <a:gdLst>
                <a:gd name="T0" fmla="*/ 137 w 336"/>
                <a:gd name="T1" fmla="*/ 0 h 432"/>
                <a:gd name="T2" fmla="*/ 240 w 336"/>
                <a:gd name="T3" fmla="*/ 64 h 432"/>
                <a:gd name="T4" fmla="*/ 69 w 336"/>
                <a:gd name="T5" fmla="*/ 96 h 432"/>
                <a:gd name="T6" fmla="*/ 69 w 336"/>
                <a:gd name="T7" fmla="*/ 288 h 432"/>
                <a:gd name="T8" fmla="*/ 0 w 336"/>
                <a:gd name="T9" fmla="*/ 224 h 432"/>
                <a:gd name="T10" fmla="*/ 0 w 336"/>
                <a:gd name="T11" fmla="*/ 32 h 432"/>
                <a:gd name="T12" fmla="*/ 13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51" name="Freeform 38"/>
            <p:cNvSpPr>
              <a:spLocks/>
            </p:cNvSpPr>
            <p:nvPr/>
          </p:nvSpPr>
          <p:spPr bwMode="auto">
            <a:xfrm flipH="1">
              <a:off x="1344" y="3024"/>
              <a:ext cx="192" cy="288"/>
            </a:xfrm>
            <a:custGeom>
              <a:avLst/>
              <a:gdLst>
                <a:gd name="T0" fmla="*/ 110 w 336"/>
                <a:gd name="T1" fmla="*/ 0 h 432"/>
                <a:gd name="T2" fmla="*/ 192 w 336"/>
                <a:gd name="T3" fmla="*/ 64 h 432"/>
                <a:gd name="T4" fmla="*/ 55 w 336"/>
                <a:gd name="T5" fmla="*/ 96 h 432"/>
                <a:gd name="T6" fmla="*/ 55 w 336"/>
                <a:gd name="T7" fmla="*/ 288 h 432"/>
                <a:gd name="T8" fmla="*/ 0 w 336"/>
                <a:gd name="T9" fmla="*/ 224 h 432"/>
                <a:gd name="T10" fmla="*/ 0 w 336"/>
                <a:gd name="T11" fmla="*/ 32 h 432"/>
                <a:gd name="T12" fmla="*/ 1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94226" name="Freeform 39"/>
          <p:cNvSpPr>
            <a:spLocks/>
          </p:cNvSpPr>
          <p:nvPr/>
        </p:nvSpPr>
        <p:spPr bwMode="auto">
          <a:xfrm>
            <a:off x="2362200" y="4953000"/>
            <a:ext cx="838200" cy="304800"/>
          </a:xfrm>
          <a:custGeom>
            <a:avLst/>
            <a:gdLst>
              <a:gd name="T0" fmla="*/ 0 w 478"/>
              <a:gd name="T1" fmla="*/ 304800 h 441"/>
              <a:gd name="T2" fmla="*/ 84171 w 478"/>
              <a:gd name="T3" fmla="*/ 238449 h 441"/>
              <a:gd name="T4" fmla="*/ 838200 w 478"/>
              <a:gd name="T5" fmla="*/ 0 h 441"/>
              <a:gd name="T6" fmla="*/ 0 w 478"/>
              <a:gd name="T7" fmla="*/ 304800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nvGrpSpPr>
          <p:cNvPr id="94227" name="Group 40"/>
          <p:cNvGrpSpPr>
            <a:grpSpLocks/>
          </p:cNvGrpSpPr>
          <p:nvPr/>
        </p:nvGrpSpPr>
        <p:grpSpPr bwMode="auto">
          <a:xfrm>
            <a:off x="3048000" y="4724400"/>
            <a:ext cx="430213" cy="341313"/>
            <a:chOff x="2928" y="1465"/>
            <a:chExt cx="271" cy="215"/>
          </a:xfrm>
        </p:grpSpPr>
        <p:sp>
          <p:nvSpPr>
            <p:cNvPr id="94241" name="Oval 4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94242" name="Oval 4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Arial" pitchFamily="34" charset="0"/>
              </a:endParaRPr>
            </a:p>
          </p:txBody>
        </p:sp>
      </p:grpSp>
      <p:grpSp>
        <p:nvGrpSpPr>
          <p:cNvPr id="94228" name="Group 43"/>
          <p:cNvGrpSpPr>
            <a:grpSpLocks/>
          </p:cNvGrpSpPr>
          <p:nvPr/>
        </p:nvGrpSpPr>
        <p:grpSpPr bwMode="auto">
          <a:xfrm>
            <a:off x="2971800" y="3733800"/>
            <a:ext cx="430213" cy="341313"/>
            <a:chOff x="1872" y="2352"/>
            <a:chExt cx="271" cy="215"/>
          </a:xfrm>
        </p:grpSpPr>
        <p:sp>
          <p:nvSpPr>
            <p:cNvPr id="94239" name="Oval 44"/>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94240" name="Oval 45"/>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dirty="0">
                <a:latin typeface="Arial" pitchFamily="34" charset="0"/>
              </a:endParaRPr>
            </a:p>
          </p:txBody>
        </p:sp>
      </p:grpSp>
      <p:sp>
        <p:nvSpPr>
          <p:cNvPr id="94229" name="Freeform 46"/>
          <p:cNvSpPr>
            <a:spLocks/>
          </p:cNvSpPr>
          <p:nvPr/>
        </p:nvSpPr>
        <p:spPr bwMode="auto">
          <a:xfrm>
            <a:off x="2209800" y="2590800"/>
            <a:ext cx="228600" cy="533400"/>
          </a:xfrm>
          <a:custGeom>
            <a:avLst/>
            <a:gdLst>
              <a:gd name="T0" fmla="*/ 0 w 144"/>
              <a:gd name="T1" fmla="*/ 76200 h 336"/>
              <a:gd name="T2" fmla="*/ 152400 w 144"/>
              <a:gd name="T3" fmla="*/ 0 h 336"/>
              <a:gd name="T4" fmla="*/ 228600 w 144"/>
              <a:gd name="T5" fmla="*/ 76200 h 336"/>
              <a:gd name="T6" fmla="*/ 228600 w 144"/>
              <a:gd name="T7" fmla="*/ 533400 h 336"/>
              <a:gd name="T8" fmla="*/ 152400 w 144"/>
              <a:gd name="T9" fmla="*/ 457200 h 336"/>
              <a:gd name="T10" fmla="*/ 152400 w 144"/>
              <a:gd name="T11" fmla="*/ 152400 h 336"/>
              <a:gd name="T12" fmla="*/ 0 w 144"/>
              <a:gd name="T13" fmla="*/ 228600 h 336"/>
              <a:gd name="T14" fmla="*/ 0 w 144"/>
              <a:gd name="T15" fmla="*/ 7620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0" name="Freeform 47"/>
          <p:cNvSpPr>
            <a:spLocks/>
          </p:cNvSpPr>
          <p:nvPr/>
        </p:nvSpPr>
        <p:spPr bwMode="auto">
          <a:xfrm>
            <a:off x="1879600" y="2362200"/>
            <a:ext cx="228600" cy="533400"/>
          </a:xfrm>
          <a:custGeom>
            <a:avLst/>
            <a:gdLst>
              <a:gd name="T0" fmla="*/ 0 w 144"/>
              <a:gd name="T1" fmla="*/ 76200 h 336"/>
              <a:gd name="T2" fmla="*/ 152400 w 144"/>
              <a:gd name="T3" fmla="*/ 0 h 336"/>
              <a:gd name="T4" fmla="*/ 228600 w 144"/>
              <a:gd name="T5" fmla="*/ 76200 h 336"/>
              <a:gd name="T6" fmla="*/ 228600 w 144"/>
              <a:gd name="T7" fmla="*/ 533400 h 336"/>
              <a:gd name="T8" fmla="*/ 152400 w 144"/>
              <a:gd name="T9" fmla="*/ 457200 h 336"/>
              <a:gd name="T10" fmla="*/ 152400 w 144"/>
              <a:gd name="T11" fmla="*/ 152400 h 336"/>
              <a:gd name="T12" fmla="*/ 0 w 144"/>
              <a:gd name="T13" fmla="*/ 228600 h 336"/>
              <a:gd name="T14" fmla="*/ 0 w 144"/>
              <a:gd name="T15" fmla="*/ 7620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1" name="Freeform 48"/>
          <p:cNvSpPr>
            <a:spLocks/>
          </p:cNvSpPr>
          <p:nvPr/>
        </p:nvSpPr>
        <p:spPr bwMode="auto">
          <a:xfrm>
            <a:off x="1524000" y="2209800"/>
            <a:ext cx="228600" cy="457200"/>
          </a:xfrm>
          <a:custGeom>
            <a:avLst/>
            <a:gdLst>
              <a:gd name="T0" fmla="*/ 0 w 144"/>
              <a:gd name="T1" fmla="*/ 65314 h 336"/>
              <a:gd name="T2" fmla="*/ 152400 w 144"/>
              <a:gd name="T3" fmla="*/ 0 h 336"/>
              <a:gd name="T4" fmla="*/ 228600 w 144"/>
              <a:gd name="T5" fmla="*/ 65314 h 336"/>
              <a:gd name="T6" fmla="*/ 228600 w 144"/>
              <a:gd name="T7" fmla="*/ 457200 h 336"/>
              <a:gd name="T8" fmla="*/ 152400 w 144"/>
              <a:gd name="T9" fmla="*/ 391886 h 336"/>
              <a:gd name="T10" fmla="*/ 152400 w 144"/>
              <a:gd name="T11" fmla="*/ 130629 h 336"/>
              <a:gd name="T12" fmla="*/ 0 w 144"/>
              <a:gd name="T13" fmla="*/ 195943 h 336"/>
              <a:gd name="T14" fmla="*/ 0 w 144"/>
              <a:gd name="T15" fmla="*/ 653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2" name="Freeform 49"/>
          <p:cNvSpPr>
            <a:spLocks/>
          </p:cNvSpPr>
          <p:nvPr/>
        </p:nvSpPr>
        <p:spPr bwMode="auto">
          <a:xfrm>
            <a:off x="1109663" y="2209800"/>
            <a:ext cx="1252537" cy="849313"/>
          </a:xfrm>
          <a:custGeom>
            <a:avLst/>
            <a:gdLst>
              <a:gd name="T0" fmla="*/ 414337 w 789"/>
              <a:gd name="T1" fmla="*/ 0 h 535"/>
              <a:gd name="T2" fmla="*/ 1252537 w 789"/>
              <a:gd name="T3" fmla="*/ 533400 h 535"/>
              <a:gd name="T4" fmla="*/ 784225 w 789"/>
              <a:gd name="T5" fmla="*/ 849313 h 535"/>
              <a:gd name="T6" fmla="*/ 0 w 789"/>
              <a:gd name="T7" fmla="*/ 152400 h 535"/>
              <a:gd name="T8" fmla="*/ 41433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94233" name="Freeform 50"/>
          <p:cNvSpPr>
            <a:spLocks/>
          </p:cNvSpPr>
          <p:nvPr/>
        </p:nvSpPr>
        <p:spPr bwMode="auto">
          <a:xfrm>
            <a:off x="1125538" y="2362200"/>
            <a:ext cx="779462" cy="900113"/>
          </a:xfrm>
          <a:custGeom>
            <a:avLst/>
            <a:gdLst>
              <a:gd name="T0" fmla="*/ 17462 w 491"/>
              <a:gd name="T1" fmla="*/ 0 h 567"/>
              <a:gd name="T2" fmla="*/ 779462 w 491"/>
              <a:gd name="T3" fmla="*/ 685800 h 567"/>
              <a:gd name="T4" fmla="*/ 768350 w 491"/>
              <a:gd name="T5" fmla="*/ 900113 h 567"/>
              <a:gd name="T6" fmla="*/ 0 w 491"/>
              <a:gd name="T7" fmla="*/ 188913 h 567"/>
              <a:gd name="T8" fmla="*/ 17462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94234" name="Freeform 51"/>
          <p:cNvSpPr>
            <a:spLocks/>
          </p:cNvSpPr>
          <p:nvPr/>
        </p:nvSpPr>
        <p:spPr bwMode="auto">
          <a:xfrm>
            <a:off x="1879600" y="2743200"/>
            <a:ext cx="482600" cy="519113"/>
          </a:xfrm>
          <a:custGeom>
            <a:avLst/>
            <a:gdLst>
              <a:gd name="T0" fmla="*/ 482600 w 304"/>
              <a:gd name="T1" fmla="*/ 0 h 327"/>
              <a:gd name="T2" fmla="*/ 482600 w 304"/>
              <a:gd name="T3" fmla="*/ 152400 h 327"/>
              <a:gd name="T4" fmla="*/ 0 w 304"/>
              <a:gd name="T5" fmla="*/ 519113 h 327"/>
              <a:gd name="T6" fmla="*/ 28575 w 304"/>
              <a:gd name="T7" fmla="*/ 287338 h 327"/>
              <a:gd name="T8" fmla="*/ 482600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en-US" dirty="0">
              <a:latin typeface="Arial" pitchFamily="34" charset="0"/>
            </a:endParaRPr>
          </a:p>
        </p:txBody>
      </p:sp>
      <p:sp>
        <p:nvSpPr>
          <p:cNvPr id="94235" name="Freeform 52"/>
          <p:cNvSpPr>
            <a:spLocks/>
          </p:cNvSpPr>
          <p:nvPr/>
        </p:nvSpPr>
        <p:spPr bwMode="auto">
          <a:xfrm>
            <a:off x="1524000" y="2971800"/>
            <a:ext cx="381000" cy="533400"/>
          </a:xfrm>
          <a:custGeom>
            <a:avLst/>
            <a:gdLst>
              <a:gd name="T0" fmla="*/ 217714 w 336"/>
              <a:gd name="T1" fmla="*/ 0 h 432"/>
              <a:gd name="T2" fmla="*/ 381000 w 336"/>
              <a:gd name="T3" fmla="*/ 118533 h 432"/>
              <a:gd name="T4" fmla="*/ 108857 w 336"/>
              <a:gd name="T5" fmla="*/ 177800 h 432"/>
              <a:gd name="T6" fmla="*/ 108857 w 336"/>
              <a:gd name="T7" fmla="*/ 533400 h 432"/>
              <a:gd name="T8" fmla="*/ 0 w 336"/>
              <a:gd name="T9" fmla="*/ 414867 h 432"/>
              <a:gd name="T10" fmla="*/ 0 w 336"/>
              <a:gd name="T11" fmla="*/ 59267 h 432"/>
              <a:gd name="T12" fmla="*/ 2177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6" name="Freeform 53"/>
          <p:cNvSpPr>
            <a:spLocks/>
          </p:cNvSpPr>
          <p:nvPr/>
        </p:nvSpPr>
        <p:spPr bwMode="auto">
          <a:xfrm>
            <a:off x="1219200" y="2743200"/>
            <a:ext cx="381000" cy="457200"/>
          </a:xfrm>
          <a:custGeom>
            <a:avLst/>
            <a:gdLst>
              <a:gd name="T0" fmla="*/ 217714 w 336"/>
              <a:gd name="T1" fmla="*/ 0 h 432"/>
              <a:gd name="T2" fmla="*/ 381000 w 336"/>
              <a:gd name="T3" fmla="*/ 101600 h 432"/>
              <a:gd name="T4" fmla="*/ 108857 w 336"/>
              <a:gd name="T5" fmla="*/ 152400 h 432"/>
              <a:gd name="T6" fmla="*/ 108857 w 336"/>
              <a:gd name="T7" fmla="*/ 457200 h 432"/>
              <a:gd name="T8" fmla="*/ 0 w 336"/>
              <a:gd name="T9" fmla="*/ 355600 h 432"/>
              <a:gd name="T10" fmla="*/ 0 w 336"/>
              <a:gd name="T11" fmla="*/ 50800 h 432"/>
              <a:gd name="T12" fmla="*/ 2177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7" name="Freeform 54"/>
          <p:cNvSpPr>
            <a:spLocks/>
          </p:cNvSpPr>
          <p:nvPr/>
        </p:nvSpPr>
        <p:spPr bwMode="auto">
          <a:xfrm>
            <a:off x="990600" y="2514600"/>
            <a:ext cx="304800" cy="457200"/>
          </a:xfrm>
          <a:custGeom>
            <a:avLst/>
            <a:gdLst>
              <a:gd name="T0" fmla="*/ 174171 w 336"/>
              <a:gd name="T1" fmla="*/ 0 h 432"/>
              <a:gd name="T2" fmla="*/ 304800 w 336"/>
              <a:gd name="T3" fmla="*/ 101600 h 432"/>
              <a:gd name="T4" fmla="*/ 87086 w 336"/>
              <a:gd name="T5" fmla="*/ 152400 h 432"/>
              <a:gd name="T6" fmla="*/ 87086 w 336"/>
              <a:gd name="T7" fmla="*/ 457200 h 432"/>
              <a:gd name="T8" fmla="*/ 0 w 336"/>
              <a:gd name="T9" fmla="*/ 355600 h 432"/>
              <a:gd name="T10" fmla="*/ 0 w 336"/>
              <a:gd name="T11" fmla="*/ 50800 h 432"/>
              <a:gd name="T12" fmla="*/ 17417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94238" name="Freeform 55"/>
          <p:cNvSpPr>
            <a:spLocks/>
          </p:cNvSpPr>
          <p:nvPr/>
        </p:nvSpPr>
        <p:spPr bwMode="auto">
          <a:xfrm>
            <a:off x="1524000" y="3352800"/>
            <a:ext cx="1600200" cy="533400"/>
          </a:xfrm>
          <a:custGeom>
            <a:avLst/>
            <a:gdLst>
              <a:gd name="T0" fmla="*/ 0 w 1008"/>
              <a:gd name="T1" fmla="*/ 76200 h 336"/>
              <a:gd name="T2" fmla="*/ 1600200 w 1008"/>
              <a:gd name="T3" fmla="*/ 533400 h 336"/>
              <a:gd name="T4" fmla="*/ 76200 w 1008"/>
              <a:gd name="T5" fmla="*/ 0 h 336"/>
              <a:gd name="T6" fmla="*/ 0 60000 65536"/>
              <a:gd name="T7" fmla="*/ 0 60000 65536"/>
              <a:gd name="T8" fmla="*/ 0 60000 65536"/>
              <a:gd name="T9" fmla="*/ 0 w 1008"/>
              <a:gd name="T10" fmla="*/ 0 h 336"/>
              <a:gd name="T11" fmla="*/ 1008 w 1008"/>
              <a:gd name="T12" fmla="*/ 336 h 336"/>
            </a:gdLst>
            <a:ahLst/>
            <a:cxnLst>
              <a:cxn ang="T6">
                <a:pos x="T0" y="T1"/>
              </a:cxn>
              <a:cxn ang="T7">
                <a:pos x="T2" y="T3"/>
              </a:cxn>
              <a:cxn ang="T8">
                <a:pos x="T4" y="T5"/>
              </a:cxn>
            </a:cxnLst>
            <a:rect l="T9" t="T10" r="T11" b="T12"/>
            <a:pathLst>
              <a:path w="1008" h="336">
                <a:moveTo>
                  <a:pt x="0" y="48"/>
                </a:moveTo>
                <a:lnTo>
                  <a:pt x="1008" y="336"/>
                </a:lnTo>
                <a:lnTo>
                  <a:pt x="48" y="0"/>
                </a:lnTo>
              </a:path>
            </a:pathLst>
          </a:custGeom>
          <a:solidFill>
            <a:schemeClr val="tx2"/>
          </a:solidFill>
          <a:ln w="9525">
            <a:solidFill>
              <a:schemeClr val="tx1"/>
            </a:solidFill>
            <a:round/>
            <a:headEnd/>
            <a:tailEnd type="triangle" w="med" len="med"/>
          </a:ln>
        </p:spPr>
        <p:txBody>
          <a:bodyPr wrap="none" anchor="ctr"/>
          <a:lstStyle/>
          <a:p>
            <a:endParaRPr lang="en-US"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5235" name="Slide Number Placeholder 4"/>
          <p:cNvSpPr>
            <a:spLocks noGrp="1"/>
          </p:cNvSpPr>
          <p:nvPr>
            <p:ph type="sldNum" sz="quarter" idx="10"/>
          </p:nvPr>
        </p:nvSpPr>
        <p:spPr>
          <a:noFill/>
        </p:spPr>
        <p:txBody>
          <a:bodyPr/>
          <a:lstStyle/>
          <a:p>
            <a:fld id="{7CB10B7A-81DD-4495-925B-B153D0E44207}" type="slidenum">
              <a:rPr lang="x-none" smtClean="0">
                <a:cs typeface="Arial" pitchFamily="34" charset="0"/>
              </a:rPr>
              <a:pPr/>
              <a:t>91</a:t>
            </a:fld>
            <a:endParaRPr lang="en-US" smtClean="0">
              <a:cs typeface="Arial" pitchFamily="34" charset="0"/>
            </a:endParaRPr>
          </a:p>
        </p:txBody>
      </p:sp>
      <p:sp>
        <p:nvSpPr>
          <p:cNvPr id="95236" name="Rectangle 4"/>
          <p:cNvSpPr>
            <a:spLocks noGrp="1" noChangeArrowheads="1"/>
          </p:cNvSpPr>
          <p:nvPr>
            <p:ph type="title"/>
          </p:nvPr>
        </p:nvSpPr>
        <p:spPr>
          <a:xfrm>
            <a:off x="633413" y="357188"/>
            <a:ext cx="7772400" cy="1143000"/>
          </a:xfrm>
        </p:spPr>
        <p:txBody>
          <a:bodyPr/>
          <a:lstStyle/>
          <a:p>
            <a:r>
              <a:rPr lang="en-US" smtClean="0"/>
              <a:t>Consensus Object</a:t>
            </a:r>
          </a:p>
        </p:txBody>
      </p:sp>
      <p:sp>
        <p:nvSpPr>
          <p:cNvPr id="95237" name="Rectangle 5"/>
          <p:cNvSpPr>
            <a:spLocks noChangeArrowheads="1"/>
          </p:cNvSpPr>
          <p:nvPr/>
        </p:nvSpPr>
        <p:spPr bwMode="auto">
          <a:xfrm>
            <a:off x="1011238" y="1665288"/>
            <a:ext cx="7315200" cy="1200329"/>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public interface </a:t>
            </a:r>
            <a:r>
              <a:rPr lang="en-US" sz="2400" b="1" dirty="0">
                <a:latin typeface="Courier New" pitchFamily="49" charset="0"/>
              </a:rPr>
              <a:t>Consensus&lt;T&gt; {</a:t>
            </a:r>
          </a:p>
          <a:p>
            <a:pPr algn="l"/>
            <a:r>
              <a:rPr lang="en-US" sz="2400" b="1" dirty="0">
                <a:latin typeface="Courier New" pitchFamily="49" charset="0"/>
              </a:rPr>
              <a:t> T decide(T value);</a:t>
            </a:r>
          </a:p>
          <a:p>
            <a:pPr algn="l"/>
            <a:r>
              <a:rPr lang="en-US" sz="2400" b="1" dirty="0">
                <a:latin typeface="Courier New" pitchFamily="49" charset="0"/>
              </a:rPr>
              <a: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6259" name="Slide Number Placeholder 4"/>
          <p:cNvSpPr>
            <a:spLocks noGrp="1"/>
          </p:cNvSpPr>
          <p:nvPr>
            <p:ph type="sldNum" sz="quarter" idx="10"/>
          </p:nvPr>
        </p:nvSpPr>
        <p:spPr>
          <a:noFill/>
        </p:spPr>
        <p:txBody>
          <a:bodyPr/>
          <a:lstStyle/>
          <a:p>
            <a:fld id="{9BA4CC4E-C585-4799-8662-812B889A56DE}" type="slidenum">
              <a:rPr lang="x-none" smtClean="0">
                <a:cs typeface="Arial" pitchFamily="34" charset="0"/>
              </a:rPr>
              <a:pPr/>
              <a:t>92</a:t>
            </a:fld>
            <a:endParaRPr lang="en-US" smtClean="0">
              <a:cs typeface="Arial" pitchFamily="34" charset="0"/>
            </a:endParaRPr>
          </a:p>
        </p:txBody>
      </p:sp>
      <p:sp>
        <p:nvSpPr>
          <p:cNvPr id="96260" name="Rectangle 3"/>
          <p:cNvSpPr>
            <a:spLocks noGrp="1" noChangeArrowheads="1"/>
          </p:cNvSpPr>
          <p:nvPr>
            <p:ph type="title"/>
          </p:nvPr>
        </p:nvSpPr>
        <p:spPr/>
        <p:txBody>
          <a:bodyPr/>
          <a:lstStyle/>
          <a:p>
            <a:r>
              <a:rPr lang="en-US" smtClean="0"/>
              <a:t>Concurrent Consensus Object</a:t>
            </a:r>
          </a:p>
        </p:txBody>
      </p:sp>
      <p:sp>
        <p:nvSpPr>
          <p:cNvPr id="96261" name="Rectangle 4"/>
          <p:cNvSpPr>
            <a:spLocks noGrp="1" noChangeArrowheads="1"/>
          </p:cNvSpPr>
          <p:nvPr>
            <p:ph type="body" idx="1"/>
          </p:nvPr>
        </p:nvSpPr>
        <p:spPr/>
        <p:txBody>
          <a:bodyPr/>
          <a:lstStyle/>
          <a:p>
            <a:r>
              <a:rPr lang="en-US" dirty="0" smtClean="0"/>
              <a:t>We consider only </a:t>
            </a:r>
            <a:r>
              <a:rPr lang="en-US" dirty="0" smtClean="0">
                <a:solidFill>
                  <a:schemeClr val="tx1"/>
                </a:solidFill>
              </a:rPr>
              <a:t>one time</a:t>
            </a:r>
            <a:r>
              <a:rPr lang="en-US" dirty="0" smtClean="0"/>
              <a:t> objects: </a:t>
            </a:r>
          </a:p>
          <a:p>
            <a:pPr lvl="1"/>
            <a:r>
              <a:rPr lang="en-US" dirty="0" smtClean="0"/>
              <a:t>each thread calls method only once</a:t>
            </a:r>
          </a:p>
          <a:p>
            <a:r>
              <a:rPr lang="en-US" dirty="0" err="1" smtClean="0"/>
              <a:t>Linearizable</a:t>
            </a:r>
            <a:r>
              <a:rPr lang="en-US" dirty="0" smtClean="0"/>
              <a:t> to sequential consensus object:</a:t>
            </a:r>
          </a:p>
          <a:p>
            <a:pPr lvl="1"/>
            <a:r>
              <a:rPr lang="en-US" dirty="0" smtClean="0"/>
              <a:t>Winner’s call went first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7283" name="Slide Number Placeholder 4"/>
          <p:cNvSpPr>
            <a:spLocks noGrp="1"/>
          </p:cNvSpPr>
          <p:nvPr>
            <p:ph type="sldNum" sz="quarter" idx="10"/>
          </p:nvPr>
        </p:nvSpPr>
        <p:spPr>
          <a:noFill/>
        </p:spPr>
        <p:txBody>
          <a:bodyPr/>
          <a:lstStyle/>
          <a:p>
            <a:fld id="{67A28CA4-9D7A-41A2-8786-C8175819CA0D}" type="slidenum">
              <a:rPr lang="x-none" smtClean="0">
                <a:cs typeface="Arial" pitchFamily="34" charset="0"/>
              </a:rPr>
              <a:pPr/>
              <a:t>93</a:t>
            </a:fld>
            <a:endParaRPr lang="en-US" smtClean="0">
              <a:cs typeface="Arial" pitchFamily="34" charset="0"/>
            </a:endParaRPr>
          </a:p>
        </p:txBody>
      </p:sp>
      <p:sp>
        <p:nvSpPr>
          <p:cNvPr id="97284" name="Rectangle 2"/>
          <p:cNvSpPr>
            <a:spLocks noGrp="1" noChangeArrowheads="1"/>
          </p:cNvSpPr>
          <p:nvPr>
            <p:ph type="title"/>
          </p:nvPr>
        </p:nvSpPr>
        <p:spPr/>
        <p:txBody>
          <a:bodyPr/>
          <a:lstStyle/>
          <a:p>
            <a:r>
              <a:rPr lang="en-US" smtClean="0"/>
              <a:t>Java Jargon Watch</a:t>
            </a:r>
          </a:p>
        </p:txBody>
      </p:sp>
      <p:sp>
        <p:nvSpPr>
          <p:cNvPr id="97285" name="Rectangle 3"/>
          <p:cNvSpPr>
            <a:spLocks noGrp="1" noChangeArrowheads="1"/>
          </p:cNvSpPr>
          <p:nvPr>
            <p:ph type="body" idx="1"/>
          </p:nvPr>
        </p:nvSpPr>
        <p:spPr/>
        <p:txBody>
          <a:bodyPr/>
          <a:lstStyle/>
          <a:p>
            <a:r>
              <a:rPr lang="en-US" smtClean="0"/>
              <a:t>Define </a:t>
            </a:r>
            <a:r>
              <a:rPr lang="en-US" smtClean="0">
                <a:solidFill>
                  <a:schemeClr val="tx1"/>
                </a:solidFill>
              </a:rPr>
              <a:t>Consensus protocol</a:t>
            </a:r>
            <a:r>
              <a:rPr lang="en-US" smtClean="0"/>
              <a:t> as an </a:t>
            </a:r>
            <a:r>
              <a:rPr lang="en-US" smtClean="0">
                <a:solidFill>
                  <a:schemeClr val="tx1"/>
                </a:solidFill>
              </a:rPr>
              <a:t>abstract class</a:t>
            </a:r>
          </a:p>
          <a:p>
            <a:r>
              <a:rPr lang="en-US" smtClean="0"/>
              <a:t>We implement some methods</a:t>
            </a:r>
          </a:p>
          <a:p>
            <a:r>
              <a:rPr lang="en-US" smtClean="0"/>
              <a:t>You do the rest …</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dirty="0">
                <a:solidFill>
                  <a:schemeClr val="tx1"/>
                </a:solidFill>
                <a:latin typeface="Arial" pitchFamily="34" charset="0"/>
              </a:rPr>
              <a:t>Art of Multiprocessor Programming</a:t>
            </a:r>
          </a:p>
        </p:txBody>
      </p:sp>
      <p:sp>
        <p:nvSpPr>
          <p:cNvPr id="98307" name="Slide Number Placeholder 4"/>
          <p:cNvSpPr>
            <a:spLocks noGrp="1"/>
          </p:cNvSpPr>
          <p:nvPr>
            <p:ph type="sldNum" sz="quarter" idx="10"/>
          </p:nvPr>
        </p:nvSpPr>
        <p:spPr>
          <a:noFill/>
        </p:spPr>
        <p:txBody>
          <a:bodyPr/>
          <a:lstStyle/>
          <a:p>
            <a:fld id="{FF43B260-D750-4F65-9042-6A2628C82A3E}" type="slidenum">
              <a:rPr lang="x-none" smtClean="0">
                <a:cs typeface="Arial" pitchFamily="34" charset="0"/>
              </a:rPr>
              <a:pPr/>
              <a:t>94</a:t>
            </a:fld>
            <a:endParaRPr lang="en-US" smtClean="0">
              <a:cs typeface="Arial" pitchFamily="34" charset="0"/>
            </a:endParaRPr>
          </a:p>
        </p:txBody>
      </p:sp>
      <p:sp>
        <p:nvSpPr>
          <p:cNvPr id="98308" name="Rectangle 4"/>
          <p:cNvSpPr>
            <a:spLocks noGrp="1" noChangeArrowheads="1"/>
          </p:cNvSpPr>
          <p:nvPr>
            <p:ph type="title"/>
          </p:nvPr>
        </p:nvSpPr>
        <p:spPr>
          <a:xfrm>
            <a:off x="633413" y="357188"/>
            <a:ext cx="7772400" cy="1143000"/>
          </a:xfrm>
        </p:spPr>
        <p:txBody>
          <a:bodyPr/>
          <a:lstStyle/>
          <a:p>
            <a:r>
              <a:rPr lang="en-US" smtClean="0"/>
              <a:t>Generic Consensus Protocol</a:t>
            </a:r>
          </a:p>
        </p:txBody>
      </p:sp>
      <p:sp>
        <p:nvSpPr>
          <p:cNvPr id="98309" name="Rectangle 5"/>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chemeClr val="tx1"/>
                </a:solidFill>
                <a:latin typeface="Courier New" pitchFamily="49" charset="0"/>
              </a:rPr>
              <a:t>abstract class</a:t>
            </a:r>
            <a:r>
              <a:rPr lang="en-US" sz="2400" b="1" dirty="0">
                <a:latin typeface="Courier New" pitchFamily="49" charset="0"/>
              </a:rPr>
              <a:t> </a:t>
            </a:r>
            <a:r>
              <a:rPr lang="en-US" sz="2400" b="1" dirty="0" err="1">
                <a:latin typeface="Courier New" pitchFamily="49" charset="0"/>
              </a:rPr>
              <a:t>ConsensusProtocol</a:t>
            </a:r>
            <a:r>
              <a:rPr lang="en-US" sz="2400" b="1" dirty="0">
                <a:latin typeface="Courier New" pitchFamily="49" charset="0"/>
              </a:rPr>
              <a:t>&lt;T&gt;  </a:t>
            </a:r>
          </a:p>
          <a:p>
            <a:pPr algn="l"/>
            <a:r>
              <a:rPr lang="en-US" sz="2400" b="1" dirty="0">
                <a:latin typeface="Courier New" pitchFamily="49" charset="0"/>
              </a:rPr>
              <a:t>   </a:t>
            </a:r>
            <a:r>
              <a:rPr lang="en-US" sz="2400" b="1" dirty="0">
                <a:solidFill>
                  <a:schemeClr val="tx1"/>
                </a:solidFill>
                <a:latin typeface="Courier New" pitchFamily="49" charset="0"/>
              </a:rPr>
              <a:t>implements</a:t>
            </a:r>
            <a:r>
              <a:rPr lang="en-US" sz="2400" b="1" dirty="0">
                <a:latin typeface="Courier New" pitchFamily="49" charset="0"/>
              </a:rPr>
              <a:t> Consensus&lt;T&gt; {</a:t>
            </a:r>
          </a:p>
          <a:p>
            <a:pPr algn="l"/>
            <a:r>
              <a:rPr lang="en-US" sz="2400" b="1" dirty="0">
                <a:latin typeface="Courier New" pitchFamily="49" charset="0"/>
              </a:rPr>
              <a:t> </a:t>
            </a:r>
            <a:r>
              <a:rPr lang="en-US" sz="2400" b="1" dirty="0">
                <a:solidFill>
                  <a:schemeClr val="tx1"/>
                </a:solidFill>
                <a:latin typeface="Courier New" pitchFamily="49" charset="0"/>
              </a:rPr>
              <a:t>protected</a:t>
            </a:r>
            <a:r>
              <a:rPr lang="en-US" sz="2400" b="1" dirty="0">
                <a:latin typeface="Courier New" pitchFamily="49" charset="0"/>
              </a:rPr>
              <a:t> T[] proposed = </a:t>
            </a:r>
            <a:r>
              <a:rPr lang="en-US" sz="2400" b="1" dirty="0">
                <a:solidFill>
                  <a:schemeClr val="tx1"/>
                </a:solidFill>
                <a:latin typeface="Courier New" pitchFamily="49" charset="0"/>
              </a:rPr>
              <a:t>new</a:t>
            </a:r>
            <a:r>
              <a:rPr lang="en-US" sz="2400" b="1" dirty="0">
                <a:latin typeface="Courier New" pitchFamily="49" charset="0"/>
              </a:rPr>
              <a:t> T[N];</a:t>
            </a:r>
          </a:p>
          <a:p>
            <a:pPr algn="l"/>
            <a:endParaRPr lang="en-US" sz="2400" b="1" dirty="0">
              <a:solidFill>
                <a:schemeClr val="tx1"/>
              </a:solidFill>
              <a:latin typeface="Courier New" pitchFamily="49" charset="0"/>
            </a:endParaRPr>
          </a:p>
          <a:p>
            <a:pPr algn="l"/>
            <a:r>
              <a:rPr lang="en-US" sz="2400" b="1" dirty="0">
                <a:solidFill>
                  <a:schemeClr val="tx1"/>
                </a:solidFill>
                <a:latin typeface="Courier New" pitchFamily="49" charset="0"/>
              </a:rPr>
              <a:t> protected void</a:t>
            </a:r>
            <a:r>
              <a:rPr lang="en-US" sz="2400" b="1" dirty="0">
                <a:latin typeface="Courier New" pitchFamily="49" charset="0"/>
              </a:rPr>
              <a:t> propose(T value) {</a:t>
            </a:r>
          </a:p>
          <a:p>
            <a:pPr algn="l"/>
            <a:r>
              <a:rPr lang="en-US" sz="2400" b="1" dirty="0">
                <a:latin typeface="Courier New" pitchFamily="49" charset="0"/>
              </a:rPr>
              <a:t>  proposed[</a:t>
            </a:r>
            <a:r>
              <a:rPr lang="en-US" sz="2400" b="1" dirty="0" err="1">
                <a:latin typeface="Courier New" pitchFamily="49" charset="0"/>
              </a:rPr>
              <a:t>ThreadID.get</a:t>
            </a:r>
            <a:r>
              <a:rPr lang="en-US" sz="2400" b="1" dirty="0">
                <a:latin typeface="Courier New" pitchFamily="49" charset="0"/>
              </a:rPr>
              <a:t>()] = value;</a:t>
            </a:r>
          </a:p>
          <a:p>
            <a:pPr algn="l"/>
            <a:r>
              <a:rPr lang="en-US" sz="2400" b="1" dirty="0">
                <a:latin typeface="Courier New" pitchFamily="49" charset="0"/>
              </a:rPr>
              <a:t> }</a:t>
            </a:r>
          </a:p>
          <a:p>
            <a:pPr algn="l"/>
            <a:endParaRPr lang="en-US" sz="2400" b="1" dirty="0">
              <a:latin typeface="Courier New" pitchFamily="49" charset="0"/>
            </a:endParaRPr>
          </a:p>
          <a:p>
            <a:pPr algn="l"/>
            <a:r>
              <a:rPr lang="en-US" sz="2400" b="1" dirty="0">
                <a:latin typeface="Courier New" pitchFamily="49" charset="0"/>
              </a:rPr>
              <a:t> </a:t>
            </a:r>
            <a:r>
              <a:rPr lang="en-US" sz="2400" b="1" dirty="0">
                <a:solidFill>
                  <a:schemeClr val="tx1"/>
                </a:solidFill>
                <a:latin typeface="Courier New" pitchFamily="49" charset="0"/>
              </a:rPr>
              <a:t>abstract</a:t>
            </a:r>
            <a:r>
              <a:rPr lang="en-US" sz="2400" b="1" dirty="0">
                <a:latin typeface="Courier New" pitchFamily="49" charset="0"/>
              </a:rPr>
              <a:t> </a:t>
            </a:r>
            <a:r>
              <a:rPr lang="en-US" sz="2400" b="1" dirty="0" smtClean="0">
                <a:solidFill>
                  <a:schemeClr val="tx1"/>
                </a:solidFill>
                <a:latin typeface="Courier New" pitchFamily="49" charset="0"/>
              </a:rPr>
              <a:t>public</a:t>
            </a:r>
            <a:r>
              <a:rPr lang="en-US" sz="2400" b="1" dirty="0" smtClean="0">
                <a:latin typeface="Courier New" pitchFamily="49" charset="0"/>
              </a:rPr>
              <a:t> </a:t>
            </a:r>
            <a:r>
              <a:rPr lang="en-US" sz="2400" b="1" dirty="0">
                <a:latin typeface="Courier New" pitchFamily="49" charset="0"/>
              </a:rPr>
              <a:t>T decide(T value);</a:t>
            </a:r>
          </a:p>
          <a:p>
            <a:pPr algn="l"/>
            <a:r>
              <a:rPr lang="en-US" sz="2400" b="1" dirty="0">
                <a:latin typeface="Courier New" pitchFamily="49" charset="0"/>
              </a:rPr>
              <a:t>}</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99331" name="Slide Number Placeholder 4"/>
          <p:cNvSpPr>
            <a:spLocks noGrp="1"/>
          </p:cNvSpPr>
          <p:nvPr>
            <p:ph type="sldNum" sz="quarter" idx="10"/>
          </p:nvPr>
        </p:nvSpPr>
        <p:spPr>
          <a:noFill/>
        </p:spPr>
        <p:txBody>
          <a:bodyPr/>
          <a:lstStyle/>
          <a:p>
            <a:fld id="{C1C663CC-8972-4F09-B35D-86D70DDF9910}" type="slidenum">
              <a:rPr lang="x-none" smtClean="0">
                <a:cs typeface="Arial" pitchFamily="34" charset="0"/>
              </a:rPr>
              <a:pPr/>
              <a:t>95</a:t>
            </a:fld>
            <a:endParaRPr lang="en-US" smtClean="0">
              <a:cs typeface="Arial" pitchFamily="34" charset="0"/>
            </a:endParaRPr>
          </a:p>
        </p:txBody>
      </p:sp>
      <p:sp>
        <p:nvSpPr>
          <p:cNvPr id="99332" name="Rectangle 2"/>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rgbClr val="DDDDDD"/>
                </a:solidFill>
                <a:latin typeface="Courier New" pitchFamily="49" charset="0"/>
              </a:rPr>
              <a:t>abstract class </a:t>
            </a:r>
            <a:r>
              <a:rPr lang="en-US" sz="2400" b="1" dirty="0" err="1">
                <a:solidFill>
                  <a:srgbClr val="DDDDDD"/>
                </a:solidFill>
                <a:latin typeface="Courier New" pitchFamily="49" charset="0"/>
              </a:rPr>
              <a:t>ConsensusProtocol</a:t>
            </a:r>
            <a:r>
              <a:rPr lang="en-US" sz="2400" b="1" dirty="0">
                <a:solidFill>
                  <a:srgbClr val="DDDDDD"/>
                </a:solidFill>
                <a:latin typeface="Courier New" pitchFamily="49" charset="0"/>
              </a:rPr>
              <a:t>&lt;T&gt;  </a:t>
            </a:r>
          </a:p>
          <a:p>
            <a:pPr algn="l"/>
            <a:r>
              <a:rPr lang="en-US" sz="2400" b="1" dirty="0">
                <a:solidFill>
                  <a:srgbClr val="DDDDDD"/>
                </a:solidFill>
                <a:latin typeface="Courier New" pitchFamily="49" charset="0"/>
              </a:rPr>
              <a:t>   implements Consensus&lt;T&gt; {</a:t>
            </a:r>
          </a:p>
          <a:p>
            <a:pPr algn="l"/>
            <a:r>
              <a:rPr lang="en-US" sz="2400" b="1" dirty="0">
                <a:latin typeface="Courier New" pitchFamily="49" charset="0"/>
              </a:rPr>
              <a:t> </a:t>
            </a:r>
            <a:r>
              <a:rPr lang="en-US" sz="2400" b="1" dirty="0">
                <a:solidFill>
                  <a:schemeClr val="tx1"/>
                </a:solidFill>
                <a:latin typeface="Courier New" pitchFamily="49" charset="0"/>
              </a:rPr>
              <a:t>protected</a:t>
            </a:r>
            <a:r>
              <a:rPr lang="en-US" sz="2400" b="1" dirty="0">
                <a:latin typeface="Courier New" pitchFamily="49" charset="0"/>
              </a:rPr>
              <a:t> T[] proposed = </a:t>
            </a:r>
            <a:r>
              <a:rPr lang="en-US" sz="2400" b="1" dirty="0">
                <a:solidFill>
                  <a:schemeClr val="tx1"/>
                </a:solidFill>
                <a:latin typeface="Courier New" pitchFamily="49" charset="0"/>
              </a:rPr>
              <a:t>new</a:t>
            </a:r>
            <a:r>
              <a:rPr lang="en-US" sz="2400" b="1" dirty="0">
                <a:latin typeface="Courier New" pitchFamily="49" charset="0"/>
              </a:rPr>
              <a:t> T[N];</a:t>
            </a:r>
          </a:p>
          <a:p>
            <a:pPr algn="l"/>
            <a:endParaRPr lang="en-US" sz="2400" b="1" dirty="0">
              <a:solidFill>
                <a:schemeClr val="tx1"/>
              </a:solidFill>
              <a:latin typeface="Courier New" pitchFamily="49" charset="0"/>
            </a:endParaRPr>
          </a:p>
          <a:p>
            <a:pPr algn="l"/>
            <a:r>
              <a:rPr lang="en-US" sz="2400" b="1" dirty="0">
                <a:solidFill>
                  <a:schemeClr val="tx1"/>
                </a:solidFill>
                <a:latin typeface="Courier New" pitchFamily="49" charset="0"/>
              </a:rPr>
              <a:t> </a:t>
            </a:r>
            <a:r>
              <a:rPr lang="en-US" sz="2400" b="1" dirty="0">
                <a:solidFill>
                  <a:srgbClr val="DDDDDD"/>
                </a:solidFill>
                <a:latin typeface="Courier New" pitchFamily="49" charset="0"/>
              </a:rPr>
              <a:t>protected void propose(T value) {</a:t>
            </a:r>
          </a:p>
          <a:p>
            <a:pPr algn="l"/>
            <a:r>
              <a:rPr lang="en-US" sz="2400" b="1" dirty="0">
                <a:solidFill>
                  <a:srgbClr val="DDDDDD"/>
                </a:solidFill>
                <a:latin typeface="Courier New" pitchFamily="49" charset="0"/>
              </a:rPr>
              <a:t>  proposed[</a:t>
            </a:r>
            <a:r>
              <a:rPr lang="en-US" sz="2400" b="1" dirty="0" err="1">
                <a:solidFill>
                  <a:srgbClr val="DDDDDD"/>
                </a:solidFill>
                <a:latin typeface="Courier New" pitchFamily="49" charset="0"/>
              </a:rPr>
              <a:t>ThreadID.get</a:t>
            </a:r>
            <a:r>
              <a:rPr lang="en-US" sz="2400" b="1" dirty="0">
                <a:solidFill>
                  <a:srgbClr val="DDDDDD"/>
                </a:solidFill>
                <a:latin typeface="Courier New" pitchFamily="49" charset="0"/>
              </a:rPr>
              <a:t>()] = value;</a:t>
            </a:r>
          </a:p>
          <a:p>
            <a:pPr algn="l"/>
            <a:r>
              <a:rPr lang="en-US" sz="2400" b="1" dirty="0">
                <a:solidFill>
                  <a:srgbClr val="DDDDDD"/>
                </a:solidFill>
                <a:latin typeface="Courier New" pitchFamily="49" charset="0"/>
              </a:rPr>
              <a:t> }</a:t>
            </a:r>
          </a:p>
          <a:p>
            <a:pPr algn="l"/>
            <a:endParaRPr lang="en-US" sz="2400" b="1" dirty="0">
              <a:solidFill>
                <a:srgbClr val="DDDDDD"/>
              </a:solidFill>
              <a:latin typeface="Courier New" pitchFamily="49" charset="0"/>
            </a:endParaRPr>
          </a:p>
          <a:p>
            <a:pPr algn="l"/>
            <a:r>
              <a:rPr lang="en-US" sz="2400" b="1" dirty="0">
                <a:solidFill>
                  <a:srgbClr val="DDDDDD"/>
                </a:solidFill>
                <a:latin typeface="Courier New" pitchFamily="49" charset="0"/>
              </a:rPr>
              <a:t> abstract public T decide(T value);</a:t>
            </a:r>
          </a:p>
          <a:p>
            <a:pPr algn="l"/>
            <a:r>
              <a:rPr lang="en-US" sz="2400" b="1" dirty="0">
                <a:solidFill>
                  <a:srgbClr val="DDDDDD"/>
                </a:solidFill>
                <a:latin typeface="Courier New" pitchFamily="49" charset="0"/>
              </a:rPr>
              <a:t>}</a:t>
            </a:r>
          </a:p>
        </p:txBody>
      </p:sp>
      <p:sp>
        <p:nvSpPr>
          <p:cNvPr id="99333" name="Rectangle 3"/>
          <p:cNvSpPr>
            <a:spLocks noGrp="1" noChangeArrowheads="1"/>
          </p:cNvSpPr>
          <p:nvPr>
            <p:ph type="title"/>
          </p:nvPr>
        </p:nvSpPr>
        <p:spPr>
          <a:xfrm>
            <a:off x="633413" y="357188"/>
            <a:ext cx="7772400" cy="1143000"/>
          </a:xfrm>
        </p:spPr>
        <p:txBody>
          <a:bodyPr/>
          <a:lstStyle/>
          <a:p>
            <a:r>
              <a:rPr lang="en-US" smtClean="0"/>
              <a:t>Generic Consensus Protocol</a:t>
            </a:r>
          </a:p>
        </p:txBody>
      </p:sp>
      <p:sp>
        <p:nvSpPr>
          <p:cNvPr id="99334" name="AutoShape 6"/>
          <p:cNvSpPr>
            <a:spLocks noChangeArrowheads="1"/>
          </p:cNvSpPr>
          <p:nvPr/>
        </p:nvSpPr>
        <p:spPr bwMode="auto">
          <a:xfrm>
            <a:off x="1127125" y="2443163"/>
            <a:ext cx="6688138" cy="419100"/>
          </a:xfrm>
          <a:prstGeom prst="wedgeRoundRectCallout">
            <a:avLst>
              <a:gd name="adj1" fmla="val 24722"/>
              <a:gd name="adj2" fmla="val 42954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99335" name="Text Box 7"/>
          <p:cNvSpPr txBox="1">
            <a:spLocks noChangeArrowheads="1"/>
          </p:cNvSpPr>
          <p:nvPr/>
        </p:nvSpPr>
        <p:spPr bwMode="auto">
          <a:xfrm>
            <a:off x="4786313" y="4365625"/>
            <a:ext cx="3381375" cy="946150"/>
          </a:xfrm>
          <a:prstGeom prst="rect">
            <a:avLst/>
          </a:prstGeom>
          <a:solidFill>
            <a:srgbClr val="FFFFCC"/>
          </a:solidFill>
          <a:ln w="9525">
            <a:noFill/>
            <a:miter lim="800000"/>
            <a:headEnd/>
            <a:tailEnd/>
          </a:ln>
        </p:spPr>
        <p:txBody>
          <a:bodyPr>
            <a:spAutoFit/>
          </a:bodyPr>
          <a:lstStyle/>
          <a:p>
            <a:r>
              <a:rPr lang="en-US" b="1" dirty="0">
                <a:solidFill>
                  <a:srgbClr val="FF0000"/>
                </a:solidFill>
                <a:latin typeface="Arial" pitchFamily="34" charset="0"/>
                <a:cs typeface="Arial" pitchFamily="34" charset="0"/>
              </a:rPr>
              <a:t>Each thread’s proposed value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0355" name="Slide Number Placeholder 4"/>
          <p:cNvSpPr>
            <a:spLocks noGrp="1"/>
          </p:cNvSpPr>
          <p:nvPr>
            <p:ph type="sldNum" sz="quarter" idx="10"/>
          </p:nvPr>
        </p:nvSpPr>
        <p:spPr>
          <a:noFill/>
        </p:spPr>
        <p:txBody>
          <a:bodyPr/>
          <a:lstStyle/>
          <a:p>
            <a:fld id="{BD25341E-C60C-495B-A575-65CDEE3ABF1F}" type="slidenum">
              <a:rPr lang="x-none" smtClean="0">
                <a:cs typeface="Arial" pitchFamily="34" charset="0"/>
              </a:rPr>
              <a:pPr/>
              <a:t>96</a:t>
            </a:fld>
            <a:endParaRPr lang="en-US" smtClean="0">
              <a:cs typeface="Arial" pitchFamily="34" charset="0"/>
            </a:endParaRPr>
          </a:p>
        </p:txBody>
      </p:sp>
      <p:sp>
        <p:nvSpPr>
          <p:cNvPr id="100356" name="Rectangle 2"/>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rgbClr val="DDDDDD"/>
                </a:solidFill>
                <a:latin typeface="Courier New" pitchFamily="49" charset="0"/>
              </a:rPr>
              <a:t>abstract class </a:t>
            </a:r>
            <a:r>
              <a:rPr lang="en-US" sz="2400" b="1" dirty="0" err="1">
                <a:solidFill>
                  <a:srgbClr val="DDDDDD"/>
                </a:solidFill>
                <a:latin typeface="Courier New" pitchFamily="49" charset="0"/>
              </a:rPr>
              <a:t>ConsensusProtocol</a:t>
            </a:r>
            <a:r>
              <a:rPr lang="en-US" sz="2400" b="1" dirty="0">
                <a:solidFill>
                  <a:srgbClr val="DDDDDD"/>
                </a:solidFill>
                <a:latin typeface="Courier New" pitchFamily="49" charset="0"/>
              </a:rPr>
              <a:t>&lt;T&gt;  </a:t>
            </a:r>
          </a:p>
          <a:p>
            <a:pPr algn="l"/>
            <a:r>
              <a:rPr lang="en-US" sz="2400" b="1" dirty="0">
                <a:solidFill>
                  <a:srgbClr val="DDDDDD"/>
                </a:solidFill>
                <a:latin typeface="Courier New" pitchFamily="49" charset="0"/>
              </a:rPr>
              <a:t>   implements Consensus&lt;T&gt; {</a:t>
            </a:r>
          </a:p>
          <a:p>
            <a:pPr algn="l"/>
            <a:r>
              <a:rPr lang="en-US" sz="2400" b="1" dirty="0">
                <a:solidFill>
                  <a:srgbClr val="DDDDDD"/>
                </a:solidFill>
                <a:latin typeface="Courier New" pitchFamily="49" charset="0"/>
              </a:rPr>
              <a:t> protected T[] proposed = new T[N];</a:t>
            </a:r>
          </a:p>
          <a:p>
            <a:pPr algn="l"/>
            <a:endParaRPr lang="en-US" sz="2400" b="1" dirty="0">
              <a:solidFill>
                <a:srgbClr val="DDDDDD"/>
              </a:solidFill>
              <a:latin typeface="Courier New" pitchFamily="49" charset="0"/>
            </a:endParaRPr>
          </a:p>
          <a:p>
            <a:pPr algn="l"/>
            <a:r>
              <a:rPr lang="en-US" sz="2400" b="1" dirty="0">
                <a:solidFill>
                  <a:schemeClr val="tx1"/>
                </a:solidFill>
                <a:latin typeface="Courier New" pitchFamily="49" charset="0"/>
              </a:rPr>
              <a:t> protected void</a:t>
            </a:r>
            <a:r>
              <a:rPr lang="en-US" sz="2400" b="1" dirty="0">
                <a:latin typeface="Courier New" pitchFamily="49" charset="0"/>
              </a:rPr>
              <a:t> propose(T value) {</a:t>
            </a:r>
          </a:p>
          <a:p>
            <a:pPr algn="l"/>
            <a:r>
              <a:rPr lang="en-US" sz="2400" b="1" dirty="0">
                <a:latin typeface="Courier New" pitchFamily="49" charset="0"/>
              </a:rPr>
              <a:t>  proposed[</a:t>
            </a:r>
            <a:r>
              <a:rPr lang="en-US" sz="2400" b="1" dirty="0" err="1">
                <a:latin typeface="Courier New" pitchFamily="49" charset="0"/>
              </a:rPr>
              <a:t>ThreadID.get</a:t>
            </a:r>
            <a:r>
              <a:rPr lang="en-US" sz="2400" b="1" dirty="0">
                <a:latin typeface="Courier New" pitchFamily="49" charset="0"/>
              </a:rPr>
              <a:t>()] = value;</a:t>
            </a:r>
          </a:p>
          <a:p>
            <a:pPr algn="l"/>
            <a:r>
              <a:rPr lang="en-US" sz="2400" b="1" dirty="0">
                <a:latin typeface="Courier New" pitchFamily="49" charset="0"/>
              </a:rPr>
              <a:t> }</a:t>
            </a:r>
          </a:p>
          <a:p>
            <a:pPr algn="l"/>
            <a:endParaRPr lang="en-US" sz="2400" b="1" dirty="0">
              <a:latin typeface="Courier New" pitchFamily="49" charset="0"/>
            </a:endParaRPr>
          </a:p>
          <a:p>
            <a:pPr algn="l"/>
            <a:r>
              <a:rPr lang="en-US" sz="2400" b="1" dirty="0">
                <a:latin typeface="Courier New" pitchFamily="49" charset="0"/>
              </a:rPr>
              <a:t> </a:t>
            </a:r>
            <a:r>
              <a:rPr lang="en-US" sz="2400" b="1" dirty="0">
                <a:solidFill>
                  <a:srgbClr val="DDDDDD"/>
                </a:solidFill>
                <a:latin typeface="Courier New" pitchFamily="49" charset="0"/>
              </a:rPr>
              <a:t>abstract public T decide(T value);</a:t>
            </a:r>
          </a:p>
          <a:p>
            <a:pPr algn="l"/>
            <a:r>
              <a:rPr lang="en-US" sz="2400" b="1" dirty="0">
                <a:solidFill>
                  <a:srgbClr val="DDDDDD"/>
                </a:solidFill>
                <a:latin typeface="Courier New" pitchFamily="49" charset="0"/>
              </a:rPr>
              <a:t>}</a:t>
            </a:r>
          </a:p>
        </p:txBody>
      </p:sp>
      <p:sp>
        <p:nvSpPr>
          <p:cNvPr id="100357" name="Rectangle 3"/>
          <p:cNvSpPr>
            <a:spLocks noGrp="1" noChangeArrowheads="1"/>
          </p:cNvSpPr>
          <p:nvPr>
            <p:ph type="title"/>
          </p:nvPr>
        </p:nvSpPr>
        <p:spPr>
          <a:xfrm>
            <a:off x="633413" y="357188"/>
            <a:ext cx="7772400" cy="1143000"/>
          </a:xfrm>
        </p:spPr>
        <p:txBody>
          <a:bodyPr/>
          <a:lstStyle/>
          <a:p>
            <a:r>
              <a:rPr lang="en-US" smtClean="0"/>
              <a:t>Generic Consensus Protocol</a:t>
            </a:r>
          </a:p>
        </p:txBody>
      </p:sp>
      <p:sp>
        <p:nvSpPr>
          <p:cNvPr id="100358" name="AutoShape 6"/>
          <p:cNvSpPr>
            <a:spLocks noChangeArrowheads="1"/>
          </p:cNvSpPr>
          <p:nvPr/>
        </p:nvSpPr>
        <p:spPr bwMode="auto">
          <a:xfrm>
            <a:off x="1071563" y="3105150"/>
            <a:ext cx="6619875" cy="1208088"/>
          </a:xfrm>
          <a:prstGeom prst="wedgeRoundRectCallout">
            <a:avLst>
              <a:gd name="adj1" fmla="val 28657"/>
              <a:gd name="adj2" fmla="val 90606"/>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00359" name="Text Box 7"/>
          <p:cNvSpPr txBox="1">
            <a:spLocks noChangeArrowheads="1"/>
          </p:cNvSpPr>
          <p:nvPr/>
        </p:nvSpPr>
        <p:spPr bwMode="auto">
          <a:xfrm>
            <a:off x="4843463" y="4879975"/>
            <a:ext cx="3381375" cy="519113"/>
          </a:xfrm>
          <a:prstGeom prst="rect">
            <a:avLst/>
          </a:prstGeom>
          <a:solidFill>
            <a:srgbClr val="FFFFCC"/>
          </a:solidFill>
          <a:ln w="9525">
            <a:noFill/>
            <a:miter lim="800000"/>
            <a:headEnd/>
            <a:tailEnd/>
          </a:ln>
        </p:spPr>
        <p:txBody>
          <a:bodyPr>
            <a:spAutoFit/>
          </a:bodyPr>
          <a:lstStyle/>
          <a:p>
            <a:r>
              <a:rPr lang="en-US" b="1" dirty="0">
                <a:solidFill>
                  <a:srgbClr val="FF0000"/>
                </a:solidFill>
                <a:latin typeface="Arial" pitchFamily="34" charset="0"/>
                <a:cs typeface="Arial" pitchFamily="34" charset="0"/>
              </a:rPr>
              <a:t>Propose a value</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1379" name="Slide Number Placeholder 4"/>
          <p:cNvSpPr>
            <a:spLocks noGrp="1"/>
          </p:cNvSpPr>
          <p:nvPr>
            <p:ph type="sldNum" sz="quarter" idx="10"/>
          </p:nvPr>
        </p:nvSpPr>
        <p:spPr>
          <a:noFill/>
        </p:spPr>
        <p:txBody>
          <a:bodyPr/>
          <a:lstStyle/>
          <a:p>
            <a:fld id="{C9FC058E-26E0-434E-87CF-8BC8AE196659}" type="slidenum">
              <a:rPr lang="x-none" smtClean="0">
                <a:cs typeface="Arial" pitchFamily="34" charset="0"/>
              </a:rPr>
              <a:pPr/>
              <a:t>97</a:t>
            </a:fld>
            <a:endParaRPr lang="en-US" smtClean="0">
              <a:cs typeface="Arial" pitchFamily="34" charset="0"/>
            </a:endParaRPr>
          </a:p>
        </p:txBody>
      </p:sp>
      <p:sp>
        <p:nvSpPr>
          <p:cNvPr id="101380" name="Rectangle 2"/>
          <p:cNvSpPr>
            <a:spLocks noChangeArrowheads="1"/>
          </p:cNvSpPr>
          <p:nvPr/>
        </p:nvSpPr>
        <p:spPr bwMode="auto">
          <a:xfrm>
            <a:off x="1011238" y="1665288"/>
            <a:ext cx="7315200" cy="3785652"/>
          </a:xfrm>
          <a:prstGeom prst="rect">
            <a:avLst/>
          </a:prstGeom>
          <a:solidFill>
            <a:srgbClr val="FFFFCC"/>
          </a:solidFill>
          <a:ln w="9525">
            <a:noFill/>
            <a:miter lim="800000"/>
            <a:headEnd/>
            <a:tailEnd/>
          </a:ln>
        </p:spPr>
        <p:txBody>
          <a:bodyPr>
            <a:spAutoFit/>
          </a:bodyPr>
          <a:lstStyle/>
          <a:p>
            <a:pPr algn="l"/>
            <a:r>
              <a:rPr lang="en-US" sz="2400" b="1" dirty="0">
                <a:solidFill>
                  <a:srgbClr val="DDDDDD"/>
                </a:solidFill>
                <a:latin typeface="Courier New" pitchFamily="49" charset="0"/>
              </a:rPr>
              <a:t>abstract class </a:t>
            </a:r>
            <a:r>
              <a:rPr lang="en-US" sz="2400" b="1" dirty="0" err="1">
                <a:solidFill>
                  <a:srgbClr val="DDDDDD"/>
                </a:solidFill>
                <a:latin typeface="Courier New" pitchFamily="49" charset="0"/>
              </a:rPr>
              <a:t>ConsensusProtocol</a:t>
            </a:r>
            <a:r>
              <a:rPr lang="en-US" sz="2400" b="1" dirty="0">
                <a:solidFill>
                  <a:srgbClr val="DDDDDD"/>
                </a:solidFill>
                <a:latin typeface="Courier New" pitchFamily="49" charset="0"/>
              </a:rPr>
              <a:t>&lt;T&gt;  </a:t>
            </a:r>
          </a:p>
          <a:p>
            <a:pPr algn="l"/>
            <a:r>
              <a:rPr lang="en-US" sz="2400" b="1" dirty="0">
                <a:solidFill>
                  <a:srgbClr val="DDDDDD"/>
                </a:solidFill>
                <a:latin typeface="Courier New" pitchFamily="49" charset="0"/>
              </a:rPr>
              <a:t>   implements Consensus {</a:t>
            </a:r>
          </a:p>
          <a:p>
            <a:pPr algn="l"/>
            <a:r>
              <a:rPr lang="en-US" sz="2400" b="1" dirty="0">
                <a:solidFill>
                  <a:srgbClr val="DDDDDD"/>
                </a:solidFill>
                <a:latin typeface="Courier New" pitchFamily="49" charset="0"/>
              </a:rPr>
              <a:t> protected T[] proposed = new T[N];</a:t>
            </a:r>
          </a:p>
          <a:p>
            <a:pPr algn="l"/>
            <a:endParaRPr lang="en-US" sz="2400" b="1" dirty="0">
              <a:solidFill>
                <a:srgbClr val="DDDDDD"/>
              </a:solidFill>
              <a:latin typeface="Courier New" pitchFamily="49" charset="0"/>
            </a:endParaRPr>
          </a:p>
          <a:p>
            <a:pPr algn="l"/>
            <a:r>
              <a:rPr lang="en-US" sz="2400" b="1" dirty="0">
                <a:solidFill>
                  <a:srgbClr val="DDDDDD"/>
                </a:solidFill>
                <a:latin typeface="Courier New" pitchFamily="49" charset="0"/>
              </a:rPr>
              <a:t> protected void propose(T value) {</a:t>
            </a:r>
          </a:p>
          <a:p>
            <a:pPr algn="l"/>
            <a:r>
              <a:rPr lang="en-US" sz="2400" b="1" dirty="0">
                <a:solidFill>
                  <a:srgbClr val="DDDDDD"/>
                </a:solidFill>
                <a:latin typeface="Courier New" pitchFamily="49" charset="0"/>
              </a:rPr>
              <a:t>  proposed[</a:t>
            </a:r>
            <a:r>
              <a:rPr lang="en-US" sz="2400" b="1" dirty="0" err="1">
                <a:solidFill>
                  <a:srgbClr val="DDDDDD"/>
                </a:solidFill>
                <a:latin typeface="Courier New" pitchFamily="49" charset="0"/>
              </a:rPr>
              <a:t>ThreadID.get</a:t>
            </a:r>
            <a:r>
              <a:rPr lang="en-US" sz="2400" b="1" dirty="0">
                <a:solidFill>
                  <a:srgbClr val="DDDDDD"/>
                </a:solidFill>
                <a:latin typeface="Courier New" pitchFamily="49" charset="0"/>
              </a:rPr>
              <a:t>()] = value;</a:t>
            </a:r>
          </a:p>
          <a:p>
            <a:pPr algn="l"/>
            <a:r>
              <a:rPr lang="en-US" sz="2400" b="1" dirty="0">
                <a:solidFill>
                  <a:srgbClr val="DDDDDD"/>
                </a:solidFill>
                <a:latin typeface="Courier New" pitchFamily="49" charset="0"/>
              </a:rPr>
              <a:t> }</a:t>
            </a:r>
          </a:p>
          <a:p>
            <a:pPr algn="l"/>
            <a:endParaRPr lang="en-US" sz="2400" b="1" dirty="0">
              <a:solidFill>
                <a:srgbClr val="DDDDDD"/>
              </a:solidFill>
              <a:latin typeface="Courier New" pitchFamily="49" charset="0"/>
            </a:endParaRPr>
          </a:p>
          <a:p>
            <a:pPr algn="l"/>
            <a:r>
              <a:rPr lang="en-US" sz="2400" b="1" dirty="0">
                <a:latin typeface="Courier New" pitchFamily="49" charset="0"/>
              </a:rPr>
              <a:t> </a:t>
            </a:r>
            <a:r>
              <a:rPr lang="en-US" sz="2400" b="1" dirty="0">
                <a:solidFill>
                  <a:schemeClr val="tx1"/>
                </a:solidFill>
                <a:latin typeface="Courier New" pitchFamily="49" charset="0"/>
              </a:rPr>
              <a:t>abstract</a:t>
            </a:r>
            <a:r>
              <a:rPr lang="en-US" sz="2400" b="1" dirty="0">
                <a:latin typeface="Courier New" pitchFamily="49" charset="0"/>
              </a:rPr>
              <a:t> </a:t>
            </a:r>
            <a:r>
              <a:rPr lang="en-US" sz="2400" b="1" dirty="0">
                <a:solidFill>
                  <a:schemeClr val="tx1"/>
                </a:solidFill>
                <a:latin typeface="Courier New" pitchFamily="49" charset="0"/>
              </a:rPr>
              <a:t>public</a:t>
            </a:r>
            <a:r>
              <a:rPr lang="en-US" sz="2400" b="1" dirty="0">
                <a:latin typeface="Courier New" pitchFamily="49" charset="0"/>
              </a:rPr>
              <a:t> T decide(T value);</a:t>
            </a:r>
          </a:p>
          <a:p>
            <a:pPr algn="l"/>
            <a:r>
              <a:rPr lang="en-US" sz="2400" b="1" dirty="0">
                <a:solidFill>
                  <a:srgbClr val="DDDDDD"/>
                </a:solidFill>
                <a:latin typeface="Courier New" pitchFamily="49" charset="0"/>
              </a:rPr>
              <a:t>}</a:t>
            </a:r>
          </a:p>
        </p:txBody>
      </p:sp>
      <p:sp>
        <p:nvSpPr>
          <p:cNvPr id="101381" name="Rectangle 5"/>
          <p:cNvSpPr>
            <a:spLocks noGrp="1" noChangeArrowheads="1"/>
          </p:cNvSpPr>
          <p:nvPr>
            <p:ph type="title"/>
          </p:nvPr>
        </p:nvSpPr>
        <p:spPr>
          <a:xfrm>
            <a:off x="633413" y="357188"/>
            <a:ext cx="7772400" cy="1143000"/>
          </a:xfrm>
        </p:spPr>
        <p:txBody>
          <a:bodyPr/>
          <a:lstStyle/>
          <a:p>
            <a:r>
              <a:rPr lang="en-US" smtClean="0"/>
              <a:t>Generic Consensus Protocol</a:t>
            </a:r>
          </a:p>
        </p:txBody>
      </p:sp>
      <p:sp>
        <p:nvSpPr>
          <p:cNvPr id="101382" name="AutoShape 6"/>
          <p:cNvSpPr>
            <a:spLocks noChangeArrowheads="1"/>
          </p:cNvSpPr>
          <p:nvPr/>
        </p:nvSpPr>
        <p:spPr bwMode="auto">
          <a:xfrm>
            <a:off x="1233488" y="4530725"/>
            <a:ext cx="6597650" cy="620713"/>
          </a:xfrm>
          <a:prstGeom prst="wedgeRoundRectCallout">
            <a:avLst>
              <a:gd name="adj1" fmla="val -7699"/>
              <a:gd name="adj2" fmla="val -268412"/>
              <a:gd name="adj3" fmla="val 16667"/>
            </a:avLst>
          </a:prstGeom>
          <a:noFill/>
          <a:ln w="38100">
            <a:solidFill>
              <a:srgbClr val="FF0000"/>
            </a:solidFill>
            <a:miter lim="800000"/>
            <a:headEnd/>
            <a:tailEnd/>
          </a:ln>
        </p:spPr>
        <p:txBody>
          <a:bodyPr anchor="ctr"/>
          <a:lstStyle/>
          <a:p>
            <a:endParaRPr lang="en-US" sz="4400" b="1" dirty="0">
              <a:latin typeface="Arial" pitchFamily="34" charset="0"/>
            </a:endParaRPr>
          </a:p>
        </p:txBody>
      </p:sp>
      <p:sp>
        <p:nvSpPr>
          <p:cNvPr id="101383" name="Text Box 7"/>
          <p:cNvSpPr txBox="1">
            <a:spLocks noChangeArrowheads="1"/>
          </p:cNvSpPr>
          <p:nvPr/>
        </p:nvSpPr>
        <p:spPr bwMode="auto">
          <a:xfrm>
            <a:off x="1414463" y="1754188"/>
            <a:ext cx="6750050" cy="954107"/>
          </a:xfrm>
          <a:prstGeom prst="rect">
            <a:avLst/>
          </a:prstGeom>
          <a:solidFill>
            <a:srgbClr val="FFFFCC"/>
          </a:solidFill>
          <a:ln w="9525">
            <a:noFill/>
            <a:miter lim="800000"/>
            <a:headEnd/>
            <a:tailEnd/>
          </a:ln>
        </p:spPr>
        <p:txBody>
          <a:bodyPr>
            <a:spAutoFit/>
          </a:bodyPr>
          <a:lstStyle/>
          <a:p>
            <a:r>
              <a:rPr lang="en-US" b="1" dirty="0">
                <a:solidFill>
                  <a:srgbClr val="FF0000"/>
                </a:solidFill>
                <a:latin typeface="Arial" pitchFamily="34" charset="0"/>
                <a:cs typeface="Arial" pitchFamily="34" charset="0"/>
              </a:rPr>
              <a:t>Decide a value: abstract method means subclass does the </a:t>
            </a:r>
            <a:r>
              <a:rPr lang="en-US" b="1" dirty="0" smtClean="0">
                <a:solidFill>
                  <a:srgbClr val="FF0000"/>
                </a:solidFill>
                <a:latin typeface="Arial" pitchFamily="34" charset="0"/>
                <a:cs typeface="Arial" pitchFamily="34" charset="0"/>
              </a:rPr>
              <a:t>real work</a:t>
            </a:r>
            <a:endParaRPr lang="en-US" b="1" dirty="0">
              <a:solidFill>
                <a:srgbClr val="FF0000"/>
              </a:solidFill>
              <a:latin typeface="Arial" pitchFamily="34" charset="0"/>
              <a:cs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2403" name="Slide Number Placeholder 4"/>
          <p:cNvSpPr>
            <a:spLocks noGrp="1"/>
          </p:cNvSpPr>
          <p:nvPr>
            <p:ph type="sldNum" sz="quarter" idx="10"/>
          </p:nvPr>
        </p:nvSpPr>
        <p:spPr>
          <a:noFill/>
        </p:spPr>
        <p:txBody>
          <a:bodyPr/>
          <a:lstStyle/>
          <a:p>
            <a:fld id="{3AB548F8-8BCC-4B43-9E7F-4CCFB8D32A9D}" type="slidenum">
              <a:rPr lang="x-none" smtClean="0">
                <a:cs typeface="Arial" pitchFamily="34" charset="0"/>
              </a:rPr>
              <a:pPr/>
              <a:t>98</a:t>
            </a:fld>
            <a:endParaRPr lang="en-US" smtClean="0">
              <a:cs typeface="Arial" pitchFamily="34" charset="0"/>
            </a:endParaRPr>
          </a:p>
        </p:txBody>
      </p:sp>
      <p:sp>
        <p:nvSpPr>
          <p:cNvPr id="102404" name="Rectangle 5"/>
          <p:cNvSpPr>
            <a:spLocks noChangeArrowheads="1"/>
          </p:cNvSpPr>
          <p:nvPr/>
        </p:nvSpPr>
        <p:spPr bwMode="auto">
          <a:xfrm>
            <a:off x="685800" y="2130425"/>
            <a:ext cx="7772400" cy="1470025"/>
          </a:xfrm>
          <a:prstGeom prst="rect">
            <a:avLst/>
          </a:prstGeom>
          <a:noFill/>
          <a:ln w="9525">
            <a:noFill/>
            <a:miter lim="800000"/>
            <a:headEnd/>
            <a:tailEnd/>
          </a:ln>
        </p:spPr>
        <p:txBody>
          <a:bodyPr anchor="ctr"/>
          <a:lstStyle/>
          <a:p>
            <a:r>
              <a:rPr lang="en-US" sz="4400" dirty="0">
                <a:solidFill>
                  <a:schemeClr val="tx2"/>
                </a:solidFill>
                <a:latin typeface="Arial" pitchFamily="34" charset="0"/>
                <a:cs typeface="Arial" pitchFamily="34" charset="0"/>
              </a:rPr>
              <a:t>Can a FIFO </a:t>
            </a:r>
            <a:r>
              <a:rPr lang="en-US" sz="4400" dirty="0" smtClean="0">
                <a:solidFill>
                  <a:schemeClr val="tx2"/>
                </a:solidFill>
                <a:latin typeface="Arial" pitchFamily="34" charset="0"/>
                <a:cs typeface="Arial" pitchFamily="34" charset="0"/>
              </a:rPr>
              <a:t>Queue</a:t>
            </a:r>
          </a:p>
          <a:p>
            <a:r>
              <a:rPr lang="en-US" sz="4400" dirty="0" smtClean="0">
                <a:solidFill>
                  <a:schemeClr val="tx2"/>
                </a:solidFill>
                <a:latin typeface="Arial" pitchFamily="34" charset="0"/>
                <a:cs typeface="Arial" pitchFamily="34" charset="0"/>
              </a:rPr>
              <a:t>Implement </a:t>
            </a:r>
            <a:r>
              <a:rPr lang="en-US" sz="4400" dirty="0">
                <a:solidFill>
                  <a:schemeClr val="tx2"/>
                </a:solidFill>
                <a:latin typeface="Arial" pitchFamily="34" charset="0"/>
                <a:cs typeface="Arial" pitchFamily="34" charset="0"/>
              </a:rPr>
              <a:t>Consensus?</a:t>
            </a: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Footer Placeholder 3"/>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103427" name="Slide Number Placeholder 4"/>
          <p:cNvSpPr>
            <a:spLocks noGrp="1"/>
          </p:cNvSpPr>
          <p:nvPr>
            <p:ph type="sldNum" sz="quarter" idx="10"/>
          </p:nvPr>
        </p:nvSpPr>
        <p:spPr>
          <a:noFill/>
        </p:spPr>
        <p:txBody>
          <a:bodyPr/>
          <a:lstStyle/>
          <a:p>
            <a:fld id="{96753E4C-4143-4977-8D5B-B340267498E6}" type="slidenum">
              <a:rPr lang="x-none" smtClean="0">
                <a:cs typeface="Arial" pitchFamily="34" charset="0"/>
              </a:rPr>
              <a:pPr/>
              <a:t>99</a:t>
            </a:fld>
            <a:endParaRPr lang="en-US" smtClean="0">
              <a:cs typeface="Arial" pitchFamily="34" charset="0"/>
            </a:endParaRPr>
          </a:p>
        </p:txBody>
      </p:sp>
      <p:sp>
        <p:nvSpPr>
          <p:cNvPr id="103428" name="Rectangle 2"/>
          <p:cNvSpPr>
            <a:spLocks noGrp="1" noChangeArrowheads="1"/>
          </p:cNvSpPr>
          <p:nvPr>
            <p:ph type="title"/>
          </p:nvPr>
        </p:nvSpPr>
        <p:spPr/>
        <p:txBody>
          <a:bodyPr/>
          <a:lstStyle/>
          <a:p>
            <a:r>
              <a:rPr lang="en-US" smtClean="0"/>
              <a:t>FIFO Consensus</a:t>
            </a:r>
          </a:p>
        </p:txBody>
      </p:sp>
      <p:sp>
        <p:nvSpPr>
          <p:cNvPr id="103429" name="Rectangle 3"/>
          <p:cNvSpPr>
            <a:spLocks noChangeArrowheads="1"/>
          </p:cNvSpPr>
          <p:nvPr/>
        </p:nvSpPr>
        <p:spPr bwMode="auto">
          <a:xfrm>
            <a:off x="1828800" y="2438400"/>
            <a:ext cx="914400" cy="990600"/>
          </a:xfrm>
          <a:prstGeom prst="rect">
            <a:avLst/>
          </a:prstGeom>
          <a:solidFill>
            <a:srgbClr val="6666FF">
              <a:alpha val="30196"/>
            </a:srgbClr>
          </a:solidFill>
          <a:ln w="38100">
            <a:solidFill>
              <a:schemeClr val="tx1"/>
            </a:solidFill>
            <a:miter lim="800000"/>
            <a:headEnd/>
            <a:tailEnd/>
          </a:ln>
        </p:spPr>
        <p:txBody>
          <a:bodyPr wrap="none" anchor="ctr"/>
          <a:lstStyle/>
          <a:p>
            <a:endParaRPr lang="en-US" dirty="0">
              <a:latin typeface="Arial" pitchFamily="34" charset="0"/>
            </a:endParaRPr>
          </a:p>
        </p:txBody>
      </p:sp>
      <p:sp>
        <p:nvSpPr>
          <p:cNvPr id="103430" name="Rectangle 4"/>
          <p:cNvSpPr>
            <a:spLocks noChangeArrowheads="1"/>
          </p:cNvSpPr>
          <p:nvPr/>
        </p:nvSpPr>
        <p:spPr bwMode="auto">
          <a:xfrm>
            <a:off x="2743200" y="2438400"/>
            <a:ext cx="914400" cy="990600"/>
          </a:xfrm>
          <a:prstGeom prst="rect">
            <a:avLst/>
          </a:prstGeom>
          <a:solidFill>
            <a:srgbClr val="FF0000">
              <a:alpha val="20000"/>
            </a:srgbClr>
          </a:solidFill>
          <a:ln w="38100">
            <a:solidFill>
              <a:schemeClr val="tx1"/>
            </a:solidFill>
            <a:miter lim="800000"/>
            <a:headEnd/>
            <a:tailEnd/>
          </a:ln>
        </p:spPr>
        <p:txBody>
          <a:bodyPr wrap="none" anchor="ctr"/>
          <a:lstStyle/>
          <a:p>
            <a:endParaRPr lang="en-US" dirty="0">
              <a:latin typeface="Arial" pitchFamily="34" charset="0"/>
            </a:endParaRPr>
          </a:p>
        </p:txBody>
      </p:sp>
      <p:sp>
        <p:nvSpPr>
          <p:cNvPr id="103431" name="Text Box 5"/>
          <p:cNvSpPr txBox="1">
            <a:spLocks noChangeArrowheads="1"/>
          </p:cNvSpPr>
          <p:nvPr/>
        </p:nvSpPr>
        <p:spPr bwMode="auto">
          <a:xfrm>
            <a:off x="4287442" y="2347913"/>
            <a:ext cx="3167854" cy="1077218"/>
          </a:xfrm>
          <a:prstGeom prst="rect">
            <a:avLst/>
          </a:prstGeom>
          <a:noFill/>
          <a:ln w="9525">
            <a:noFill/>
            <a:miter lim="800000"/>
            <a:headEnd/>
            <a:tailEnd/>
          </a:ln>
        </p:spPr>
        <p:txBody>
          <a:bodyPr wrap="none">
            <a:spAutoFit/>
          </a:bodyPr>
          <a:lstStyle/>
          <a:p>
            <a:r>
              <a:rPr lang="en-US" sz="3200" b="1" dirty="0">
                <a:latin typeface="Arial" pitchFamily="34" charset="0"/>
                <a:cs typeface="Arial" pitchFamily="34" charset="0"/>
              </a:rPr>
              <a:t> </a:t>
            </a:r>
          </a:p>
          <a:p>
            <a:r>
              <a:rPr lang="en-US" sz="3200" b="1" dirty="0">
                <a:latin typeface="Arial" pitchFamily="34" charset="0"/>
                <a:cs typeface="Arial" pitchFamily="34" charset="0"/>
              </a:rPr>
              <a:t>proposed array</a:t>
            </a:r>
          </a:p>
        </p:txBody>
      </p:sp>
      <p:sp>
        <p:nvSpPr>
          <p:cNvPr id="103432" name="Rectangle 6"/>
          <p:cNvSpPr>
            <a:spLocks noChangeArrowheads="1"/>
          </p:cNvSpPr>
          <p:nvPr/>
        </p:nvSpPr>
        <p:spPr bwMode="auto">
          <a:xfrm>
            <a:off x="1828800" y="43434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103433" name="Rectangle 7"/>
          <p:cNvSpPr>
            <a:spLocks noChangeArrowheads="1"/>
          </p:cNvSpPr>
          <p:nvPr/>
        </p:nvSpPr>
        <p:spPr bwMode="auto">
          <a:xfrm>
            <a:off x="2743200" y="43434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103434" name="Rectangle 8"/>
          <p:cNvSpPr>
            <a:spLocks noChangeArrowheads="1"/>
          </p:cNvSpPr>
          <p:nvPr/>
        </p:nvSpPr>
        <p:spPr bwMode="auto">
          <a:xfrm>
            <a:off x="3657600" y="4343400"/>
            <a:ext cx="914400" cy="914400"/>
          </a:xfrm>
          <a:prstGeom prst="rect">
            <a:avLst/>
          </a:prstGeom>
          <a:noFill/>
          <a:ln w="38100">
            <a:solidFill>
              <a:schemeClr val="tx1"/>
            </a:solidFill>
            <a:miter lim="800000"/>
            <a:headEnd/>
            <a:tailEnd/>
          </a:ln>
        </p:spPr>
        <p:txBody>
          <a:bodyPr wrap="none" anchor="ctr"/>
          <a:lstStyle/>
          <a:p>
            <a:endParaRPr lang="en-US" dirty="0">
              <a:latin typeface="Arial" pitchFamily="34" charset="0"/>
            </a:endParaRPr>
          </a:p>
        </p:txBody>
      </p:sp>
      <p:sp>
        <p:nvSpPr>
          <p:cNvPr id="103435" name="Line 9"/>
          <p:cNvSpPr>
            <a:spLocks noChangeShapeType="1"/>
          </p:cNvSpPr>
          <p:nvPr/>
        </p:nvSpPr>
        <p:spPr bwMode="auto">
          <a:xfrm>
            <a:off x="4495800" y="43434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3436" name="Line 10"/>
          <p:cNvSpPr>
            <a:spLocks noChangeShapeType="1"/>
          </p:cNvSpPr>
          <p:nvPr/>
        </p:nvSpPr>
        <p:spPr bwMode="auto">
          <a:xfrm>
            <a:off x="4495800" y="5257800"/>
            <a:ext cx="914400" cy="0"/>
          </a:xfrm>
          <a:prstGeom prst="line">
            <a:avLst/>
          </a:prstGeom>
          <a:noFill/>
          <a:ln w="38100">
            <a:solidFill>
              <a:schemeClr val="tx1"/>
            </a:solidFill>
            <a:round/>
            <a:headEnd/>
            <a:tailEnd/>
          </a:ln>
        </p:spPr>
        <p:txBody>
          <a:bodyPr wrap="none" anchor="ctr"/>
          <a:lstStyle/>
          <a:p>
            <a:endParaRPr lang="en-US" dirty="0">
              <a:latin typeface="Arial" pitchFamily="34" charset="0"/>
            </a:endParaRPr>
          </a:p>
        </p:txBody>
      </p:sp>
      <p:sp>
        <p:nvSpPr>
          <p:cNvPr id="103437" name="Oval 11"/>
          <p:cNvSpPr>
            <a:spLocks noChangeArrowheads="1"/>
          </p:cNvSpPr>
          <p:nvPr/>
        </p:nvSpPr>
        <p:spPr bwMode="auto">
          <a:xfrm>
            <a:off x="2057400" y="4648200"/>
            <a:ext cx="430213" cy="341313"/>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3438" name="Oval 12"/>
          <p:cNvSpPr>
            <a:spLocks noChangeArrowheads="1"/>
          </p:cNvSpPr>
          <p:nvPr/>
        </p:nvSpPr>
        <p:spPr bwMode="auto">
          <a:xfrm>
            <a:off x="2301875" y="4708525"/>
            <a:ext cx="112713" cy="95250"/>
          </a:xfrm>
          <a:prstGeom prst="ellipse">
            <a:avLst/>
          </a:prstGeom>
          <a:solidFill>
            <a:srgbClr val="FF7C80"/>
          </a:solidFill>
          <a:ln w="19050">
            <a:solidFill>
              <a:schemeClr val="tx1"/>
            </a:solidFill>
            <a:round/>
            <a:headEnd/>
            <a:tailEnd/>
          </a:ln>
        </p:spPr>
        <p:txBody>
          <a:bodyPr wrap="none" anchor="ctr"/>
          <a:lstStyle/>
          <a:p>
            <a:endParaRPr lang="en-US" dirty="0">
              <a:latin typeface="Arial" pitchFamily="34" charset="0"/>
            </a:endParaRPr>
          </a:p>
        </p:txBody>
      </p:sp>
      <p:sp>
        <p:nvSpPr>
          <p:cNvPr id="103439" name="Text Box 13"/>
          <p:cNvSpPr txBox="1">
            <a:spLocks noChangeArrowheads="1"/>
          </p:cNvSpPr>
          <p:nvPr/>
        </p:nvSpPr>
        <p:spPr bwMode="auto">
          <a:xfrm>
            <a:off x="5638800" y="4008438"/>
            <a:ext cx="3224213" cy="1569660"/>
          </a:xfrm>
          <a:prstGeom prst="rect">
            <a:avLst/>
          </a:prstGeom>
          <a:noFill/>
          <a:ln w="9525">
            <a:noFill/>
            <a:miter lim="800000"/>
            <a:headEnd/>
            <a:tailEnd/>
          </a:ln>
        </p:spPr>
        <p:txBody>
          <a:bodyPr>
            <a:spAutoFit/>
          </a:bodyPr>
          <a:lstStyle/>
          <a:p>
            <a:r>
              <a:rPr lang="en-US" sz="3200" b="1">
                <a:latin typeface="Arial" pitchFamily="34" charset="0"/>
                <a:cs typeface="Arial" pitchFamily="34" charset="0"/>
              </a:rPr>
              <a:t>FIFO Queue with red and black balls</a:t>
            </a:r>
          </a:p>
        </p:txBody>
      </p:sp>
      <p:grpSp>
        <p:nvGrpSpPr>
          <p:cNvPr id="103440" name="Group 14"/>
          <p:cNvGrpSpPr>
            <a:grpSpLocks/>
          </p:cNvGrpSpPr>
          <p:nvPr/>
        </p:nvGrpSpPr>
        <p:grpSpPr bwMode="auto">
          <a:xfrm>
            <a:off x="2971800" y="4630738"/>
            <a:ext cx="430213" cy="384175"/>
            <a:chOff x="1872" y="2917"/>
            <a:chExt cx="271" cy="242"/>
          </a:xfrm>
        </p:grpSpPr>
        <p:sp>
          <p:nvSpPr>
            <p:cNvPr id="103445" name="Oval 15"/>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103446" name="Oval 16"/>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p:spPr>
          <p:txBody>
            <a:bodyPr wrap="none" anchor="ctr"/>
            <a:lstStyle/>
            <a:p>
              <a:endParaRPr lang="en-US" dirty="0">
                <a:latin typeface="Arial" pitchFamily="34" charset="0"/>
              </a:endParaRPr>
            </a:p>
          </p:txBody>
        </p:sp>
        <p:sp>
          <p:nvSpPr>
            <p:cNvPr id="103447" name="Text Box 17"/>
            <p:cNvSpPr txBox="1">
              <a:spLocks noChangeArrowheads="1"/>
            </p:cNvSpPr>
            <p:nvPr/>
          </p:nvSpPr>
          <p:spPr bwMode="auto">
            <a:xfrm>
              <a:off x="1872" y="2928"/>
              <a:ext cx="204" cy="231"/>
            </a:xfrm>
            <a:prstGeom prst="rect">
              <a:avLst/>
            </a:prstGeom>
            <a:noFill/>
            <a:ln w="9525">
              <a:noFill/>
              <a:miter lim="800000"/>
              <a:headEnd/>
              <a:tailEnd/>
            </a:ln>
          </p:spPr>
          <p:txBody>
            <a:bodyPr wrap="none">
              <a:spAutoFit/>
            </a:bodyPr>
            <a:lstStyle/>
            <a:p>
              <a:pPr algn="r"/>
              <a:r>
                <a:rPr lang="en-US" sz="1800" b="1" dirty="0">
                  <a:solidFill>
                    <a:schemeClr val="bg1"/>
                  </a:solidFill>
                  <a:latin typeface="Arial" pitchFamily="34" charset="0"/>
                </a:rPr>
                <a:t>8</a:t>
              </a:r>
            </a:p>
          </p:txBody>
        </p:sp>
      </p:grpSp>
      <p:sp>
        <p:nvSpPr>
          <p:cNvPr id="496658" name="Text Box 18"/>
          <p:cNvSpPr txBox="1">
            <a:spLocks noChangeArrowheads="1"/>
          </p:cNvSpPr>
          <p:nvPr/>
        </p:nvSpPr>
        <p:spPr bwMode="auto">
          <a:xfrm>
            <a:off x="931863" y="5646738"/>
            <a:ext cx="1811337" cy="336550"/>
          </a:xfrm>
          <a:prstGeom prst="rect">
            <a:avLst/>
          </a:prstGeom>
          <a:noFill/>
          <a:ln w="9525">
            <a:noFill/>
            <a:miter lim="800000"/>
            <a:headEnd/>
            <a:tailEnd/>
          </a:ln>
        </p:spPr>
        <p:txBody>
          <a:bodyPr wrap="none">
            <a:spAutoFit/>
          </a:bodyPr>
          <a:lstStyle/>
          <a:p>
            <a:pPr algn="r"/>
            <a:r>
              <a:rPr lang="en-US" sz="1600" b="1">
                <a:solidFill>
                  <a:srgbClr val="FF0000"/>
                </a:solidFill>
                <a:latin typeface="Arial" pitchFamily="34" charset="0"/>
                <a:cs typeface="Arial" pitchFamily="34" charset="0"/>
              </a:rPr>
              <a:t>Coveted red ball</a:t>
            </a:r>
          </a:p>
        </p:txBody>
      </p:sp>
      <p:sp>
        <p:nvSpPr>
          <p:cNvPr id="496659" name="Text Box 19"/>
          <p:cNvSpPr txBox="1">
            <a:spLocks noChangeArrowheads="1"/>
          </p:cNvSpPr>
          <p:nvPr/>
        </p:nvSpPr>
        <p:spPr bwMode="auto">
          <a:xfrm>
            <a:off x="2940050" y="5646738"/>
            <a:ext cx="2033588" cy="336550"/>
          </a:xfrm>
          <a:prstGeom prst="rect">
            <a:avLst/>
          </a:prstGeom>
          <a:noFill/>
          <a:ln w="9525">
            <a:noFill/>
            <a:miter lim="800000"/>
            <a:headEnd/>
            <a:tailEnd/>
          </a:ln>
        </p:spPr>
        <p:txBody>
          <a:bodyPr wrap="none">
            <a:spAutoFit/>
          </a:bodyPr>
          <a:lstStyle/>
          <a:p>
            <a:pPr algn="r"/>
            <a:r>
              <a:rPr lang="en-US" sz="1600" b="1">
                <a:solidFill>
                  <a:schemeClr val="tx1"/>
                </a:solidFill>
                <a:latin typeface="Arial" pitchFamily="34" charset="0"/>
                <a:cs typeface="Arial" pitchFamily="34" charset="0"/>
              </a:rPr>
              <a:t>Dreaded black ball</a:t>
            </a:r>
          </a:p>
        </p:txBody>
      </p:sp>
      <p:sp>
        <p:nvSpPr>
          <p:cNvPr id="496660" name="AutoShape 20"/>
          <p:cNvSpPr>
            <a:spLocks noChangeArrowheads="1"/>
          </p:cNvSpPr>
          <p:nvPr/>
        </p:nvSpPr>
        <p:spPr bwMode="auto">
          <a:xfrm>
            <a:off x="1935163" y="4524375"/>
            <a:ext cx="685800" cy="627063"/>
          </a:xfrm>
          <a:prstGeom prst="wedgeRoundRectCallout">
            <a:avLst>
              <a:gd name="adj1" fmla="val -63657"/>
              <a:gd name="adj2" fmla="val 133037"/>
              <a:gd name="adj3" fmla="val 16667"/>
            </a:avLst>
          </a:prstGeom>
          <a:noFill/>
          <a:ln w="9525">
            <a:solidFill>
              <a:srgbClr val="FF0000"/>
            </a:solidFill>
            <a:miter lim="800000"/>
            <a:headEnd/>
            <a:tailEnd/>
          </a:ln>
        </p:spPr>
        <p:txBody>
          <a:bodyPr anchor="ctr"/>
          <a:lstStyle/>
          <a:p>
            <a:endParaRPr lang="en-US" sz="4400" b="1" dirty="0">
              <a:latin typeface="Arial" pitchFamily="34" charset="0"/>
            </a:endParaRPr>
          </a:p>
        </p:txBody>
      </p:sp>
      <p:sp>
        <p:nvSpPr>
          <p:cNvPr id="496661" name="AutoShape 21"/>
          <p:cNvSpPr>
            <a:spLocks noChangeArrowheads="1"/>
          </p:cNvSpPr>
          <p:nvPr/>
        </p:nvSpPr>
        <p:spPr bwMode="auto">
          <a:xfrm>
            <a:off x="2849563" y="4508500"/>
            <a:ext cx="685800" cy="627063"/>
          </a:xfrm>
          <a:prstGeom prst="wedgeRoundRectCallout">
            <a:avLst>
              <a:gd name="adj1" fmla="val 96296"/>
              <a:gd name="adj2" fmla="val 123417"/>
              <a:gd name="adj3" fmla="val 16667"/>
            </a:avLst>
          </a:prstGeom>
          <a:noFill/>
          <a:ln w="9525">
            <a:solidFill>
              <a:schemeClr val="tx1"/>
            </a:solidFill>
            <a:miter lim="800000"/>
            <a:headEnd/>
            <a:tailEnd/>
          </a:ln>
        </p:spPr>
        <p:txBody>
          <a:bodyPr anchor="ctr"/>
          <a:lstStyle/>
          <a:p>
            <a:endParaRPr lang="en-US" sz="4400" b="1" dirty="0">
              <a:latin typeface="Arial" pitchFamily="34" charset="0"/>
            </a:endParaRPr>
          </a:p>
        </p:txBody>
      </p:sp>
    </p:spTree>
  </p:cSld>
  <p:clrMapOvr>
    <a:masterClrMapping/>
  </p:clrMapOvr>
  <mc:AlternateContent>
    <mc:Choice xmlns:mc="http://schemas.openxmlformats.org/markup-compatibility/2006" xmlns="" xmlns:p14="http://schemas.microsoft.com/office/powerpoint/2010/main" xmlns:p="http://schemas.openxmlformats.org/presentationml/2006/main" xmlns:r="http://schemas.openxmlformats.org/officeDocument/2006/relationships" xmlns:a="http://schemas.openxmlformats.org/drawingml/2006/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60"/>
                                        </p:tgtEl>
                                        <p:attrNameLst>
                                          <p:attrName>style.visibility</p:attrName>
                                        </p:attrNameLst>
                                      </p:cBhvr>
                                      <p:to>
                                        <p:strVal val="visible"/>
                                      </p:to>
                                    </p:set>
                                    <p:animEffect transition="in" filter="blinds(horizontal)">
                                      <p:cBhvr>
                                        <p:cTn id="7" dur="500"/>
                                        <p:tgtEl>
                                          <p:spTgt spid="4966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6661"/>
                                        </p:tgtEl>
                                        <p:attrNameLst>
                                          <p:attrName>style.visibility</p:attrName>
                                        </p:attrNameLst>
                                      </p:cBhvr>
                                      <p:to>
                                        <p:strVal val="visible"/>
                                      </p:to>
                                    </p:set>
                                    <p:animEffect transition="in" filter="blinds(horizontal)">
                                      <p:cBhvr>
                                        <p:cTn id="10" dur="500"/>
                                        <p:tgtEl>
                                          <p:spTgt spid="49666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6658"/>
                                        </p:tgtEl>
                                        <p:attrNameLst>
                                          <p:attrName>style.visibility</p:attrName>
                                        </p:attrNameLst>
                                      </p:cBhvr>
                                      <p:to>
                                        <p:strVal val="visible"/>
                                      </p:to>
                                    </p:set>
                                    <p:animEffect transition="in" filter="blinds(horizontal)">
                                      <p:cBhvr>
                                        <p:cTn id="13" dur="500"/>
                                        <p:tgtEl>
                                          <p:spTgt spid="4966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96659"/>
                                        </p:tgtEl>
                                        <p:attrNameLst>
                                          <p:attrName>style.visibility</p:attrName>
                                        </p:attrNameLst>
                                      </p:cBhvr>
                                      <p:to>
                                        <p:strVal val="visible"/>
                                      </p:to>
                                    </p:set>
                                    <p:animEffect transition="in" filter="blinds(horizontal)">
                                      <p:cBhvr>
                                        <p:cTn id="16" dur="500"/>
                                        <p:tgtEl>
                                          <p:spTgt spid="496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8" grpId="0"/>
      <p:bldP spid="496659" grpId="0"/>
      <p:bldP spid="496660" grpId="0" animBg="1"/>
      <p:bldP spid="496661" grpId="0" animBg="1"/>
    </p:bldLst>
  </p:timing>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a:defRPr dirty="0" smtClean="0">
            <a:latin typeface="Arial" pitchFamily="34" charset="0"/>
            <a:cs typeface="Arial" pitchFamily="34" charset="0"/>
          </a:defRPr>
        </a:defPPr>
      </a:lstStyle>
    </a:spDef>
    <a:lnDef>
      <a:spPr bwMode="auto">
        <a:xfrm>
          <a:off x="0" y="0"/>
          <a:ext cx="1" cy="1"/>
        </a:xfrm>
        <a:custGeom>
          <a:avLst/>
          <a:gdLst/>
          <a:ahLst/>
          <a:cxnLst/>
          <a:rect l="0" t="0" r="0" b="0"/>
          <a:pathLst/>
        </a:custGeom>
        <a:solidFill>
          <a:srgbClr val="FFFF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14424</TotalTime>
  <Words>9787</Words>
  <Application>Microsoft Macintosh PowerPoint</Application>
  <PresentationFormat>Overhead</PresentationFormat>
  <Paragraphs>2115</Paragraphs>
  <Slides>188</Slides>
  <Notes>188</Notes>
  <HiddenSlides>3</HiddenSlides>
  <MMClips>0</MMClips>
  <ScaleCrop>false</ScaleCrop>
  <HeadingPairs>
    <vt:vector size="4" baseType="variant">
      <vt:variant>
        <vt:lpstr>Design Template</vt:lpstr>
      </vt:variant>
      <vt:variant>
        <vt:i4>1</vt:i4>
      </vt:variant>
      <vt:variant>
        <vt:lpstr>Slide Titles</vt:lpstr>
      </vt:variant>
      <vt:variant>
        <vt:i4>188</vt:i4>
      </vt:variant>
    </vt:vector>
  </HeadingPairs>
  <TitlesOfParts>
    <vt:vector size="189" baseType="lpstr">
      <vt:lpstr>Blank Presentation</vt:lpstr>
      <vt:lpstr>The Relative Power of Synchronization Operations</vt:lpstr>
      <vt:lpstr>Slide 2</vt:lpstr>
      <vt:lpstr>Wait-Free Implementation</vt:lpstr>
      <vt:lpstr>From Weakest Register</vt:lpstr>
      <vt:lpstr>All the way to a Wait-free Implementation of Atomic Snapshots</vt:lpstr>
      <vt:lpstr>Rationale for wait-freedom</vt:lpstr>
      <vt:lpstr>Rationale for wait-freedom</vt:lpstr>
      <vt:lpstr>Rationale for wait-freedom</vt:lpstr>
      <vt:lpstr>Slide 9</vt:lpstr>
      <vt:lpstr>Asynchronous Interrupts</vt:lpstr>
      <vt:lpstr>Heterogeneous Processors</vt:lpstr>
      <vt:lpstr>Fault-tolerance</vt:lpstr>
      <vt:lpstr>Machine Level Instruction Granularity</vt:lpstr>
      <vt:lpstr>Basic Questions</vt:lpstr>
      <vt:lpstr>Basic Questions</vt:lpstr>
      <vt:lpstr>Basic Questions</vt:lpstr>
      <vt:lpstr>Basic Questions</vt:lpstr>
      <vt:lpstr>Basic Questions</vt:lpstr>
      <vt:lpstr>FIFO Queue: Enqueue Method</vt:lpstr>
      <vt:lpstr>FIFO Queue: Dequeue Method</vt:lpstr>
      <vt:lpstr>Two-Thread Wait-Free Queue</vt:lpstr>
      <vt:lpstr>What About Multiple Dequeuers?</vt:lpstr>
      <vt:lpstr>Grand Challenge</vt:lpstr>
      <vt:lpstr>Grand Challenge</vt:lpstr>
      <vt:lpstr>Grand Challenge</vt:lpstr>
      <vt:lpstr>Grand Challenge</vt:lpstr>
      <vt:lpstr>Grand Challenge</vt:lpstr>
      <vt:lpstr>Grand Challenge</vt:lpstr>
      <vt:lpstr>Puzzle</vt:lpstr>
      <vt:lpstr>Consensus: Each Thread has a Private Input</vt:lpstr>
      <vt:lpstr>They Communicate</vt:lpstr>
      <vt:lpstr>They Agree on One Thread’s Input</vt:lpstr>
      <vt:lpstr>Formally: Consensus </vt:lpstr>
      <vt:lpstr>Formally: Consensus </vt:lpstr>
      <vt:lpstr>No Wait-Free Implementation of Consensus using Registers</vt:lpstr>
      <vt:lpstr>Formally</vt:lpstr>
      <vt:lpstr>Formally</vt:lpstr>
      <vt:lpstr>Proof Strategy </vt:lpstr>
      <vt:lpstr>Protocol Histories as State Transitions</vt:lpstr>
      <vt:lpstr>Wait-Free Computation</vt:lpstr>
      <vt:lpstr>The Two-Move Tree</vt:lpstr>
      <vt:lpstr>Decision Values</vt:lpstr>
      <vt:lpstr>Bivalent: Both Possible</vt:lpstr>
      <vt:lpstr>Univalent: Single Value Possible</vt:lpstr>
      <vt:lpstr>x-valent: x Only Possible Decision</vt:lpstr>
      <vt:lpstr>Summary</vt:lpstr>
      <vt:lpstr>Summary</vt:lpstr>
      <vt:lpstr>Summary</vt:lpstr>
      <vt:lpstr>Summary</vt:lpstr>
      <vt:lpstr>Claim</vt:lpstr>
      <vt:lpstr>Claim</vt:lpstr>
      <vt:lpstr>What if inputs differ?</vt:lpstr>
      <vt:lpstr>Must Decide 0</vt:lpstr>
      <vt:lpstr>Must Decide 1</vt:lpstr>
      <vt:lpstr>Mixed Initial State Bivalent</vt:lpstr>
      <vt:lpstr>Critical States</vt:lpstr>
      <vt:lpstr>From a Critical State</vt:lpstr>
      <vt:lpstr>Reaching Critical State</vt:lpstr>
      <vt:lpstr>Critical States</vt:lpstr>
      <vt:lpstr>Critical States</vt:lpstr>
      <vt:lpstr>Critical States</vt:lpstr>
      <vt:lpstr>Model Dependency</vt:lpstr>
      <vt:lpstr>Closing the Deal</vt:lpstr>
      <vt:lpstr>Closing the Deal</vt:lpstr>
      <vt:lpstr>Closing the Deal</vt:lpstr>
      <vt:lpstr>Closing the Deal</vt:lpstr>
      <vt:lpstr>Possible Interactions</vt:lpstr>
      <vt:lpstr>Possible Interactions</vt:lpstr>
      <vt:lpstr>Possible Interactions</vt:lpstr>
      <vt:lpstr>Some Thread Reads</vt:lpstr>
      <vt:lpstr>Some Thread Reads</vt:lpstr>
      <vt:lpstr>Some Thread Reads</vt:lpstr>
      <vt:lpstr>Some Thread Reads</vt:lpstr>
      <vt:lpstr>Some Thread Reads</vt:lpstr>
      <vt:lpstr>Some Thread Reads</vt:lpstr>
      <vt:lpstr>Possible Interactions</vt:lpstr>
      <vt:lpstr>Writing Distinct Registers</vt:lpstr>
      <vt:lpstr>Writing Distinct Registers</vt:lpstr>
      <vt:lpstr>Writing Distinct Registers</vt:lpstr>
      <vt:lpstr>Writing Distinct Registers</vt:lpstr>
      <vt:lpstr>Writing Distinct Registers</vt:lpstr>
      <vt:lpstr>Writing Distinct Registers</vt:lpstr>
      <vt:lpstr>Writing Distinct Registers</vt:lpstr>
      <vt:lpstr>Writing Distinct Registers</vt:lpstr>
      <vt:lpstr>Writing Distinct Registers</vt:lpstr>
      <vt:lpstr>Possible Interactions</vt:lpstr>
      <vt:lpstr>Writing Same Registers</vt:lpstr>
      <vt:lpstr>That’s All, Folks!</vt:lpstr>
      <vt:lpstr>Recap: Atomic Registers Can’t Do Consensus</vt:lpstr>
      <vt:lpstr>What Does Consensus have to do with Concurrent Objects?</vt:lpstr>
      <vt:lpstr>Consensus Object</vt:lpstr>
      <vt:lpstr>Concurrent Consensus Object</vt:lpstr>
      <vt:lpstr>Java Jargon Watch</vt:lpstr>
      <vt:lpstr>Generic Consensus Protocol</vt:lpstr>
      <vt:lpstr>Generic Consensus Protocol</vt:lpstr>
      <vt:lpstr>Generic Consensus Protocol</vt:lpstr>
      <vt:lpstr>Generic Consensus Protocol</vt:lpstr>
      <vt:lpstr>Slide 98</vt:lpstr>
      <vt:lpstr>FIFO Consensus</vt:lpstr>
      <vt:lpstr>Protocol: Write Value to Array</vt:lpstr>
      <vt:lpstr>Protocol: Take Next Item from Queue</vt:lpstr>
      <vt:lpstr>Protocol: Take Next Item from Queue</vt:lpstr>
      <vt:lpstr>Consensus Using FIFO Queue</vt:lpstr>
      <vt:lpstr>Initialize Queue</vt:lpstr>
      <vt:lpstr>Who Won?</vt:lpstr>
      <vt:lpstr>Who Won?</vt:lpstr>
      <vt:lpstr>Who Won?</vt:lpstr>
      <vt:lpstr>Who Won?</vt:lpstr>
      <vt:lpstr>Why does this Work?</vt:lpstr>
      <vt:lpstr>Theorem</vt:lpstr>
      <vt:lpstr>Implications</vt:lpstr>
      <vt:lpstr>Corollary</vt:lpstr>
      <vt:lpstr>Consensus Numbers</vt:lpstr>
      <vt:lpstr>Consensus Numbers</vt:lpstr>
      <vt:lpstr>Consensus Numbers Measure Synchronization Power</vt:lpstr>
      <vt:lpstr>Synchronization Speed Limit</vt:lpstr>
      <vt:lpstr>Earlier Grand Challenge</vt:lpstr>
      <vt:lpstr>Multiple Assignment Theorem</vt:lpstr>
      <vt:lpstr>Proof Strategy</vt:lpstr>
      <vt:lpstr>Proof Strategy</vt:lpstr>
      <vt:lpstr>Double Assignment Interface</vt:lpstr>
      <vt:lpstr>Double Assignment Interface</vt:lpstr>
      <vt:lpstr>Double Assignment Interface</vt:lpstr>
      <vt:lpstr>Initially</vt:lpstr>
      <vt:lpstr>Thread A wins if</vt:lpstr>
      <vt:lpstr>Thread A wins if</vt:lpstr>
      <vt:lpstr>Thread A loses if</vt:lpstr>
      <vt:lpstr>Multi-Consensus Code</vt:lpstr>
      <vt:lpstr>Multi-Consensus Code</vt:lpstr>
      <vt:lpstr>Multi-Consensus Code</vt:lpstr>
      <vt:lpstr>Multi-Consensus Code</vt:lpstr>
      <vt:lpstr>Multi-Consensus Code</vt:lpstr>
      <vt:lpstr>Multi-Consensus Code</vt:lpstr>
      <vt:lpstr>Multi-Consensus Code</vt:lpstr>
      <vt:lpstr>Multi-Consensus Code</vt:lpstr>
      <vt:lpstr>Multi-Consensus Code</vt:lpstr>
      <vt:lpstr>Summary</vt:lpstr>
      <vt:lpstr>Read-Modify-Write Objects</vt:lpstr>
      <vt:lpstr>Read-Modify-Write</vt:lpstr>
      <vt:lpstr>Read-Modify-Write</vt:lpstr>
      <vt:lpstr>Read-Modify-Write</vt:lpstr>
      <vt:lpstr>RMW Everywhere!</vt:lpstr>
      <vt:lpstr>Example: Read</vt:lpstr>
      <vt:lpstr>Example: Read</vt:lpstr>
      <vt:lpstr>Example: getAndSet</vt:lpstr>
      <vt:lpstr>Example: getAndSet (swap)</vt:lpstr>
      <vt:lpstr>getAndIncrement</vt:lpstr>
      <vt:lpstr>getAndIncrement</vt:lpstr>
      <vt:lpstr>getAndAdd</vt:lpstr>
      <vt:lpstr>Example: getAndAdd</vt:lpstr>
      <vt:lpstr>compareAndSet</vt:lpstr>
      <vt:lpstr>compareAndSet</vt:lpstr>
      <vt:lpstr>compareAndSet</vt:lpstr>
      <vt:lpstr>compareAndSet</vt:lpstr>
      <vt:lpstr>compareAndSet</vt:lpstr>
      <vt:lpstr>Read-Modify-Write</vt:lpstr>
      <vt:lpstr>Definition</vt:lpstr>
      <vt:lpstr>Par Example</vt:lpstr>
      <vt:lpstr>Theorem</vt:lpstr>
      <vt:lpstr>Reminder</vt:lpstr>
      <vt:lpstr>Proof</vt:lpstr>
      <vt:lpstr>Proof</vt:lpstr>
      <vt:lpstr>Proof</vt:lpstr>
      <vt:lpstr>Proof</vt:lpstr>
      <vt:lpstr>Proof</vt:lpstr>
      <vt:lpstr>Proof</vt:lpstr>
      <vt:lpstr>Interfering RMW</vt:lpstr>
      <vt:lpstr>Examples</vt:lpstr>
      <vt:lpstr>Meanwhile Back at the Critical State</vt:lpstr>
      <vt:lpstr>Maybe the Functions Commute</vt:lpstr>
      <vt:lpstr>Maybe the Functions Commute</vt:lpstr>
      <vt:lpstr>Maybe the Functions Overwrite</vt:lpstr>
      <vt:lpstr>Maybe the Functions Overwrite</vt:lpstr>
      <vt:lpstr>Impact</vt:lpstr>
      <vt:lpstr>compareAndSet</vt:lpstr>
      <vt:lpstr>compareAndSet</vt:lpstr>
      <vt:lpstr>compareAndSet Has ∞ Consensus Number</vt:lpstr>
      <vt:lpstr>compareAndSet Has ∞ Consensus Number</vt:lpstr>
      <vt:lpstr>compareAndSet Has ∞ Consensus Number</vt:lpstr>
      <vt:lpstr>compareAndSet Has ∞ Consensus Number</vt:lpstr>
      <vt:lpstr>The Consensus Hierarchy</vt:lpstr>
      <vt:lpstr>Multiple Assignment</vt:lpstr>
      <vt:lpstr>Lock-Freedom</vt:lpstr>
      <vt:lpstr>Lock-Free vs. Wait-free</vt:lpstr>
      <vt:lpstr>Lock-Freedom</vt:lpstr>
      <vt:lpstr>Lock-Free Implementations</vt:lpstr>
      <vt:lpstr>There is More: Universality</vt:lpstr>
      <vt:lpstr>Slide 188</vt:lpstr>
    </vt:vector>
  </TitlesOfParts>
  <Company>Brown University and tel-Aviv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Multiprocesor Synchronization</dc:title>
  <dc:creator>Maurice Herlihy and Nir Shavit</dc:creator>
  <cp:lastModifiedBy>Hai Zhou</cp:lastModifiedBy>
  <cp:revision>614</cp:revision>
  <cp:lastPrinted>2003-09-22T12:30:43Z</cp:lastPrinted>
  <dcterms:created xsi:type="dcterms:W3CDTF">2013-10-24T15:25:37Z</dcterms:created>
  <dcterms:modified xsi:type="dcterms:W3CDTF">2013-10-24T18:35:58Z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