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15.jpeg" ContentType="image/jpeg"/>
  <Override PartName="/ppt/media/image8.png" ContentType="image/png"/>
  <Override PartName="/ppt/media/image9.png" ContentType="image/png"/>
  <Override PartName="/ppt/media/image7.jpeg" ContentType="image/jpeg"/>
  <Override PartName="/ppt/media/image16.png" ContentType="image/png"/>
  <Override PartName="/ppt/media/image13.jpeg" ContentType="image/jpe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523880" y="187704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1523880" y="187704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87704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7" descr=""/>
          <p:cNvPicPr/>
          <p:nvPr/>
        </p:nvPicPr>
        <p:blipFill>
          <a:blip r:embed="rId3"/>
          <a:stretch/>
        </p:blipFill>
        <p:spPr>
          <a:xfrm>
            <a:off x="1440" y="0"/>
            <a:ext cx="12188160" cy="6857280"/>
          </a:xfrm>
          <a:prstGeom prst="rect">
            <a:avLst/>
          </a:prstGeom>
          <a:ln>
            <a:noFill/>
          </a:ln>
        </p:spPr>
      </p:pic>
      <p:pic>
        <p:nvPicPr>
          <p:cNvPr id="1" name="Imagem 11" descr=""/>
          <p:cNvPicPr/>
          <p:nvPr/>
        </p:nvPicPr>
        <p:blipFill>
          <a:blip r:embed="rId4"/>
          <a:stretch/>
        </p:blipFill>
        <p:spPr>
          <a:xfrm>
            <a:off x="7680960" y="359640"/>
            <a:ext cx="3562920" cy="11588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3880" y="187704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76000" y="1474920"/>
            <a:ext cx="1137564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ffffff"/>
                </a:solidFill>
                <a:latin typeface="Calibri Light"/>
                <a:ea typeface="DejaVu Sans"/>
              </a:rPr>
              <a:t>Webscraping com pacote </a:t>
            </a:r>
            <a:r>
              <a:rPr b="1" lang="pt-BR" sz="6000" spc="-1" strike="noStrike">
                <a:solidFill>
                  <a:srgbClr val="ffffff"/>
                </a:solidFill>
                <a:latin typeface="Calibri Light"/>
                <a:ea typeface="DejaVu Sans"/>
              </a:rPr>
              <a:t>Rvest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608000" y="3816000"/>
            <a:ext cx="9143280" cy="4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pt-B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Adelmo Filho | Karla Esquerre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18" name="Imagem 3" descr=""/>
          <p:cNvPicPr/>
          <p:nvPr/>
        </p:nvPicPr>
        <p:blipFill>
          <a:blip r:embed="rId1"/>
          <a:stretch/>
        </p:blipFill>
        <p:spPr>
          <a:xfrm>
            <a:off x="252000" y="3862440"/>
            <a:ext cx="5948640" cy="281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574360" y="0"/>
            <a:ext cx="929808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Ponto de Partida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9D643359-3997-4727-846C-52BDA3A0836A}" type="datetime1"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22/05/2018</a:t>
            </a:fld>
            <a:endParaRPr b="0" lang="pt-BR" sz="16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Webscraping com pacote Rvest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11353680" y="6176880"/>
            <a:ext cx="606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F05E91AB-1A6B-429C-A752-984904AAB44E}" type="slidenum">
              <a:rPr b="1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pt-BR" sz="2000" spc="-1" strike="noStrike">
              <a:latin typeface="Arial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8861400" y="3163320"/>
            <a:ext cx="1242000" cy="1433880"/>
          </a:xfrm>
          <a:prstGeom prst="rect">
            <a:avLst/>
          </a:prstGeom>
          <a:ln>
            <a:noFill/>
          </a:ln>
        </p:spPr>
      </p:pic>
      <p:pic>
        <p:nvPicPr>
          <p:cNvPr id="124" name="Picture 4" descr=""/>
          <p:cNvPicPr/>
          <p:nvPr/>
        </p:nvPicPr>
        <p:blipFill>
          <a:blip r:embed="rId2"/>
          <a:srcRect l="69386" t="10221" r="13381" b="46578"/>
          <a:stretch/>
        </p:blipFill>
        <p:spPr>
          <a:xfrm>
            <a:off x="4912560" y="880920"/>
            <a:ext cx="2038320" cy="1892160"/>
          </a:xfrm>
          <a:prstGeom prst="rect">
            <a:avLst/>
          </a:prstGeom>
          <a:ln>
            <a:noFill/>
          </a:ln>
        </p:spPr>
      </p:pic>
      <p:sp>
        <p:nvSpPr>
          <p:cNvPr id="125" name="CustomShape 5"/>
          <p:cNvSpPr/>
          <p:nvPr/>
        </p:nvSpPr>
        <p:spPr>
          <a:xfrm>
            <a:off x="7368480" y="4865400"/>
            <a:ext cx="1123920" cy="2826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6"/>
          <p:cNvSpPr/>
          <p:nvPr/>
        </p:nvSpPr>
        <p:spPr>
          <a:xfrm>
            <a:off x="7350120" y="1089000"/>
            <a:ext cx="1123920" cy="2826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Picture 4" descr=""/>
          <p:cNvPicPr/>
          <p:nvPr/>
        </p:nvPicPr>
        <p:blipFill>
          <a:blip r:embed="rId3"/>
          <a:srcRect l="0" t="0" r="40997" b="0"/>
          <a:stretch/>
        </p:blipFill>
        <p:spPr>
          <a:xfrm>
            <a:off x="2156040" y="1974960"/>
            <a:ext cx="6979320" cy="4380840"/>
          </a:xfrm>
          <a:prstGeom prst="rect">
            <a:avLst/>
          </a:prstGeom>
          <a:ln>
            <a:noFill/>
          </a:ln>
        </p:spPr>
      </p:pic>
      <p:sp>
        <p:nvSpPr>
          <p:cNvPr id="128" name="CustomShape 7"/>
          <p:cNvSpPr/>
          <p:nvPr/>
        </p:nvSpPr>
        <p:spPr>
          <a:xfrm>
            <a:off x="7396920" y="1983960"/>
            <a:ext cx="1123920" cy="2826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8"/>
          <p:cNvSpPr/>
          <p:nvPr/>
        </p:nvSpPr>
        <p:spPr>
          <a:xfrm>
            <a:off x="2144160" y="2574720"/>
            <a:ext cx="1195200" cy="336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9"/>
          <p:cNvSpPr/>
          <p:nvPr/>
        </p:nvSpPr>
        <p:spPr>
          <a:xfrm>
            <a:off x="3020040" y="2016360"/>
            <a:ext cx="1254960" cy="2919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0"/>
          <p:cNvSpPr/>
          <p:nvPr/>
        </p:nvSpPr>
        <p:spPr>
          <a:xfrm>
            <a:off x="2361600" y="5490360"/>
            <a:ext cx="1617840" cy="5130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1"/>
          <p:cNvSpPr/>
          <p:nvPr/>
        </p:nvSpPr>
        <p:spPr>
          <a:xfrm>
            <a:off x="7992720" y="5337720"/>
            <a:ext cx="1142280" cy="41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574360" y="0"/>
            <a:ext cx="929808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Webscraping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D1A7036-DD9D-4492-B4B6-CFC47616CA86}" type="datetime1"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22/05/2018</a:t>
            </a:fld>
            <a:endParaRPr b="0" lang="pt-BR" sz="16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We</a:t>
            </a:r>
            <a:r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bsc</a:t>
            </a:r>
            <a:r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rap</a:t>
            </a:r>
            <a:r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ing </a:t>
            </a:r>
            <a:r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</a:t>
            </a:r>
            <a:r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 </a:t>
            </a:r>
            <a:r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pac</a:t>
            </a:r>
            <a:r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ote </a:t>
            </a:r>
            <a:r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Rve</a:t>
            </a:r>
            <a:r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353680" y="6176880"/>
            <a:ext cx="606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8E82B03A-5211-46E8-8011-2893E6346255}" type="slidenum">
              <a:rPr b="1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pt-BR" sz="20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1014840" y="1289160"/>
            <a:ext cx="10523880" cy="17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Refere-se a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um processo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automatizado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 extração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 dados de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website, no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qual dados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são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consolidados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 copiados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 uma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base de dados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 posterior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análise.”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4968000" y="2808000"/>
            <a:ext cx="6647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Orgulhosamente adaptado de WIKIPEDIA (2018)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3205080" y="4709880"/>
            <a:ext cx="1400040" cy="1400040"/>
          </a:xfrm>
          <a:prstGeom prst="rect">
            <a:avLst/>
          </a:prstGeom>
          <a:ln>
            <a:noFill/>
          </a:ln>
        </p:spPr>
      </p:pic>
      <p:sp>
        <p:nvSpPr>
          <p:cNvPr id="140" name="CustomShape 7"/>
          <p:cNvSpPr/>
          <p:nvPr/>
        </p:nvSpPr>
        <p:spPr>
          <a:xfrm>
            <a:off x="658080" y="4514760"/>
            <a:ext cx="13708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Fin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bsit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1" name="Picture 4" descr=""/>
          <p:cNvPicPr/>
          <p:nvPr/>
        </p:nvPicPr>
        <p:blipFill>
          <a:blip r:embed="rId2"/>
          <a:stretch/>
        </p:blipFill>
        <p:spPr>
          <a:xfrm>
            <a:off x="576000" y="3459960"/>
            <a:ext cx="1535400" cy="1103760"/>
          </a:xfrm>
          <a:prstGeom prst="rect">
            <a:avLst/>
          </a:prstGeom>
          <a:ln>
            <a:noFill/>
          </a:ln>
        </p:spPr>
      </p:pic>
      <p:sp>
        <p:nvSpPr>
          <p:cNvPr id="142" name="CustomShape 8"/>
          <p:cNvSpPr/>
          <p:nvPr/>
        </p:nvSpPr>
        <p:spPr>
          <a:xfrm>
            <a:off x="2111760" y="4012200"/>
            <a:ext cx="1092600" cy="1397160"/>
          </a:xfrm>
          <a:prstGeom prst="bentConnector3">
            <a:avLst>
              <a:gd name="adj1" fmla="val 50000"/>
            </a:avLst>
          </a:prstGeom>
          <a:noFill/>
          <a:ln w="5724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9"/>
          <p:cNvSpPr/>
          <p:nvPr/>
        </p:nvSpPr>
        <p:spPr>
          <a:xfrm>
            <a:off x="3455280" y="4023000"/>
            <a:ext cx="14382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Extract HTML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4" name="Picture 10" descr=""/>
          <p:cNvPicPr/>
          <p:nvPr/>
        </p:nvPicPr>
        <p:blipFill>
          <a:blip r:embed="rId3"/>
          <a:srcRect l="0" t="19266" r="0" b="17177"/>
          <a:stretch/>
        </p:blipFill>
        <p:spPr>
          <a:xfrm>
            <a:off x="5587200" y="4138920"/>
            <a:ext cx="1192680" cy="757800"/>
          </a:xfrm>
          <a:prstGeom prst="rect">
            <a:avLst/>
          </a:prstGeom>
          <a:ln>
            <a:noFill/>
          </a:ln>
        </p:spPr>
      </p:pic>
      <p:sp>
        <p:nvSpPr>
          <p:cNvPr id="145" name="CustomShape 10"/>
          <p:cNvSpPr/>
          <p:nvPr/>
        </p:nvSpPr>
        <p:spPr>
          <a:xfrm flipV="1">
            <a:off x="4491720" y="3624840"/>
            <a:ext cx="980280" cy="891360"/>
          </a:xfrm>
          <a:prstGeom prst="bentConnector3">
            <a:avLst>
              <a:gd name="adj1" fmla="val 50000"/>
            </a:avLst>
          </a:prstGeom>
          <a:noFill/>
          <a:ln w="5724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1"/>
          <p:cNvSpPr/>
          <p:nvPr/>
        </p:nvSpPr>
        <p:spPr>
          <a:xfrm>
            <a:off x="5685840" y="4928400"/>
            <a:ext cx="14382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Define tags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CustomShape 12"/>
          <p:cNvSpPr/>
          <p:nvPr/>
        </p:nvSpPr>
        <p:spPr>
          <a:xfrm>
            <a:off x="6780600" y="4518000"/>
            <a:ext cx="1096200" cy="1206000"/>
          </a:xfrm>
          <a:prstGeom prst="bentConnector3">
            <a:avLst>
              <a:gd name="adj1" fmla="val 50000"/>
            </a:avLst>
          </a:prstGeom>
          <a:noFill/>
          <a:ln w="5724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3"/>
          <p:cNvSpPr/>
          <p:nvPr/>
        </p:nvSpPr>
        <p:spPr>
          <a:xfrm>
            <a:off x="17472240" y="10575720"/>
            <a:ext cx="234720" cy="31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Define tags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9" name="Picture 14" descr=""/>
          <p:cNvPicPr/>
          <p:nvPr/>
        </p:nvPicPr>
        <p:blipFill>
          <a:blip r:embed="rId4"/>
          <a:stretch/>
        </p:blipFill>
        <p:spPr>
          <a:xfrm>
            <a:off x="10181880" y="3772800"/>
            <a:ext cx="1483200" cy="1483200"/>
          </a:xfrm>
          <a:prstGeom prst="rect">
            <a:avLst/>
          </a:prstGeom>
          <a:ln>
            <a:noFill/>
          </a:ln>
        </p:spPr>
      </p:pic>
      <p:pic>
        <p:nvPicPr>
          <p:cNvPr id="150" name="Picture 16" descr=""/>
          <p:cNvPicPr/>
          <p:nvPr/>
        </p:nvPicPr>
        <p:blipFill>
          <a:blip r:embed="rId5"/>
          <a:srcRect l="0" t="39094" r="0" b="0"/>
          <a:stretch/>
        </p:blipFill>
        <p:spPr>
          <a:xfrm>
            <a:off x="7877520" y="5113080"/>
            <a:ext cx="1452240" cy="1222920"/>
          </a:xfrm>
          <a:prstGeom prst="rect">
            <a:avLst/>
          </a:prstGeom>
          <a:ln>
            <a:noFill/>
          </a:ln>
        </p:spPr>
      </p:pic>
      <p:sp>
        <p:nvSpPr>
          <p:cNvPr id="151" name="CustomShape 14"/>
          <p:cNvSpPr/>
          <p:nvPr/>
        </p:nvSpPr>
        <p:spPr>
          <a:xfrm flipV="1">
            <a:off x="9331200" y="3268800"/>
            <a:ext cx="850680" cy="1209600"/>
          </a:xfrm>
          <a:prstGeom prst="bentConnector3">
            <a:avLst>
              <a:gd name="adj1" fmla="val 50000"/>
            </a:avLst>
          </a:prstGeom>
          <a:noFill/>
          <a:ln w="57240"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5"/>
          <p:cNvSpPr/>
          <p:nvPr/>
        </p:nvSpPr>
        <p:spPr>
          <a:xfrm>
            <a:off x="8032680" y="4711320"/>
            <a:ext cx="1438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Database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CustomShape 16"/>
          <p:cNvSpPr/>
          <p:nvPr/>
        </p:nvSpPr>
        <p:spPr>
          <a:xfrm>
            <a:off x="10427400" y="5177520"/>
            <a:ext cx="1438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Analyse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574360" y="0"/>
            <a:ext cx="929808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As Abordagens do Rvest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C1F025CB-38A0-4A2D-8470-6D210181C7D2}" type="datetime1"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22/05/2018</a:t>
            </a:fld>
            <a:endParaRPr b="0" lang="pt-BR" sz="16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Webscraping com pacote Rvest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1353680" y="6176880"/>
            <a:ext cx="606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06494B7-12BA-411D-AEDF-969443F18FA4}" type="slidenum">
              <a:rPr b="1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pt-BR" sz="2000" spc="-1" strike="noStrike">
              <a:latin typeface="Arial"/>
            </a:endParaRPr>
          </a:p>
        </p:txBody>
      </p:sp>
      <p:pic>
        <p:nvPicPr>
          <p:cNvPr id="158" name="Picture 2" descr=""/>
          <p:cNvPicPr/>
          <p:nvPr/>
        </p:nvPicPr>
        <p:blipFill>
          <a:blip r:embed="rId1"/>
          <a:stretch/>
        </p:blipFill>
        <p:spPr>
          <a:xfrm>
            <a:off x="5508000" y="1152000"/>
            <a:ext cx="1440000" cy="1662480"/>
          </a:xfrm>
          <a:prstGeom prst="rect">
            <a:avLst/>
          </a:prstGeom>
          <a:ln>
            <a:noFill/>
          </a:ln>
        </p:spPr>
      </p:pic>
      <p:sp>
        <p:nvSpPr>
          <p:cNvPr id="159" name="CustomShape 5"/>
          <p:cNvSpPr/>
          <p:nvPr/>
        </p:nvSpPr>
        <p:spPr>
          <a:xfrm>
            <a:off x="7368480" y="4865400"/>
            <a:ext cx="1123920" cy="2826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6"/>
          <p:cNvSpPr/>
          <p:nvPr/>
        </p:nvSpPr>
        <p:spPr>
          <a:xfrm>
            <a:off x="7350120" y="1089000"/>
            <a:ext cx="1123920" cy="2826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7"/>
          <p:cNvSpPr/>
          <p:nvPr/>
        </p:nvSpPr>
        <p:spPr>
          <a:xfrm>
            <a:off x="2144160" y="2574720"/>
            <a:ext cx="1195200" cy="336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8"/>
          <p:cNvSpPr/>
          <p:nvPr/>
        </p:nvSpPr>
        <p:spPr>
          <a:xfrm>
            <a:off x="3020040" y="2016360"/>
            <a:ext cx="1254960" cy="2919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9"/>
          <p:cNvSpPr/>
          <p:nvPr/>
        </p:nvSpPr>
        <p:spPr>
          <a:xfrm>
            <a:off x="2361600" y="5490360"/>
            <a:ext cx="1617840" cy="5130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0"/>
          <p:cNvSpPr/>
          <p:nvPr/>
        </p:nvSpPr>
        <p:spPr>
          <a:xfrm>
            <a:off x="7992720" y="5337720"/>
            <a:ext cx="1142280" cy="41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65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66" name="TextShape 12"/>
          <p:cNvSpPr txBox="1"/>
          <p:nvPr/>
        </p:nvSpPr>
        <p:spPr>
          <a:xfrm>
            <a:off x="8686800" y="3508920"/>
            <a:ext cx="2401200" cy="8830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90000" rIns="90000" tIns="45000" bIns="45000"/>
          <a:p>
            <a:r>
              <a:rPr b="1" lang="pt-BR" sz="2800" spc="-1" strike="noStrike">
                <a:latin typeface="Arial"/>
              </a:rPr>
              <a:t>Dinâmica</a:t>
            </a:r>
            <a:endParaRPr b="0" lang="pt-BR" sz="2800" spc="-1" strike="noStrike">
              <a:latin typeface="Arial"/>
            </a:endParaRPr>
          </a:p>
        </p:txBody>
      </p:sp>
      <p:cxnSp>
        <p:nvCxnSpPr>
          <p:cNvPr id="167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68" name="TextShape 14"/>
          <p:cNvSpPr txBox="1"/>
          <p:nvPr/>
        </p:nvSpPr>
        <p:spPr>
          <a:xfrm>
            <a:off x="8600040" y="3168000"/>
            <a:ext cx="1969200" cy="8830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90000" rIns="90000" tIns="45000" bIns="45000"/>
          <a:p>
            <a:r>
              <a:rPr b="1" lang="pt-BR" sz="2800" spc="-1" strike="noStrike">
                <a:latin typeface="Arial"/>
              </a:rPr>
              <a:t>Dinâmica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9" name="TextShape 15"/>
          <p:cNvSpPr txBox="1"/>
          <p:nvPr/>
        </p:nvSpPr>
        <p:spPr>
          <a:xfrm>
            <a:off x="1800000" y="3148920"/>
            <a:ext cx="1656000" cy="8830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90000" rIns="90000" tIns="45000" bIns="45000"/>
          <a:p>
            <a:r>
              <a:rPr b="1" lang="pt-BR" sz="2800" spc="-1" strike="noStrike">
                <a:latin typeface="Arial"/>
              </a:rPr>
              <a:t>Estático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70" name="TextShape 16"/>
          <p:cNvSpPr txBox="1"/>
          <p:nvPr/>
        </p:nvSpPr>
        <p:spPr>
          <a:xfrm>
            <a:off x="1595160" y="3930840"/>
            <a:ext cx="200196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2800" spc="-1" strike="noStrike">
                <a:latin typeface="Arial"/>
              </a:rPr>
              <a:t>htlm_read()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71" name="TextShape 17"/>
          <p:cNvSpPr txBox="1"/>
          <p:nvPr/>
        </p:nvSpPr>
        <p:spPr>
          <a:xfrm>
            <a:off x="1595520" y="3930840"/>
            <a:ext cx="200196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2800" spc="-1" strike="noStrike">
                <a:latin typeface="Arial"/>
              </a:rPr>
              <a:t>htlm_read()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72" name="TextShape 18"/>
          <p:cNvSpPr txBox="1"/>
          <p:nvPr/>
        </p:nvSpPr>
        <p:spPr>
          <a:xfrm>
            <a:off x="8218800" y="3778560"/>
            <a:ext cx="249732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2800" spc="-1" strike="noStrike">
                <a:latin typeface="Arial"/>
              </a:rPr>
              <a:t>htlm_session()</a:t>
            </a: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574360" y="0"/>
            <a:ext cx="929808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HTM</a:t>
            </a:r>
            <a:r>
              <a:rPr b="0" lang="pt-B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L in </a:t>
            </a:r>
            <a:r>
              <a:rPr b="0" lang="pt-B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a </a:t>
            </a:r>
            <a:r>
              <a:rPr b="0" lang="pt-B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nuts</a:t>
            </a:r>
            <a:r>
              <a:rPr b="0" lang="pt-B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hell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E18F8DF9-CB36-4511-AB2B-318D5B3969FD}" type="datetime1"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22/05/2018</a:t>
            </a:fld>
            <a:endParaRPr b="0" lang="pt-BR" sz="16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Webscrapi</a:t>
            </a:r>
            <a:r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ng com </a:t>
            </a:r>
            <a:r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pacote </a:t>
            </a:r>
            <a:r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Rvest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11353680" y="6176880"/>
            <a:ext cx="606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4A8EFCF5-EBF4-40D9-BB5B-E0C26EFB7AE7}" type="slidenum">
              <a:rPr b="1" lang="pt-B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pt-BR" sz="200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7368480" y="4865400"/>
            <a:ext cx="1123920" cy="2826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6"/>
          <p:cNvSpPr/>
          <p:nvPr/>
        </p:nvSpPr>
        <p:spPr>
          <a:xfrm>
            <a:off x="7350120" y="1089000"/>
            <a:ext cx="1123920" cy="2826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7"/>
          <p:cNvSpPr/>
          <p:nvPr/>
        </p:nvSpPr>
        <p:spPr>
          <a:xfrm>
            <a:off x="7396920" y="1983960"/>
            <a:ext cx="1123920" cy="2826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8"/>
          <p:cNvSpPr/>
          <p:nvPr/>
        </p:nvSpPr>
        <p:spPr>
          <a:xfrm>
            <a:off x="2144160" y="2574720"/>
            <a:ext cx="1195200" cy="3362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9"/>
          <p:cNvSpPr/>
          <p:nvPr/>
        </p:nvSpPr>
        <p:spPr>
          <a:xfrm>
            <a:off x="3020040" y="2016360"/>
            <a:ext cx="1254960" cy="2919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0"/>
          <p:cNvSpPr/>
          <p:nvPr/>
        </p:nvSpPr>
        <p:spPr>
          <a:xfrm>
            <a:off x="2361600" y="5490360"/>
            <a:ext cx="1617840" cy="51300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1"/>
          <p:cNvSpPr/>
          <p:nvPr/>
        </p:nvSpPr>
        <p:spPr>
          <a:xfrm>
            <a:off x="7992720" y="5337720"/>
            <a:ext cx="1142280" cy="419040"/>
          </a:xfrm>
          <a:prstGeom prst="rect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44000" y="1395360"/>
            <a:ext cx="11277720" cy="4148640"/>
          </a:xfrm>
          <a:prstGeom prst="rect">
            <a:avLst/>
          </a:prstGeom>
          <a:ln>
            <a:noFill/>
          </a:ln>
        </p:spPr>
      </p:pic>
      <p:sp>
        <p:nvSpPr>
          <p:cNvPr id="185" name="CustomShape 12"/>
          <p:cNvSpPr/>
          <p:nvPr/>
        </p:nvSpPr>
        <p:spPr>
          <a:xfrm>
            <a:off x="108000" y="1404000"/>
            <a:ext cx="12024000" cy="100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175520" y="3867840"/>
            <a:ext cx="455076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1" lang="pt-B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Karla Esquerre</a:t>
            </a:r>
            <a:endParaRPr b="0" lang="pt-BR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karlaesquerre@ufba.br</a:t>
            </a:r>
            <a:endParaRPr b="0" lang="pt-BR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gamma.ufba.br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69040" y="3265560"/>
            <a:ext cx="455076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Adelmo Filho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adelmo.aguiar.filho@gmail.com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pt-B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adelmofilho.github.io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955440" y="1827720"/>
            <a:ext cx="10267920" cy="11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Webscraping com pacote Rvest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1519920" y="5721120"/>
            <a:ext cx="441468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Application>LibreOffice/5.4.6.2$Linux_X86_64 LibreOffice_project/40m0$Build-2</Application>
  <Words>86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2017-06-05T22:14:19Z</dcterms:created>
  <dc:creator>Eduardo S. Soares</dc:creator>
  <dc:description/>
  <dc:language>pt-BR</dc:language>
  <cp:lastModifiedBy/>
  <dcterms:modified xsi:type="dcterms:W3CDTF">2018-05-22T11:49:17Z</dcterms:modified>
  <cp:revision>27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