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70" r:id="rId3"/>
    <p:sldId id="256" r:id="rId4"/>
    <p:sldId id="257" r:id="rId5"/>
    <p:sldId id="259" r:id="rId6"/>
    <p:sldId id="260" r:id="rId7"/>
    <p:sldId id="261" r:id="rId8"/>
    <p:sldId id="258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04" y="-9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D56F0-1B8C-45F9-86A2-57A76BF87FCE}" type="doc">
      <dgm:prSet loTypeId="urn:microsoft.com/office/officeart/2005/8/layout/chevron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EC315C62-57BC-4EC1-8D33-6AF6E4B8CA90}">
      <dgm:prSet phldrT="[Text]"/>
      <dgm:spPr/>
      <dgm:t>
        <a:bodyPr/>
        <a:lstStyle/>
        <a:p>
          <a:r>
            <a:rPr lang="en-GB" b="1" dirty="0" smtClean="0">
              <a:latin typeface="Arial" pitchFamily="34" charset="0"/>
              <a:cs typeface="Arial" pitchFamily="34" charset="0"/>
            </a:rPr>
            <a:t>Capabilities </a:t>
          </a:r>
          <a:endParaRPr lang="en-GB" dirty="0"/>
        </a:p>
      </dgm:t>
    </dgm:pt>
    <dgm:pt modelId="{6D8B050D-6C63-40E4-9D4D-D59FE0B42852}" type="parTrans" cxnId="{DB08D886-722B-4FFC-973C-BD698A4CE882}">
      <dgm:prSet/>
      <dgm:spPr/>
      <dgm:t>
        <a:bodyPr/>
        <a:lstStyle/>
        <a:p>
          <a:endParaRPr lang="en-GB"/>
        </a:p>
      </dgm:t>
    </dgm:pt>
    <dgm:pt modelId="{7109AFDC-A29F-4964-9B37-094ABD7477C2}" type="sibTrans" cxnId="{DB08D886-722B-4FFC-973C-BD698A4CE882}">
      <dgm:prSet/>
      <dgm:spPr/>
      <dgm:t>
        <a:bodyPr/>
        <a:lstStyle/>
        <a:p>
          <a:endParaRPr lang="en-GB"/>
        </a:p>
      </dgm:t>
    </dgm:pt>
    <dgm:pt modelId="{88769CC1-03A0-4B38-8F52-7769F77C7934}">
      <dgm:prSet/>
      <dgm:spPr/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limited (static) </a:t>
          </a:r>
        </a:p>
      </dgm:t>
    </dgm:pt>
    <dgm:pt modelId="{2B8ECED6-8BCC-4D79-A5D9-DCED25FA5427}" type="parTrans" cxnId="{06F556E4-F09B-441D-B126-47CD9921AE3E}">
      <dgm:prSet/>
      <dgm:spPr/>
      <dgm:t>
        <a:bodyPr/>
        <a:lstStyle/>
        <a:p>
          <a:endParaRPr lang="en-GB"/>
        </a:p>
      </dgm:t>
    </dgm:pt>
    <dgm:pt modelId="{7344C060-6909-4F44-9590-54FB40457EA8}" type="sibTrans" cxnId="{06F556E4-F09B-441D-B126-47CD9921AE3E}">
      <dgm:prSet/>
      <dgm:spPr/>
      <dgm:t>
        <a:bodyPr/>
        <a:lstStyle/>
        <a:p>
          <a:endParaRPr lang="en-GB"/>
        </a:p>
      </dgm:t>
    </dgm:pt>
    <dgm:pt modelId="{CD6817B9-A348-4863-9F55-D103DD71D4FA}">
      <dgm:prSet/>
      <dgm:spPr/>
      <dgm:t>
        <a:bodyPr/>
        <a:lstStyle/>
        <a:p>
          <a:r>
            <a:rPr lang="en-GB" b="1" dirty="0" smtClean="0">
              <a:latin typeface="Arial" pitchFamily="34" charset="0"/>
              <a:cs typeface="Arial" pitchFamily="34" charset="0"/>
            </a:rPr>
            <a:t>Content Search</a:t>
          </a:r>
          <a:endParaRPr lang="en-GB" dirty="0" smtClean="0">
            <a:latin typeface="Arial" pitchFamily="34" charset="0"/>
            <a:cs typeface="Arial" pitchFamily="34" charset="0"/>
          </a:endParaRPr>
        </a:p>
      </dgm:t>
    </dgm:pt>
    <dgm:pt modelId="{D442E87F-0A5C-4E29-8E3C-8F63F454FBC4}" type="parTrans" cxnId="{BA3A794A-D5D3-4B66-84D5-6A123E08F1D9}">
      <dgm:prSet/>
      <dgm:spPr/>
      <dgm:t>
        <a:bodyPr/>
        <a:lstStyle/>
        <a:p>
          <a:endParaRPr lang="en-GB"/>
        </a:p>
      </dgm:t>
    </dgm:pt>
    <dgm:pt modelId="{DC2F323F-E446-43FA-AFD9-710FA060F303}" type="sibTrans" cxnId="{BA3A794A-D5D3-4B66-84D5-6A123E08F1D9}">
      <dgm:prSet/>
      <dgm:spPr/>
      <dgm:t>
        <a:bodyPr/>
        <a:lstStyle/>
        <a:p>
          <a:endParaRPr lang="en-GB"/>
        </a:p>
      </dgm:t>
    </dgm:pt>
    <dgm:pt modelId="{F4A97591-AFD9-4E99-BC94-64AF9B0ECECF}">
      <dgm:prSet/>
      <dgm:spPr/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Time consuming</a:t>
          </a:r>
        </a:p>
      </dgm:t>
    </dgm:pt>
    <dgm:pt modelId="{BA1BB45D-2D64-466B-8A75-947420027BFC}" type="parTrans" cxnId="{7A5AE7AE-B247-4277-B9E4-3133FB1B53BD}">
      <dgm:prSet/>
      <dgm:spPr/>
      <dgm:t>
        <a:bodyPr/>
        <a:lstStyle/>
        <a:p>
          <a:endParaRPr lang="en-GB"/>
        </a:p>
      </dgm:t>
    </dgm:pt>
    <dgm:pt modelId="{E5714284-AB2F-4C53-A8CE-5DB8712DE4DC}" type="sibTrans" cxnId="{7A5AE7AE-B247-4277-B9E4-3133FB1B53BD}">
      <dgm:prSet/>
      <dgm:spPr/>
      <dgm:t>
        <a:bodyPr/>
        <a:lstStyle/>
        <a:p>
          <a:endParaRPr lang="en-GB"/>
        </a:p>
      </dgm:t>
    </dgm:pt>
    <dgm:pt modelId="{48339037-B0B5-4556-82A5-9349B97529DD}">
      <dgm:prSet/>
      <dgm:spPr/>
      <dgm:t>
        <a:bodyPr/>
        <a:lstStyle/>
        <a:p>
          <a:r>
            <a:rPr lang="en-GB" b="1" dirty="0" smtClean="0">
              <a:latin typeface="Arial" pitchFamily="34" charset="0"/>
              <a:cs typeface="Arial" pitchFamily="34" charset="0"/>
            </a:rPr>
            <a:t>Online video platforms</a:t>
          </a:r>
          <a:r>
            <a:rPr lang="en-GB" dirty="0" smtClean="0">
              <a:latin typeface="Arial" pitchFamily="34" charset="0"/>
              <a:cs typeface="Arial" pitchFamily="34" charset="0"/>
            </a:rPr>
            <a:t> </a:t>
          </a:r>
        </a:p>
      </dgm:t>
    </dgm:pt>
    <dgm:pt modelId="{8D2DED3E-6706-49DB-A16B-97E68CBDF469}" type="parTrans" cxnId="{DC9FF4EF-4F27-4FB0-9757-FB80DC910CF6}">
      <dgm:prSet/>
      <dgm:spPr/>
      <dgm:t>
        <a:bodyPr/>
        <a:lstStyle/>
        <a:p>
          <a:endParaRPr lang="en-GB"/>
        </a:p>
      </dgm:t>
    </dgm:pt>
    <dgm:pt modelId="{955EE0D2-4D16-4B5C-8313-D44A3C0D4B34}" type="sibTrans" cxnId="{DC9FF4EF-4F27-4FB0-9757-FB80DC910CF6}">
      <dgm:prSet/>
      <dgm:spPr/>
      <dgm:t>
        <a:bodyPr/>
        <a:lstStyle/>
        <a:p>
          <a:endParaRPr lang="en-GB"/>
        </a:p>
      </dgm:t>
    </dgm:pt>
    <dgm:pt modelId="{D35AA533-BDAF-4003-8603-2CCF53E4D77D}">
      <dgm:prSet/>
      <dgm:spPr/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Poor Interactivity </a:t>
          </a:r>
        </a:p>
      </dgm:t>
    </dgm:pt>
    <dgm:pt modelId="{404C0426-967A-43B4-9A11-3D419F584088}" type="parTrans" cxnId="{064915FE-BAFA-46F6-95C9-91540D7EAA59}">
      <dgm:prSet/>
      <dgm:spPr/>
      <dgm:t>
        <a:bodyPr/>
        <a:lstStyle/>
        <a:p>
          <a:endParaRPr lang="en-GB"/>
        </a:p>
      </dgm:t>
    </dgm:pt>
    <dgm:pt modelId="{87FA8069-1484-490E-8B4E-1BBB4FC3E622}" type="sibTrans" cxnId="{064915FE-BAFA-46F6-95C9-91540D7EAA59}">
      <dgm:prSet/>
      <dgm:spPr/>
      <dgm:t>
        <a:bodyPr/>
        <a:lstStyle/>
        <a:p>
          <a:endParaRPr lang="en-GB"/>
        </a:p>
      </dgm:t>
    </dgm:pt>
    <dgm:pt modelId="{7C440EAB-5D28-4A61-9C3E-5DE13F9643F6}">
      <dgm:prSet/>
      <dgm:spPr/>
      <dgm:t>
        <a:bodyPr/>
        <a:lstStyle/>
        <a:p>
          <a:r>
            <a:rPr lang="en-GB" b="1" dirty="0" smtClean="0">
              <a:latin typeface="Arial" pitchFamily="34" charset="0"/>
              <a:cs typeface="Arial" pitchFamily="34" charset="0"/>
            </a:rPr>
            <a:t>Difficult</a:t>
          </a:r>
          <a:r>
            <a:rPr lang="en-GB" dirty="0" smtClean="0">
              <a:latin typeface="Arial" pitchFamily="34" charset="0"/>
              <a:cs typeface="Arial" pitchFamily="34" charset="0"/>
            </a:rPr>
            <a:t> </a:t>
          </a:r>
        </a:p>
      </dgm:t>
    </dgm:pt>
    <dgm:pt modelId="{CD097A90-4560-45E6-8E2F-EF7DD686D88F}" type="parTrans" cxnId="{6412A04E-2BF4-4B36-9781-1D19EC7F961A}">
      <dgm:prSet/>
      <dgm:spPr/>
      <dgm:t>
        <a:bodyPr/>
        <a:lstStyle/>
        <a:p>
          <a:endParaRPr lang="en-GB"/>
        </a:p>
      </dgm:t>
    </dgm:pt>
    <dgm:pt modelId="{C50AFD05-D0E3-4D76-B900-C9D105492AB6}" type="sibTrans" cxnId="{6412A04E-2BF4-4B36-9781-1D19EC7F961A}">
      <dgm:prSet/>
      <dgm:spPr/>
      <dgm:t>
        <a:bodyPr/>
        <a:lstStyle/>
        <a:p>
          <a:endParaRPr lang="en-GB"/>
        </a:p>
      </dgm:t>
    </dgm:pt>
    <dgm:pt modelId="{8B474DD6-90B5-4E21-80F7-76B3B1546CBF}">
      <dgm:prSet/>
      <dgm:spPr/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Finding relevant content/comment</a:t>
          </a:r>
          <a:endParaRPr lang="en-GB" dirty="0">
            <a:latin typeface="Arial" pitchFamily="34" charset="0"/>
            <a:cs typeface="Arial" pitchFamily="34" charset="0"/>
          </a:endParaRPr>
        </a:p>
      </dgm:t>
    </dgm:pt>
    <dgm:pt modelId="{61749F0E-71D4-42B8-B5B0-2D9B4F961911}" type="parTrans" cxnId="{FF6EE6B3-DBCC-4C78-A64F-9584904C8628}">
      <dgm:prSet/>
      <dgm:spPr/>
      <dgm:t>
        <a:bodyPr/>
        <a:lstStyle/>
        <a:p>
          <a:endParaRPr lang="en-GB"/>
        </a:p>
      </dgm:t>
    </dgm:pt>
    <dgm:pt modelId="{5D92E524-A7EA-4330-B766-C2680376CA3C}" type="sibTrans" cxnId="{FF6EE6B3-DBCC-4C78-A64F-9584904C8628}">
      <dgm:prSet/>
      <dgm:spPr/>
      <dgm:t>
        <a:bodyPr/>
        <a:lstStyle/>
        <a:p>
          <a:endParaRPr lang="en-GB"/>
        </a:p>
      </dgm:t>
    </dgm:pt>
    <dgm:pt modelId="{115C9776-690E-4BC1-B980-3E7562AA352F}" type="pres">
      <dgm:prSet presAssocID="{F53D56F0-1B8C-45F9-86A2-57A76BF87FC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BB305B6-2A66-4C9E-830A-9B1DBCC6A5EC}" type="pres">
      <dgm:prSet presAssocID="{EC315C62-57BC-4EC1-8D33-6AF6E4B8CA90}" presName="composite" presStyleCnt="0"/>
      <dgm:spPr/>
      <dgm:t>
        <a:bodyPr/>
        <a:lstStyle/>
        <a:p>
          <a:endParaRPr lang="en-GB"/>
        </a:p>
      </dgm:t>
    </dgm:pt>
    <dgm:pt modelId="{A3871E4B-AB69-429D-B7A5-A318E0EFC3EF}" type="pres">
      <dgm:prSet presAssocID="{EC315C62-57BC-4EC1-8D33-6AF6E4B8CA9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FD5371-78E9-425F-B35B-348E59F7DC1C}" type="pres">
      <dgm:prSet presAssocID="{EC315C62-57BC-4EC1-8D33-6AF6E4B8CA9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11362A3-DF4D-4E17-8A2C-92FD7B0CCDC2}" type="pres">
      <dgm:prSet presAssocID="{7109AFDC-A29F-4964-9B37-094ABD7477C2}" presName="sp" presStyleCnt="0"/>
      <dgm:spPr/>
      <dgm:t>
        <a:bodyPr/>
        <a:lstStyle/>
        <a:p>
          <a:endParaRPr lang="en-GB"/>
        </a:p>
      </dgm:t>
    </dgm:pt>
    <dgm:pt modelId="{A7EFB281-7E4D-41E3-B807-8AD643EB7EC3}" type="pres">
      <dgm:prSet presAssocID="{CD6817B9-A348-4863-9F55-D103DD71D4FA}" presName="composite" presStyleCnt="0"/>
      <dgm:spPr/>
      <dgm:t>
        <a:bodyPr/>
        <a:lstStyle/>
        <a:p>
          <a:endParaRPr lang="en-GB"/>
        </a:p>
      </dgm:t>
    </dgm:pt>
    <dgm:pt modelId="{2DFE8AD1-D0AA-49E8-AFB3-AA8AAE1125F0}" type="pres">
      <dgm:prSet presAssocID="{CD6817B9-A348-4863-9F55-D103DD71D4FA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E181EA0-F278-4D27-8A4D-CEEB13EC16F5}" type="pres">
      <dgm:prSet presAssocID="{CD6817B9-A348-4863-9F55-D103DD71D4F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E548C94-08F1-4466-9ECA-65181A46BF23}" type="pres">
      <dgm:prSet presAssocID="{DC2F323F-E446-43FA-AFD9-710FA060F303}" presName="sp" presStyleCnt="0"/>
      <dgm:spPr/>
      <dgm:t>
        <a:bodyPr/>
        <a:lstStyle/>
        <a:p>
          <a:endParaRPr lang="en-GB"/>
        </a:p>
      </dgm:t>
    </dgm:pt>
    <dgm:pt modelId="{8071BC8E-DB2D-473F-8242-BB771FD36FF7}" type="pres">
      <dgm:prSet presAssocID="{48339037-B0B5-4556-82A5-9349B97529DD}" presName="composite" presStyleCnt="0"/>
      <dgm:spPr/>
      <dgm:t>
        <a:bodyPr/>
        <a:lstStyle/>
        <a:p>
          <a:endParaRPr lang="en-GB"/>
        </a:p>
      </dgm:t>
    </dgm:pt>
    <dgm:pt modelId="{63F35701-5004-44B4-92DB-A593F8C89D11}" type="pres">
      <dgm:prSet presAssocID="{48339037-B0B5-4556-82A5-9349B97529D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22C979E-0F93-4610-B01E-D5348FF41E94}" type="pres">
      <dgm:prSet presAssocID="{48339037-B0B5-4556-82A5-9349B97529D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B6EA1B3-5126-4519-9815-E47993B66B5D}" type="pres">
      <dgm:prSet presAssocID="{955EE0D2-4D16-4B5C-8313-D44A3C0D4B34}" presName="sp" presStyleCnt="0"/>
      <dgm:spPr/>
      <dgm:t>
        <a:bodyPr/>
        <a:lstStyle/>
        <a:p>
          <a:endParaRPr lang="en-GB"/>
        </a:p>
      </dgm:t>
    </dgm:pt>
    <dgm:pt modelId="{4C214712-E13C-45DC-925E-2822F4DD41FD}" type="pres">
      <dgm:prSet presAssocID="{7C440EAB-5D28-4A61-9C3E-5DE13F9643F6}" presName="composite" presStyleCnt="0"/>
      <dgm:spPr/>
      <dgm:t>
        <a:bodyPr/>
        <a:lstStyle/>
        <a:p>
          <a:endParaRPr lang="en-GB"/>
        </a:p>
      </dgm:t>
    </dgm:pt>
    <dgm:pt modelId="{DFA9F6C3-3BB4-48FF-8BBA-F4123D2181B7}" type="pres">
      <dgm:prSet presAssocID="{7C440EAB-5D28-4A61-9C3E-5DE13F9643F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30EF8A-7AF6-4573-8335-5A8A6A59E788}" type="pres">
      <dgm:prSet presAssocID="{7C440EAB-5D28-4A61-9C3E-5DE13F9643F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C9FF4EF-4F27-4FB0-9757-FB80DC910CF6}" srcId="{F53D56F0-1B8C-45F9-86A2-57A76BF87FCE}" destId="{48339037-B0B5-4556-82A5-9349B97529DD}" srcOrd="2" destOrd="0" parTransId="{8D2DED3E-6706-49DB-A16B-97E68CBDF469}" sibTransId="{955EE0D2-4D16-4B5C-8313-D44A3C0D4B34}"/>
    <dgm:cxn modelId="{A0DA9BFA-0B95-4DB5-AAA0-612B14EFFB35}" type="presOf" srcId="{88769CC1-03A0-4B38-8F52-7769F77C7934}" destId="{C4FD5371-78E9-425F-B35B-348E59F7DC1C}" srcOrd="0" destOrd="0" presId="urn:microsoft.com/office/officeart/2005/8/layout/chevron2"/>
    <dgm:cxn modelId="{B457D9F2-5C58-40BF-BA3F-5F559412F4FE}" type="presOf" srcId="{F53D56F0-1B8C-45F9-86A2-57A76BF87FCE}" destId="{115C9776-690E-4BC1-B980-3E7562AA352F}" srcOrd="0" destOrd="0" presId="urn:microsoft.com/office/officeart/2005/8/layout/chevron2"/>
    <dgm:cxn modelId="{DE401630-5AAF-4617-85D2-BECCB4839234}" type="presOf" srcId="{7C440EAB-5D28-4A61-9C3E-5DE13F9643F6}" destId="{DFA9F6C3-3BB4-48FF-8BBA-F4123D2181B7}" srcOrd="0" destOrd="0" presId="urn:microsoft.com/office/officeart/2005/8/layout/chevron2"/>
    <dgm:cxn modelId="{FF6EE6B3-DBCC-4C78-A64F-9584904C8628}" srcId="{7C440EAB-5D28-4A61-9C3E-5DE13F9643F6}" destId="{8B474DD6-90B5-4E21-80F7-76B3B1546CBF}" srcOrd="0" destOrd="0" parTransId="{61749F0E-71D4-42B8-B5B0-2D9B4F961911}" sibTransId="{5D92E524-A7EA-4330-B766-C2680376CA3C}"/>
    <dgm:cxn modelId="{99DBEC24-85B8-4577-BC83-29BEFEBCDA5C}" type="presOf" srcId="{EC315C62-57BC-4EC1-8D33-6AF6E4B8CA90}" destId="{A3871E4B-AB69-429D-B7A5-A318E0EFC3EF}" srcOrd="0" destOrd="0" presId="urn:microsoft.com/office/officeart/2005/8/layout/chevron2"/>
    <dgm:cxn modelId="{BA3A794A-D5D3-4B66-84D5-6A123E08F1D9}" srcId="{F53D56F0-1B8C-45F9-86A2-57A76BF87FCE}" destId="{CD6817B9-A348-4863-9F55-D103DD71D4FA}" srcOrd="1" destOrd="0" parTransId="{D442E87F-0A5C-4E29-8E3C-8F63F454FBC4}" sibTransId="{DC2F323F-E446-43FA-AFD9-710FA060F303}"/>
    <dgm:cxn modelId="{33C0A929-C5A0-4DFD-B204-8C933E017C49}" type="presOf" srcId="{D35AA533-BDAF-4003-8603-2CCF53E4D77D}" destId="{D22C979E-0F93-4610-B01E-D5348FF41E94}" srcOrd="0" destOrd="0" presId="urn:microsoft.com/office/officeart/2005/8/layout/chevron2"/>
    <dgm:cxn modelId="{06F556E4-F09B-441D-B126-47CD9921AE3E}" srcId="{EC315C62-57BC-4EC1-8D33-6AF6E4B8CA90}" destId="{88769CC1-03A0-4B38-8F52-7769F77C7934}" srcOrd="0" destOrd="0" parTransId="{2B8ECED6-8BCC-4D79-A5D9-DCED25FA5427}" sibTransId="{7344C060-6909-4F44-9590-54FB40457EA8}"/>
    <dgm:cxn modelId="{5ECF63C8-E25B-43BF-8028-C4C57DFE632F}" type="presOf" srcId="{48339037-B0B5-4556-82A5-9349B97529DD}" destId="{63F35701-5004-44B4-92DB-A593F8C89D11}" srcOrd="0" destOrd="0" presId="urn:microsoft.com/office/officeart/2005/8/layout/chevron2"/>
    <dgm:cxn modelId="{83BC3D7D-9490-49D0-A5B9-48D17DED1DB1}" type="presOf" srcId="{8B474DD6-90B5-4E21-80F7-76B3B1546CBF}" destId="{BB30EF8A-7AF6-4573-8335-5A8A6A59E788}" srcOrd="0" destOrd="0" presId="urn:microsoft.com/office/officeart/2005/8/layout/chevron2"/>
    <dgm:cxn modelId="{7A5AE7AE-B247-4277-B9E4-3133FB1B53BD}" srcId="{CD6817B9-A348-4863-9F55-D103DD71D4FA}" destId="{F4A97591-AFD9-4E99-BC94-64AF9B0ECECF}" srcOrd="0" destOrd="0" parTransId="{BA1BB45D-2D64-466B-8A75-947420027BFC}" sibTransId="{E5714284-AB2F-4C53-A8CE-5DB8712DE4DC}"/>
    <dgm:cxn modelId="{BDB71F02-30A8-4A52-BBB7-6FEE571F3C79}" type="presOf" srcId="{F4A97591-AFD9-4E99-BC94-64AF9B0ECECF}" destId="{6E181EA0-F278-4D27-8A4D-CEEB13EC16F5}" srcOrd="0" destOrd="0" presId="urn:microsoft.com/office/officeart/2005/8/layout/chevron2"/>
    <dgm:cxn modelId="{064915FE-BAFA-46F6-95C9-91540D7EAA59}" srcId="{48339037-B0B5-4556-82A5-9349B97529DD}" destId="{D35AA533-BDAF-4003-8603-2CCF53E4D77D}" srcOrd="0" destOrd="0" parTransId="{404C0426-967A-43B4-9A11-3D419F584088}" sibTransId="{87FA8069-1484-490E-8B4E-1BBB4FC3E622}"/>
    <dgm:cxn modelId="{6412A04E-2BF4-4B36-9781-1D19EC7F961A}" srcId="{F53D56F0-1B8C-45F9-86A2-57A76BF87FCE}" destId="{7C440EAB-5D28-4A61-9C3E-5DE13F9643F6}" srcOrd="3" destOrd="0" parTransId="{CD097A90-4560-45E6-8E2F-EF7DD686D88F}" sibTransId="{C50AFD05-D0E3-4D76-B900-C9D105492AB6}"/>
    <dgm:cxn modelId="{0525ADB8-2F43-4BE5-94E1-F3CBBECF167D}" type="presOf" srcId="{CD6817B9-A348-4863-9F55-D103DD71D4FA}" destId="{2DFE8AD1-D0AA-49E8-AFB3-AA8AAE1125F0}" srcOrd="0" destOrd="0" presId="urn:microsoft.com/office/officeart/2005/8/layout/chevron2"/>
    <dgm:cxn modelId="{DB08D886-722B-4FFC-973C-BD698A4CE882}" srcId="{F53D56F0-1B8C-45F9-86A2-57A76BF87FCE}" destId="{EC315C62-57BC-4EC1-8D33-6AF6E4B8CA90}" srcOrd="0" destOrd="0" parTransId="{6D8B050D-6C63-40E4-9D4D-D59FE0B42852}" sibTransId="{7109AFDC-A29F-4964-9B37-094ABD7477C2}"/>
    <dgm:cxn modelId="{95327509-CAB6-468F-9C81-684201B6328C}" type="presParOf" srcId="{115C9776-690E-4BC1-B980-3E7562AA352F}" destId="{1BB305B6-2A66-4C9E-830A-9B1DBCC6A5EC}" srcOrd="0" destOrd="0" presId="urn:microsoft.com/office/officeart/2005/8/layout/chevron2"/>
    <dgm:cxn modelId="{88D327B6-FBEE-40A8-9C5E-B3436C0D3FE4}" type="presParOf" srcId="{1BB305B6-2A66-4C9E-830A-9B1DBCC6A5EC}" destId="{A3871E4B-AB69-429D-B7A5-A318E0EFC3EF}" srcOrd="0" destOrd="0" presId="urn:microsoft.com/office/officeart/2005/8/layout/chevron2"/>
    <dgm:cxn modelId="{61236938-170E-45CE-B660-ADB57549363B}" type="presParOf" srcId="{1BB305B6-2A66-4C9E-830A-9B1DBCC6A5EC}" destId="{C4FD5371-78E9-425F-B35B-348E59F7DC1C}" srcOrd="1" destOrd="0" presId="urn:microsoft.com/office/officeart/2005/8/layout/chevron2"/>
    <dgm:cxn modelId="{C791610B-C0D4-41F6-9970-78F921B32281}" type="presParOf" srcId="{115C9776-690E-4BC1-B980-3E7562AA352F}" destId="{111362A3-DF4D-4E17-8A2C-92FD7B0CCDC2}" srcOrd="1" destOrd="0" presId="urn:microsoft.com/office/officeart/2005/8/layout/chevron2"/>
    <dgm:cxn modelId="{67EC2452-ADEC-4396-9CF9-9518206D5723}" type="presParOf" srcId="{115C9776-690E-4BC1-B980-3E7562AA352F}" destId="{A7EFB281-7E4D-41E3-B807-8AD643EB7EC3}" srcOrd="2" destOrd="0" presId="urn:microsoft.com/office/officeart/2005/8/layout/chevron2"/>
    <dgm:cxn modelId="{ABBE85D5-D69A-4AB4-9BB2-0D7665880777}" type="presParOf" srcId="{A7EFB281-7E4D-41E3-B807-8AD643EB7EC3}" destId="{2DFE8AD1-D0AA-49E8-AFB3-AA8AAE1125F0}" srcOrd="0" destOrd="0" presId="urn:microsoft.com/office/officeart/2005/8/layout/chevron2"/>
    <dgm:cxn modelId="{DD9CB176-64F2-4221-ADDB-90DD75C4D25D}" type="presParOf" srcId="{A7EFB281-7E4D-41E3-B807-8AD643EB7EC3}" destId="{6E181EA0-F278-4D27-8A4D-CEEB13EC16F5}" srcOrd="1" destOrd="0" presId="urn:microsoft.com/office/officeart/2005/8/layout/chevron2"/>
    <dgm:cxn modelId="{2983BCE2-4F28-403E-9DE8-4D81CE105A3C}" type="presParOf" srcId="{115C9776-690E-4BC1-B980-3E7562AA352F}" destId="{FE548C94-08F1-4466-9ECA-65181A46BF23}" srcOrd="3" destOrd="0" presId="urn:microsoft.com/office/officeart/2005/8/layout/chevron2"/>
    <dgm:cxn modelId="{1BA40FA2-4535-4089-8745-4D55490C4B82}" type="presParOf" srcId="{115C9776-690E-4BC1-B980-3E7562AA352F}" destId="{8071BC8E-DB2D-473F-8242-BB771FD36FF7}" srcOrd="4" destOrd="0" presId="urn:microsoft.com/office/officeart/2005/8/layout/chevron2"/>
    <dgm:cxn modelId="{32ADB5B6-DD7D-4774-9BA4-1E603FBD9142}" type="presParOf" srcId="{8071BC8E-DB2D-473F-8242-BB771FD36FF7}" destId="{63F35701-5004-44B4-92DB-A593F8C89D11}" srcOrd="0" destOrd="0" presId="urn:microsoft.com/office/officeart/2005/8/layout/chevron2"/>
    <dgm:cxn modelId="{B0D813CE-340D-4202-8402-5D9F5765B868}" type="presParOf" srcId="{8071BC8E-DB2D-473F-8242-BB771FD36FF7}" destId="{D22C979E-0F93-4610-B01E-D5348FF41E94}" srcOrd="1" destOrd="0" presId="urn:microsoft.com/office/officeart/2005/8/layout/chevron2"/>
    <dgm:cxn modelId="{6B73932A-BB7B-4EE2-BEA6-61DA73ED8E76}" type="presParOf" srcId="{115C9776-690E-4BC1-B980-3E7562AA352F}" destId="{AB6EA1B3-5126-4519-9815-E47993B66B5D}" srcOrd="5" destOrd="0" presId="urn:microsoft.com/office/officeart/2005/8/layout/chevron2"/>
    <dgm:cxn modelId="{36F80888-BD27-444F-AA26-3B1C88B7A081}" type="presParOf" srcId="{115C9776-690E-4BC1-B980-3E7562AA352F}" destId="{4C214712-E13C-45DC-925E-2822F4DD41FD}" srcOrd="6" destOrd="0" presId="urn:microsoft.com/office/officeart/2005/8/layout/chevron2"/>
    <dgm:cxn modelId="{AC94B4FD-C6B0-4453-A873-E2E6A95097A2}" type="presParOf" srcId="{4C214712-E13C-45DC-925E-2822F4DD41FD}" destId="{DFA9F6C3-3BB4-48FF-8BBA-F4123D2181B7}" srcOrd="0" destOrd="0" presId="urn:microsoft.com/office/officeart/2005/8/layout/chevron2"/>
    <dgm:cxn modelId="{82C2E6FC-ED49-4218-9182-834134E6D134}" type="presParOf" srcId="{4C214712-E13C-45DC-925E-2822F4DD41FD}" destId="{BB30EF8A-7AF6-4573-8335-5A8A6A59E78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BEEEE9-0455-417E-AFC2-631D92423F61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8114A994-8FA8-415E-9D3C-F68F1C4648B8}">
      <dgm:prSet phldrT="[Text]"/>
      <dgm:spPr/>
      <dgm:t>
        <a:bodyPr/>
        <a:lstStyle/>
        <a:p>
          <a:r>
            <a:rPr lang="en-GB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Interactive</a:t>
          </a:r>
          <a:endParaRPr lang="en-GB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F0F1C62-9DE9-4E4B-8C8D-5EDF8F48739C}" type="parTrans" cxnId="{F4FB2361-D3B3-4007-AADD-09E9CDAAE06E}">
      <dgm:prSet/>
      <dgm:spPr/>
      <dgm:t>
        <a:bodyPr/>
        <a:lstStyle/>
        <a:p>
          <a:endParaRPr lang="en-GB"/>
        </a:p>
      </dgm:t>
    </dgm:pt>
    <dgm:pt modelId="{F61F74F3-1087-4B1A-87C1-633B39939923}" type="sibTrans" cxnId="{F4FB2361-D3B3-4007-AADD-09E9CDAAE06E}">
      <dgm:prSet/>
      <dgm:spPr/>
      <dgm:t>
        <a:bodyPr/>
        <a:lstStyle/>
        <a:p>
          <a:endParaRPr lang="en-GB"/>
        </a:p>
      </dgm:t>
    </dgm:pt>
    <dgm:pt modelId="{6B96309F-874A-42B9-A2F8-9FAEDA8EB59B}">
      <dgm:prSet phldrT="[Text]"/>
      <dgm:spPr/>
      <dgm:t>
        <a:bodyPr/>
        <a:lstStyle/>
        <a:p>
          <a:r>
            <a:rPr lang="en-GB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Multi-platforms</a:t>
          </a:r>
          <a:endParaRPr lang="en-GB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6576D32-BC3B-4866-A0EB-79A538181CB7}" type="sibTrans" cxnId="{D226707F-B2E6-407B-904D-E221EE1557E8}">
      <dgm:prSet/>
      <dgm:spPr/>
      <dgm:t>
        <a:bodyPr/>
        <a:lstStyle/>
        <a:p>
          <a:endParaRPr lang="en-GB"/>
        </a:p>
      </dgm:t>
    </dgm:pt>
    <dgm:pt modelId="{02425DD5-3CEB-40F6-99D5-AC01E572CFB2}" type="parTrans" cxnId="{D226707F-B2E6-407B-904D-E221EE1557E8}">
      <dgm:prSet/>
      <dgm:spPr/>
      <dgm:t>
        <a:bodyPr/>
        <a:lstStyle/>
        <a:p>
          <a:endParaRPr lang="en-GB"/>
        </a:p>
      </dgm:t>
    </dgm:pt>
    <dgm:pt modelId="{E6563849-6827-42E7-8033-3788E74CD864}">
      <dgm:prSet phldrT="[Text]"/>
      <dgm:spPr/>
      <dgm:t>
        <a:bodyPr/>
        <a:lstStyle/>
        <a:p>
          <a:r>
            <a:rPr lang="en-GB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Analytical</a:t>
          </a:r>
          <a:endParaRPr lang="en-GB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DE2E046-6235-4E60-B2DE-B9E9BC62F3F1}" type="sibTrans" cxnId="{DFD8B9A7-A618-4EA1-AF63-33E60A035D3A}">
      <dgm:prSet/>
      <dgm:spPr/>
      <dgm:t>
        <a:bodyPr/>
        <a:lstStyle/>
        <a:p>
          <a:endParaRPr lang="en-GB"/>
        </a:p>
      </dgm:t>
    </dgm:pt>
    <dgm:pt modelId="{61BDAE46-9228-4C46-90A8-3558DDB38F9B}" type="parTrans" cxnId="{DFD8B9A7-A618-4EA1-AF63-33E60A035D3A}">
      <dgm:prSet/>
      <dgm:spPr/>
      <dgm:t>
        <a:bodyPr/>
        <a:lstStyle/>
        <a:p>
          <a:endParaRPr lang="en-GB"/>
        </a:p>
      </dgm:t>
    </dgm:pt>
    <dgm:pt modelId="{B9490CFD-4427-491C-9D64-BFE6E49771BC}">
      <dgm:prSet/>
      <dgm:spPr/>
      <dgm:t>
        <a:bodyPr/>
        <a:lstStyle/>
        <a:p>
          <a:r>
            <a:rPr lang="en-GB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Integrated</a:t>
          </a:r>
          <a:endParaRPr lang="en-GB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C881378-7718-49DA-8E2E-2DE1B0AA0440}" type="parTrans" cxnId="{1BFBA0CF-D943-4DF8-8985-4BA9099B36EB}">
      <dgm:prSet/>
      <dgm:spPr/>
      <dgm:t>
        <a:bodyPr/>
        <a:lstStyle/>
        <a:p>
          <a:endParaRPr lang="en-GB"/>
        </a:p>
      </dgm:t>
    </dgm:pt>
    <dgm:pt modelId="{3B6462A2-409C-4718-A717-FC69177E93EF}" type="sibTrans" cxnId="{1BFBA0CF-D943-4DF8-8985-4BA9099B36EB}">
      <dgm:prSet/>
      <dgm:spPr/>
      <dgm:t>
        <a:bodyPr/>
        <a:lstStyle/>
        <a:p>
          <a:endParaRPr lang="en-GB"/>
        </a:p>
      </dgm:t>
    </dgm:pt>
    <dgm:pt modelId="{06B0A6F6-C56F-4241-9192-2C6D0824A5C3}" type="pres">
      <dgm:prSet presAssocID="{A3BEEEE9-0455-417E-AFC2-631D92423F6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47ADEE9-80C8-4AF7-B090-6E38880A9E47}" type="pres">
      <dgm:prSet presAssocID="{8114A994-8FA8-415E-9D3C-F68F1C4648B8}" presName="parentLin" presStyleCnt="0"/>
      <dgm:spPr/>
      <dgm:t>
        <a:bodyPr/>
        <a:lstStyle/>
        <a:p>
          <a:endParaRPr lang="en-GB"/>
        </a:p>
      </dgm:t>
    </dgm:pt>
    <dgm:pt modelId="{72CBE365-181B-4846-9D6E-DDC07C3F0E03}" type="pres">
      <dgm:prSet presAssocID="{8114A994-8FA8-415E-9D3C-F68F1C4648B8}" presName="parentLeftMargin" presStyleLbl="node1" presStyleIdx="0" presStyleCnt="4"/>
      <dgm:spPr/>
      <dgm:t>
        <a:bodyPr/>
        <a:lstStyle/>
        <a:p>
          <a:endParaRPr lang="en-GB"/>
        </a:p>
      </dgm:t>
    </dgm:pt>
    <dgm:pt modelId="{852C29EB-4EF8-4B85-A98F-32FB6A2AD971}" type="pres">
      <dgm:prSet presAssocID="{8114A994-8FA8-415E-9D3C-F68F1C4648B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343325-4BCE-4BA0-B21F-51BD8C07D638}" type="pres">
      <dgm:prSet presAssocID="{8114A994-8FA8-415E-9D3C-F68F1C4648B8}" presName="negativeSpace" presStyleCnt="0"/>
      <dgm:spPr/>
      <dgm:t>
        <a:bodyPr/>
        <a:lstStyle/>
        <a:p>
          <a:endParaRPr lang="en-GB"/>
        </a:p>
      </dgm:t>
    </dgm:pt>
    <dgm:pt modelId="{0325CBE7-0507-48E9-AAA0-EC240D89E8FA}" type="pres">
      <dgm:prSet presAssocID="{8114A994-8FA8-415E-9D3C-F68F1C4648B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617AC1-A34F-4C39-B777-2AF64FA5FAC2}" type="pres">
      <dgm:prSet presAssocID="{F61F74F3-1087-4B1A-87C1-633B39939923}" presName="spaceBetweenRectangles" presStyleCnt="0"/>
      <dgm:spPr/>
      <dgm:t>
        <a:bodyPr/>
        <a:lstStyle/>
        <a:p>
          <a:endParaRPr lang="en-GB"/>
        </a:p>
      </dgm:t>
    </dgm:pt>
    <dgm:pt modelId="{C7DF1578-7D0C-483B-B0A9-3A3F804FB76D}" type="pres">
      <dgm:prSet presAssocID="{E6563849-6827-42E7-8033-3788E74CD864}" presName="parentLin" presStyleCnt="0"/>
      <dgm:spPr/>
      <dgm:t>
        <a:bodyPr/>
        <a:lstStyle/>
        <a:p>
          <a:endParaRPr lang="en-GB"/>
        </a:p>
      </dgm:t>
    </dgm:pt>
    <dgm:pt modelId="{3E71A5ED-1B8E-4539-AFCB-D83BF081942D}" type="pres">
      <dgm:prSet presAssocID="{E6563849-6827-42E7-8033-3788E74CD864}" presName="parentLeftMargin" presStyleLbl="node1" presStyleIdx="0" presStyleCnt="4"/>
      <dgm:spPr/>
      <dgm:t>
        <a:bodyPr/>
        <a:lstStyle/>
        <a:p>
          <a:endParaRPr lang="en-GB"/>
        </a:p>
      </dgm:t>
    </dgm:pt>
    <dgm:pt modelId="{507AAB6A-DCF0-4AA6-B5F8-817131DF24CD}" type="pres">
      <dgm:prSet presAssocID="{E6563849-6827-42E7-8033-3788E74CD86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292FA4-7309-4D20-B9F8-05816DCE3117}" type="pres">
      <dgm:prSet presAssocID="{E6563849-6827-42E7-8033-3788E74CD864}" presName="negativeSpace" presStyleCnt="0"/>
      <dgm:spPr/>
      <dgm:t>
        <a:bodyPr/>
        <a:lstStyle/>
        <a:p>
          <a:endParaRPr lang="en-GB"/>
        </a:p>
      </dgm:t>
    </dgm:pt>
    <dgm:pt modelId="{3E8EF334-F4FC-45B7-83CB-76ACA0273CC5}" type="pres">
      <dgm:prSet presAssocID="{E6563849-6827-42E7-8033-3788E74CD86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4BE9CE0-58CD-427C-82F8-E3F733E22B91}" type="pres">
      <dgm:prSet presAssocID="{5DE2E046-6235-4E60-B2DE-B9E9BC62F3F1}" presName="spaceBetweenRectangles" presStyleCnt="0"/>
      <dgm:spPr/>
      <dgm:t>
        <a:bodyPr/>
        <a:lstStyle/>
        <a:p>
          <a:endParaRPr lang="en-GB"/>
        </a:p>
      </dgm:t>
    </dgm:pt>
    <dgm:pt modelId="{C5466B7B-12AB-4F82-BFBC-38A77CB1E51A}" type="pres">
      <dgm:prSet presAssocID="{6B96309F-874A-42B9-A2F8-9FAEDA8EB59B}" presName="parentLin" presStyleCnt="0"/>
      <dgm:spPr/>
      <dgm:t>
        <a:bodyPr/>
        <a:lstStyle/>
        <a:p>
          <a:endParaRPr lang="en-GB"/>
        </a:p>
      </dgm:t>
    </dgm:pt>
    <dgm:pt modelId="{21625E19-17FE-4C59-9491-D8BB38C90FD5}" type="pres">
      <dgm:prSet presAssocID="{6B96309F-874A-42B9-A2F8-9FAEDA8EB59B}" presName="parentLeftMargin" presStyleLbl="node1" presStyleIdx="1" presStyleCnt="4"/>
      <dgm:spPr/>
      <dgm:t>
        <a:bodyPr/>
        <a:lstStyle/>
        <a:p>
          <a:endParaRPr lang="en-GB"/>
        </a:p>
      </dgm:t>
    </dgm:pt>
    <dgm:pt modelId="{1BCA891D-8E34-4CF4-B476-FB3EB24A32CE}" type="pres">
      <dgm:prSet presAssocID="{6B96309F-874A-42B9-A2F8-9FAEDA8EB59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8CCF4B2-ED8E-4F96-B761-805F62D868AD}" type="pres">
      <dgm:prSet presAssocID="{6B96309F-874A-42B9-A2F8-9FAEDA8EB59B}" presName="negativeSpace" presStyleCnt="0"/>
      <dgm:spPr/>
      <dgm:t>
        <a:bodyPr/>
        <a:lstStyle/>
        <a:p>
          <a:endParaRPr lang="en-GB"/>
        </a:p>
      </dgm:t>
    </dgm:pt>
    <dgm:pt modelId="{0B935B76-97BB-42F1-BEE8-8BB15EE9A76C}" type="pres">
      <dgm:prSet presAssocID="{6B96309F-874A-42B9-A2F8-9FAEDA8EB59B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0CAC7FD-8C31-4976-B8D3-BD4DAB8994B3}" type="pres">
      <dgm:prSet presAssocID="{F6576D32-BC3B-4866-A0EB-79A538181CB7}" presName="spaceBetweenRectangles" presStyleCnt="0"/>
      <dgm:spPr/>
      <dgm:t>
        <a:bodyPr/>
        <a:lstStyle/>
        <a:p>
          <a:endParaRPr lang="en-GB"/>
        </a:p>
      </dgm:t>
    </dgm:pt>
    <dgm:pt modelId="{CA3AAA9D-E040-473F-8E2D-DAA4A0276E6A}" type="pres">
      <dgm:prSet presAssocID="{B9490CFD-4427-491C-9D64-BFE6E49771BC}" presName="parentLin" presStyleCnt="0"/>
      <dgm:spPr/>
      <dgm:t>
        <a:bodyPr/>
        <a:lstStyle/>
        <a:p>
          <a:endParaRPr lang="en-GB"/>
        </a:p>
      </dgm:t>
    </dgm:pt>
    <dgm:pt modelId="{0155E9FF-E85C-48AE-B344-C343314E2045}" type="pres">
      <dgm:prSet presAssocID="{B9490CFD-4427-491C-9D64-BFE6E49771BC}" presName="parentLeftMargin" presStyleLbl="node1" presStyleIdx="2" presStyleCnt="4"/>
      <dgm:spPr/>
      <dgm:t>
        <a:bodyPr/>
        <a:lstStyle/>
        <a:p>
          <a:endParaRPr lang="en-GB"/>
        </a:p>
      </dgm:t>
    </dgm:pt>
    <dgm:pt modelId="{E4D71E4A-309A-4381-8395-FC681F76A723}" type="pres">
      <dgm:prSet presAssocID="{B9490CFD-4427-491C-9D64-BFE6E49771B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56C28CC-A3C5-4984-B9D1-8C8245DD0D75}" type="pres">
      <dgm:prSet presAssocID="{B9490CFD-4427-491C-9D64-BFE6E49771BC}" presName="negativeSpace" presStyleCnt="0"/>
      <dgm:spPr/>
      <dgm:t>
        <a:bodyPr/>
        <a:lstStyle/>
        <a:p>
          <a:endParaRPr lang="en-GB"/>
        </a:p>
      </dgm:t>
    </dgm:pt>
    <dgm:pt modelId="{BD96CF3A-E79B-40F5-9599-3A1D9A83FD21}" type="pres">
      <dgm:prSet presAssocID="{B9490CFD-4427-491C-9D64-BFE6E49771BC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226707F-B2E6-407B-904D-E221EE1557E8}" srcId="{A3BEEEE9-0455-417E-AFC2-631D92423F61}" destId="{6B96309F-874A-42B9-A2F8-9FAEDA8EB59B}" srcOrd="2" destOrd="0" parTransId="{02425DD5-3CEB-40F6-99D5-AC01E572CFB2}" sibTransId="{F6576D32-BC3B-4866-A0EB-79A538181CB7}"/>
    <dgm:cxn modelId="{DFD8B9A7-A618-4EA1-AF63-33E60A035D3A}" srcId="{A3BEEEE9-0455-417E-AFC2-631D92423F61}" destId="{E6563849-6827-42E7-8033-3788E74CD864}" srcOrd="1" destOrd="0" parTransId="{61BDAE46-9228-4C46-90A8-3558DDB38F9B}" sibTransId="{5DE2E046-6235-4E60-B2DE-B9E9BC62F3F1}"/>
    <dgm:cxn modelId="{4849397D-FAFB-45E4-A2F5-7E4732663E68}" type="presOf" srcId="{B9490CFD-4427-491C-9D64-BFE6E49771BC}" destId="{E4D71E4A-309A-4381-8395-FC681F76A723}" srcOrd="1" destOrd="0" presId="urn:microsoft.com/office/officeart/2005/8/layout/list1"/>
    <dgm:cxn modelId="{98FF7AFB-5B46-416B-9A80-ABC9F739E91C}" type="presOf" srcId="{A3BEEEE9-0455-417E-AFC2-631D92423F61}" destId="{06B0A6F6-C56F-4241-9192-2C6D0824A5C3}" srcOrd="0" destOrd="0" presId="urn:microsoft.com/office/officeart/2005/8/layout/list1"/>
    <dgm:cxn modelId="{01D22ADB-804D-4885-B39E-99CC3358050A}" type="presOf" srcId="{6B96309F-874A-42B9-A2F8-9FAEDA8EB59B}" destId="{1BCA891D-8E34-4CF4-B476-FB3EB24A32CE}" srcOrd="1" destOrd="0" presId="urn:microsoft.com/office/officeart/2005/8/layout/list1"/>
    <dgm:cxn modelId="{F4FB2361-D3B3-4007-AADD-09E9CDAAE06E}" srcId="{A3BEEEE9-0455-417E-AFC2-631D92423F61}" destId="{8114A994-8FA8-415E-9D3C-F68F1C4648B8}" srcOrd="0" destOrd="0" parTransId="{3F0F1C62-9DE9-4E4B-8C8D-5EDF8F48739C}" sibTransId="{F61F74F3-1087-4B1A-87C1-633B39939923}"/>
    <dgm:cxn modelId="{11DE60A0-D887-404E-8A62-F09038495715}" type="presOf" srcId="{B9490CFD-4427-491C-9D64-BFE6E49771BC}" destId="{0155E9FF-E85C-48AE-B344-C343314E2045}" srcOrd="0" destOrd="0" presId="urn:microsoft.com/office/officeart/2005/8/layout/list1"/>
    <dgm:cxn modelId="{1E457365-B511-42E3-B9C7-A99B93BF39AC}" type="presOf" srcId="{8114A994-8FA8-415E-9D3C-F68F1C4648B8}" destId="{852C29EB-4EF8-4B85-A98F-32FB6A2AD971}" srcOrd="1" destOrd="0" presId="urn:microsoft.com/office/officeart/2005/8/layout/list1"/>
    <dgm:cxn modelId="{EA5403C5-D38B-47D8-B584-B21E4362C17D}" type="presOf" srcId="{E6563849-6827-42E7-8033-3788E74CD864}" destId="{507AAB6A-DCF0-4AA6-B5F8-817131DF24CD}" srcOrd="1" destOrd="0" presId="urn:microsoft.com/office/officeart/2005/8/layout/list1"/>
    <dgm:cxn modelId="{564039FE-5ABE-4227-B20E-38F4B1195D81}" type="presOf" srcId="{6B96309F-874A-42B9-A2F8-9FAEDA8EB59B}" destId="{21625E19-17FE-4C59-9491-D8BB38C90FD5}" srcOrd="0" destOrd="0" presId="urn:microsoft.com/office/officeart/2005/8/layout/list1"/>
    <dgm:cxn modelId="{E3573717-A56B-414E-9E14-21583656E90B}" type="presOf" srcId="{E6563849-6827-42E7-8033-3788E74CD864}" destId="{3E71A5ED-1B8E-4539-AFCB-D83BF081942D}" srcOrd="0" destOrd="0" presId="urn:microsoft.com/office/officeart/2005/8/layout/list1"/>
    <dgm:cxn modelId="{1BFBA0CF-D943-4DF8-8985-4BA9099B36EB}" srcId="{A3BEEEE9-0455-417E-AFC2-631D92423F61}" destId="{B9490CFD-4427-491C-9D64-BFE6E49771BC}" srcOrd="3" destOrd="0" parTransId="{2C881378-7718-49DA-8E2E-2DE1B0AA0440}" sibTransId="{3B6462A2-409C-4718-A717-FC69177E93EF}"/>
    <dgm:cxn modelId="{E3180471-EC7A-412C-A9D6-72F7110ABF31}" type="presOf" srcId="{8114A994-8FA8-415E-9D3C-F68F1C4648B8}" destId="{72CBE365-181B-4846-9D6E-DDC07C3F0E03}" srcOrd="0" destOrd="0" presId="urn:microsoft.com/office/officeart/2005/8/layout/list1"/>
    <dgm:cxn modelId="{D7023B15-62C7-4F6A-8D87-329A4BEB8D5A}" type="presParOf" srcId="{06B0A6F6-C56F-4241-9192-2C6D0824A5C3}" destId="{847ADEE9-80C8-4AF7-B090-6E38880A9E47}" srcOrd="0" destOrd="0" presId="urn:microsoft.com/office/officeart/2005/8/layout/list1"/>
    <dgm:cxn modelId="{3C702352-0A82-49A1-9D54-D7122C20033C}" type="presParOf" srcId="{847ADEE9-80C8-4AF7-B090-6E38880A9E47}" destId="{72CBE365-181B-4846-9D6E-DDC07C3F0E03}" srcOrd="0" destOrd="0" presId="urn:microsoft.com/office/officeart/2005/8/layout/list1"/>
    <dgm:cxn modelId="{54DB1BC3-5879-449E-BB1F-BB4358F23F33}" type="presParOf" srcId="{847ADEE9-80C8-4AF7-B090-6E38880A9E47}" destId="{852C29EB-4EF8-4B85-A98F-32FB6A2AD971}" srcOrd="1" destOrd="0" presId="urn:microsoft.com/office/officeart/2005/8/layout/list1"/>
    <dgm:cxn modelId="{8393D7EC-2F5B-4CB0-A4AA-00A7F12D3337}" type="presParOf" srcId="{06B0A6F6-C56F-4241-9192-2C6D0824A5C3}" destId="{42343325-4BCE-4BA0-B21F-51BD8C07D638}" srcOrd="1" destOrd="0" presId="urn:microsoft.com/office/officeart/2005/8/layout/list1"/>
    <dgm:cxn modelId="{7FD7CDC5-D3E7-4A91-8269-5116D19A64EE}" type="presParOf" srcId="{06B0A6F6-C56F-4241-9192-2C6D0824A5C3}" destId="{0325CBE7-0507-48E9-AAA0-EC240D89E8FA}" srcOrd="2" destOrd="0" presId="urn:microsoft.com/office/officeart/2005/8/layout/list1"/>
    <dgm:cxn modelId="{BEF63BA4-0BBB-4B82-A787-92E4CB42EDE6}" type="presParOf" srcId="{06B0A6F6-C56F-4241-9192-2C6D0824A5C3}" destId="{47617AC1-A34F-4C39-B777-2AF64FA5FAC2}" srcOrd="3" destOrd="0" presId="urn:microsoft.com/office/officeart/2005/8/layout/list1"/>
    <dgm:cxn modelId="{A0BF7D5B-5BE5-4B27-86EF-EF899DAEB3A8}" type="presParOf" srcId="{06B0A6F6-C56F-4241-9192-2C6D0824A5C3}" destId="{C7DF1578-7D0C-483B-B0A9-3A3F804FB76D}" srcOrd="4" destOrd="0" presId="urn:microsoft.com/office/officeart/2005/8/layout/list1"/>
    <dgm:cxn modelId="{36365BE8-9D20-4EDC-A854-3A4019C3FF30}" type="presParOf" srcId="{C7DF1578-7D0C-483B-B0A9-3A3F804FB76D}" destId="{3E71A5ED-1B8E-4539-AFCB-D83BF081942D}" srcOrd="0" destOrd="0" presId="urn:microsoft.com/office/officeart/2005/8/layout/list1"/>
    <dgm:cxn modelId="{0125C1DC-8F65-45AB-9177-01015E5434DC}" type="presParOf" srcId="{C7DF1578-7D0C-483B-B0A9-3A3F804FB76D}" destId="{507AAB6A-DCF0-4AA6-B5F8-817131DF24CD}" srcOrd="1" destOrd="0" presId="urn:microsoft.com/office/officeart/2005/8/layout/list1"/>
    <dgm:cxn modelId="{C8262497-3E79-4E50-BA8D-67FDACE0209B}" type="presParOf" srcId="{06B0A6F6-C56F-4241-9192-2C6D0824A5C3}" destId="{42292FA4-7309-4D20-B9F8-05816DCE3117}" srcOrd="5" destOrd="0" presId="urn:microsoft.com/office/officeart/2005/8/layout/list1"/>
    <dgm:cxn modelId="{5CB2DF1A-8035-4EA7-8B36-E71CBFA7B841}" type="presParOf" srcId="{06B0A6F6-C56F-4241-9192-2C6D0824A5C3}" destId="{3E8EF334-F4FC-45B7-83CB-76ACA0273CC5}" srcOrd="6" destOrd="0" presId="urn:microsoft.com/office/officeart/2005/8/layout/list1"/>
    <dgm:cxn modelId="{BEED2107-12D7-4E90-8E52-E2D13AD54304}" type="presParOf" srcId="{06B0A6F6-C56F-4241-9192-2C6D0824A5C3}" destId="{A4BE9CE0-58CD-427C-82F8-E3F733E22B91}" srcOrd="7" destOrd="0" presId="urn:microsoft.com/office/officeart/2005/8/layout/list1"/>
    <dgm:cxn modelId="{6FDEB5FE-AC9D-40EE-B922-42F15A262DFB}" type="presParOf" srcId="{06B0A6F6-C56F-4241-9192-2C6D0824A5C3}" destId="{C5466B7B-12AB-4F82-BFBC-38A77CB1E51A}" srcOrd="8" destOrd="0" presId="urn:microsoft.com/office/officeart/2005/8/layout/list1"/>
    <dgm:cxn modelId="{1F88BF35-683B-49F1-A97E-3B3E1894B9FB}" type="presParOf" srcId="{C5466B7B-12AB-4F82-BFBC-38A77CB1E51A}" destId="{21625E19-17FE-4C59-9491-D8BB38C90FD5}" srcOrd="0" destOrd="0" presId="urn:microsoft.com/office/officeart/2005/8/layout/list1"/>
    <dgm:cxn modelId="{B8B2AE04-897D-4E14-877B-F6F264369628}" type="presParOf" srcId="{C5466B7B-12AB-4F82-BFBC-38A77CB1E51A}" destId="{1BCA891D-8E34-4CF4-B476-FB3EB24A32CE}" srcOrd="1" destOrd="0" presId="urn:microsoft.com/office/officeart/2005/8/layout/list1"/>
    <dgm:cxn modelId="{48F0C4F2-654D-4041-A50C-26D09BE23D0B}" type="presParOf" srcId="{06B0A6F6-C56F-4241-9192-2C6D0824A5C3}" destId="{F8CCF4B2-ED8E-4F96-B761-805F62D868AD}" srcOrd="9" destOrd="0" presId="urn:microsoft.com/office/officeart/2005/8/layout/list1"/>
    <dgm:cxn modelId="{B9B92E5A-D148-4130-9311-BEE5679BFBA3}" type="presParOf" srcId="{06B0A6F6-C56F-4241-9192-2C6D0824A5C3}" destId="{0B935B76-97BB-42F1-BEE8-8BB15EE9A76C}" srcOrd="10" destOrd="0" presId="urn:microsoft.com/office/officeart/2005/8/layout/list1"/>
    <dgm:cxn modelId="{90467A2D-823F-46FD-A1E9-4E5CB532235D}" type="presParOf" srcId="{06B0A6F6-C56F-4241-9192-2C6D0824A5C3}" destId="{40CAC7FD-8C31-4976-B8D3-BD4DAB8994B3}" srcOrd="11" destOrd="0" presId="urn:microsoft.com/office/officeart/2005/8/layout/list1"/>
    <dgm:cxn modelId="{F45CB60C-04D0-4A09-8D2F-F216850CEF6A}" type="presParOf" srcId="{06B0A6F6-C56F-4241-9192-2C6D0824A5C3}" destId="{CA3AAA9D-E040-473F-8E2D-DAA4A0276E6A}" srcOrd="12" destOrd="0" presId="urn:microsoft.com/office/officeart/2005/8/layout/list1"/>
    <dgm:cxn modelId="{C700B3D2-CC19-4690-8D09-6A80B5AD8799}" type="presParOf" srcId="{CA3AAA9D-E040-473F-8E2D-DAA4A0276E6A}" destId="{0155E9FF-E85C-48AE-B344-C343314E2045}" srcOrd="0" destOrd="0" presId="urn:microsoft.com/office/officeart/2005/8/layout/list1"/>
    <dgm:cxn modelId="{AF5568C3-5009-45E0-BC24-DE0438AFB9E5}" type="presParOf" srcId="{CA3AAA9D-E040-473F-8E2D-DAA4A0276E6A}" destId="{E4D71E4A-309A-4381-8395-FC681F76A723}" srcOrd="1" destOrd="0" presId="urn:microsoft.com/office/officeart/2005/8/layout/list1"/>
    <dgm:cxn modelId="{66071FA0-CB2A-42B3-9C33-43EA8058E681}" type="presParOf" srcId="{06B0A6F6-C56F-4241-9192-2C6D0824A5C3}" destId="{B56C28CC-A3C5-4984-B9D1-8C8245DD0D75}" srcOrd="13" destOrd="0" presId="urn:microsoft.com/office/officeart/2005/8/layout/list1"/>
    <dgm:cxn modelId="{615E54D1-AE37-495A-A2A6-15C91132D754}" type="presParOf" srcId="{06B0A6F6-C56F-4241-9192-2C6D0824A5C3}" destId="{BD96CF3A-E79B-40F5-9599-3A1D9A83FD2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871E4B-AB69-429D-B7A5-A318E0EFC3EF}">
      <dsp:nvSpPr>
        <dsp:cNvPr id="0" name=""/>
        <dsp:cNvSpPr/>
      </dsp:nvSpPr>
      <dsp:spPr>
        <a:xfrm rot="5400000">
          <a:off x="-144181" y="146353"/>
          <a:ext cx="961212" cy="67284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1" kern="1200" dirty="0" smtClean="0">
              <a:latin typeface="Arial" pitchFamily="34" charset="0"/>
              <a:cs typeface="Arial" pitchFamily="34" charset="0"/>
            </a:rPr>
            <a:t>Capabilities </a:t>
          </a:r>
          <a:endParaRPr lang="en-GB" sz="800" kern="1200" dirty="0"/>
        </a:p>
      </dsp:txBody>
      <dsp:txXfrm rot="5400000">
        <a:off x="-144181" y="146353"/>
        <a:ext cx="961212" cy="672848"/>
      </dsp:txXfrm>
    </dsp:sp>
    <dsp:sp modelId="{C4FD5371-78E9-425F-B35B-348E59F7DC1C}">
      <dsp:nvSpPr>
        <dsp:cNvPr id="0" name=""/>
        <dsp:cNvSpPr/>
      </dsp:nvSpPr>
      <dsp:spPr>
        <a:xfrm rot="5400000">
          <a:off x="4138830" y="-3463809"/>
          <a:ext cx="624788" cy="755675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3600" kern="1200" dirty="0" smtClean="0">
              <a:latin typeface="Arial" pitchFamily="34" charset="0"/>
              <a:cs typeface="Arial" pitchFamily="34" charset="0"/>
            </a:rPr>
            <a:t>limited (static) </a:t>
          </a:r>
        </a:p>
      </dsp:txBody>
      <dsp:txXfrm rot="5400000">
        <a:off x="4138830" y="-3463809"/>
        <a:ext cx="624788" cy="7556751"/>
      </dsp:txXfrm>
    </dsp:sp>
    <dsp:sp modelId="{2DFE8AD1-D0AA-49E8-AFB3-AA8AAE1125F0}">
      <dsp:nvSpPr>
        <dsp:cNvPr id="0" name=""/>
        <dsp:cNvSpPr/>
      </dsp:nvSpPr>
      <dsp:spPr>
        <a:xfrm rot="5400000">
          <a:off x="-144181" y="955859"/>
          <a:ext cx="961212" cy="67284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1" kern="1200" dirty="0" smtClean="0">
              <a:latin typeface="Arial" pitchFamily="34" charset="0"/>
              <a:cs typeface="Arial" pitchFamily="34" charset="0"/>
            </a:rPr>
            <a:t>Content Search</a:t>
          </a:r>
          <a:endParaRPr lang="en-GB" sz="800" kern="1200" dirty="0" smtClean="0">
            <a:latin typeface="Arial" pitchFamily="34" charset="0"/>
            <a:cs typeface="Arial" pitchFamily="34" charset="0"/>
          </a:endParaRPr>
        </a:p>
      </dsp:txBody>
      <dsp:txXfrm rot="5400000">
        <a:off x="-144181" y="955859"/>
        <a:ext cx="961212" cy="672848"/>
      </dsp:txXfrm>
    </dsp:sp>
    <dsp:sp modelId="{6E181EA0-F278-4D27-8A4D-CEEB13EC16F5}">
      <dsp:nvSpPr>
        <dsp:cNvPr id="0" name=""/>
        <dsp:cNvSpPr/>
      </dsp:nvSpPr>
      <dsp:spPr>
        <a:xfrm rot="5400000">
          <a:off x="4138830" y="-2654303"/>
          <a:ext cx="624788" cy="755675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3600" kern="1200" dirty="0" smtClean="0">
              <a:latin typeface="Arial" pitchFamily="34" charset="0"/>
              <a:cs typeface="Arial" pitchFamily="34" charset="0"/>
            </a:rPr>
            <a:t>Time consuming</a:t>
          </a:r>
        </a:p>
      </dsp:txBody>
      <dsp:txXfrm rot="5400000">
        <a:off x="4138830" y="-2654303"/>
        <a:ext cx="624788" cy="7556751"/>
      </dsp:txXfrm>
    </dsp:sp>
    <dsp:sp modelId="{63F35701-5004-44B4-92DB-A593F8C89D11}">
      <dsp:nvSpPr>
        <dsp:cNvPr id="0" name=""/>
        <dsp:cNvSpPr/>
      </dsp:nvSpPr>
      <dsp:spPr>
        <a:xfrm rot="5400000">
          <a:off x="-144181" y="1765366"/>
          <a:ext cx="961212" cy="67284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1" kern="1200" dirty="0" smtClean="0">
              <a:latin typeface="Arial" pitchFamily="34" charset="0"/>
              <a:cs typeface="Arial" pitchFamily="34" charset="0"/>
            </a:rPr>
            <a:t>Online video platforms</a:t>
          </a:r>
          <a:r>
            <a:rPr lang="en-GB" sz="800" kern="1200" dirty="0" smtClean="0">
              <a:latin typeface="Arial" pitchFamily="34" charset="0"/>
              <a:cs typeface="Arial" pitchFamily="34" charset="0"/>
            </a:rPr>
            <a:t> </a:t>
          </a:r>
        </a:p>
      </dsp:txBody>
      <dsp:txXfrm rot="5400000">
        <a:off x="-144181" y="1765366"/>
        <a:ext cx="961212" cy="672848"/>
      </dsp:txXfrm>
    </dsp:sp>
    <dsp:sp modelId="{D22C979E-0F93-4610-B01E-D5348FF41E94}">
      <dsp:nvSpPr>
        <dsp:cNvPr id="0" name=""/>
        <dsp:cNvSpPr/>
      </dsp:nvSpPr>
      <dsp:spPr>
        <a:xfrm rot="5400000">
          <a:off x="4138830" y="-1844797"/>
          <a:ext cx="624788" cy="755675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3600" kern="1200" dirty="0" smtClean="0">
              <a:latin typeface="Arial" pitchFamily="34" charset="0"/>
              <a:cs typeface="Arial" pitchFamily="34" charset="0"/>
            </a:rPr>
            <a:t>Poor Interactivity </a:t>
          </a:r>
        </a:p>
      </dsp:txBody>
      <dsp:txXfrm rot="5400000">
        <a:off x="4138830" y="-1844797"/>
        <a:ext cx="624788" cy="7556751"/>
      </dsp:txXfrm>
    </dsp:sp>
    <dsp:sp modelId="{DFA9F6C3-3BB4-48FF-8BBA-F4123D2181B7}">
      <dsp:nvSpPr>
        <dsp:cNvPr id="0" name=""/>
        <dsp:cNvSpPr/>
      </dsp:nvSpPr>
      <dsp:spPr>
        <a:xfrm rot="5400000">
          <a:off x="-144181" y="2574872"/>
          <a:ext cx="961212" cy="67284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1" kern="1200" dirty="0" smtClean="0">
              <a:latin typeface="Arial" pitchFamily="34" charset="0"/>
              <a:cs typeface="Arial" pitchFamily="34" charset="0"/>
            </a:rPr>
            <a:t>Difficult</a:t>
          </a:r>
          <a:r>
            <a:rPr lang="en-GB" sz="800" kern="1200" dirty="0" smtClean="0">
              <a:latin typeface="Arial" pitchFamily="34" charset="0"/>
              <a:cs typeface="Arial" pitchFamily="34" charset="0"/>
            </a:rPr>
            <a:t> </a:t>
          </a:r>
        </a:p>
      </dsp:txBody>
      <dsp:txXfrm rot="5400000">
        <a:off x="-144181" y="2574872"/>
        <a:ext cx="961212" cy="672848"/>
      </dsp:txXfrm>
    </dsp:sp>
    <dsp:sp modelId="{BB30EF8A-7AF6-4573-8335-5A8A6A59E788}">
      <dsp:nvSpPr>
        <dsp:cNvPr id="0" name=""/>
        <dsp:cNvSpPr/>
      </dsp:nvSpPr>
      <dsp:spPr>
        <a:xfrm rot="5400000">
          <a:off x="4138830" y="-1035290"/>
          <a:ext cx="624788" cy="755675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3600" kern="1200" dirty="0" smtClean="0">
              <a:latin typeface="Arial" pitchFamily="34" charset="0"/>
              <a:cs typeface="Arial" pitchFamily="34" charset="0"/>
            </a:rPr>
            <a:t>Finding relevant content/comment</a:t>
          </a:r>
          <a:endParaRPr lang="en-GB" sz="3600" kern="1200" dirty="0">
            <a:latin typeface="Arial" pitchFamily="34" charset="0"/>
            <a:cs typeface="Arial" pitchFamily="34" charset="0"/>
          </a:endParaRPr>
        </a:p>
      </dsp:txBody>
      <dsp:txXfrm rot="5400000">
        <a:off x="4138830" y="-1035290"/>
        <a:ext cx="624788" cy="755675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325CBE7-0507-48E9-AAA0-EC240D89E8FA}">
      <dsp:nvSpPr>
        <dsp:cNvPr id="0" name=""/>
        <dsp:cNvSpPr/>
      </dsp:nvSpPr>
      <dsp:spPr>
        <a:xfrm>
          <a:off x="0" y="302720"/>
          <a:ext cx="76200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C29EB-4EF8-4B85-A98F-32FB6A2AD971}">
      <dsp:nvSpPr>
        <dsp:cNvPr id="0" name=""/>
        <dsp:cNvSpPr/>
      </dsp:nvSpPr>
      <dsp:spPr>
        <a:xfrm>
          <a:off x="381000" y="22280"/>
          <a:ext cx="53340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Interactive</a:t>
          </a:r>
          <a:endParaRPr lang="en-GB" sz="19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81000" y="22280"/>
        <a:ext cx="5334000" cy="560880"/>
      </dsp:txXfrm>
    </dsp:sp>
    <dsp:sp modelId="{3E8EF334-F4FC-45B7-83CB-76ACA0273CC5}">
      <dsp:nvSpPr>
        <dsp:cNvPr id="0" name=""/>
        <dsp:cNvSpPr/>
      </dsp:nvSpPr>
      <dsp:spPr>
        <a:xfrm>
          <a:off x="0" y="1164561"/>
          <a:ext cx="76200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AAB6A-DCF0-4AA6-B5F8-817131DF24CD}">
      <dsp:nvSpPr>
        <dsp:cNvPr id="0" name=""/>
        <dsp:cNvSpPr/>
      </dsp:nvSpPr>
      <dsp:spPr>
        <a:xfrm>
          <a:off x="381000" y="884121"/>
          <a:ext cx="53340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Analytical</a:t>
          </a:r>
          <a:endParaRPr lang="en-GB" sz="19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81000" y="884121"/>
        <a:ext cx="5334000" cy="560880"/>
      </dsp:txXfrm>
    </dsp:sp>
    <dsp:sp modelId="{0B935B76-97BB-42F1-BEE8-8BB15EE9A76C}">
      <dsp:nvSpPr>
        <dsp:cNvPr id="0" name=""/>
        <dsp:cNvSpPr/>
      </dsp:nvSpPr>
      <dsp:spPr>
        <a:xfrm>
          <a:off x="0" y="2026401"/>
          <a:ext cx="76200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A891D-8E34-4CF4-B476-FB3EB24A32CE}">
      <dsp:nvSpPr>
        <dsp:cNvPr id="0" name=""/>
        <dsp:cNvSpPr/>
      </dsp:nvSpPr>
      <dsp:spPr>
        <a:xfrm>
          <a:off x="381000" y="1745961"/>
          <a:ext cx="53340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Multi-platforms</a:t>
          </a:r>
          <a:endParaRPr lang="en-GB" sz="19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81000" y="1745961"/>
        <a:ext cx="5334000" cy="560880"/>
      </dsp:txXfrm>
    </dsp:sp>
    <dsp:sp modelId="{BD96CF3A-E79B-40F5-9599-3A1D9A83FD21}">
      <dsp:nvSpPr>
        <dsp:cNvPr id="0" name=""/>
        <dsp:cNvSpPr/>
      </dsp:nvSpPr>
      <dsp:spPr>
        <a:xfrm>
          <a:off x="0" y="2888241"/>
          <a:ext cx="76200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71E4A-309A-4381-8395-FC681F76A723}">
      <dsp:nvSpPr>
        <dsp:cNvPr id="0" name=""/>
        <dsp:cNvSpPr/>
      </dsp:nvSpPr>
      <dsp:spPr>
        <a:xfrm>
          <a:off x="381000" y="2607801"/>
          <a:ext cx="53340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Integrated</a:t>
          </a:r>
          <a:endParaRPr lang="en-GB" sz="19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81000" y="2607801"/>
        <a:ext cx="5334000" cy="56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4F6C1-5628-4302-B3BD-29C940700A10}" type="datetimeFigureOut">
              <a:rPr lang="en-US" smtClean="0"/>
              <a:pPr/>
              <a:t>9/17/2016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89060-C294-4417-BAFD-2ACB85485E4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89060-C294-4417-BAFD-2ACB85485E49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89060-C294-4417-BAFD-2ACB85485E49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89060-C294-4417-BAFD-2ACB85485E49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Price 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is important for customers booking travel online </a:t>
            </a: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Airlines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leave you with limited options </a:t>
            </a: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Online travel platforms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are not flexible and leave you with precise dates </a:t>
            </a: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Difficult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to make people meet in certain place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pPr/>
              <a:t>9/17/2016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pPr/>
              <a:t>9/17/2016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pPr/>
              <a:t>9/17/2016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pPr/>
              <a:t>9/17/2016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pPr/>
              <a:t>9/17/2016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pPr/>
              <a:t>9/17/2016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pPr/>
              <a:t>9/17/2016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pPr/>
              <a:t>9/17/2016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pPr/>
              <a:t>9/17/2016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pPr/>
              <a:t>9/17/2016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pPr/>
              <a:t>9/17/2016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618A4-306C-4999-8DDD-D517D5E30A2F}" type="datetimeFigureOut">
              <a:rPr lang="en-US" smtClean="0"/>
              <a:pPr/>
              <a:t>9/17/2016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CF0B1-D03D-4BEF-9182-F8CA79BE9D8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746950"/>
            <a:ext cx="7772400" cy="1102519"/>
          </a:xfrm>
        </p:spPr>
        <p:txBody>
          <a:bodyPr>
            <a:noAutofit/>
          </a:bodyPr>
          <a:lstStyle/>
          <a:p>
            <a:r>
              <a:rPr lang="en-GB" sz="10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Buzz</a:t>
            </a:r>
            <a:endParaRPr lang="en-GB" sz="100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Content Placeholder 6" descr="Kyo-Tux-Phuzion-Applic-iChat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2304" y="989393"/>
            <a:ext cx="2586062" cy="193954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rot="5400000">
            <a:off x="3990097" y="3910509"/>
            <a:ext cx="180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624744" y="3906813"/>
            <a:ext cx="18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553306" y="3906813"/>
            <a:ext cx="180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482000" y="3906813"/>
            <a:ext cx="180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5482132" y="3894337"/>
            <a:ext cx="18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267818" y="3908851"/>
            <a:ext cx="18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910628" y="3910509"/>
            <a:ext cx="18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196380" y="3906813"/>
            <a:ext cx="180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738214" y="1214428"/>
          <a:ext cx="7620000" cy="338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A comment bar (plug-in) where users can comment visually on the relevant video content and share with friends, family and colleagues smartly.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Screen shots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9458" name="Picture 2" descr="https://pitchdeck.improvepresentation.com/img/infographic/06DoMetr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7949" y="1216469"/>
            <a:ext cx="4095753" cy="3393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https://pitchdeck.improvepresentation.com/img/infographic/01DoTell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198277"/>
            <a:ext cx="7143800" cy="337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Investing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9" descr="https://pitchdeck.improvepresentation.com/img/infographic/03DoMag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1209686"/>
            <a:ext cx="5072098" cy="33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Kyo-Tux-Phuzion-Applic-iChat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1670" y="714362"/>
            <a:ext cx="5538834" cy="4154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826421"/>
            <a:ext cx="7772400" cy="1102519"/>
          </a:xfrm>
        </p:spPr>
        <p:txBody>
          <a:bodyPr>
            <a:noAutofit/>
          </a:bodyPr>
          <a:lstStyle/>
          <a:p>
            <a:r>
              <a:rPr lang="en-GB" sz="6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Buzz</a:t>
            </a:r>
            <a:endParaRPr lang="en-GB" sz="60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981933" y="2736553"/>
            <a:ext cx="180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688019" y="2732857"/>
            <a:ext cx="180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339124" y="2732857"/>
            <a:ext cx="180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839190" y="2734895"/>
            <a:ext cx="18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624876" y="2734895"/>
            <a:ext cx="18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267686" y="2736553"/>
            <a:ext cx="18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214560"/>
            <a:ext cx="7772400" cy="1102519"/>
          </a:xfrm>
        </p:spPr>
        <p:txBody>
          <a:bodyPr>
            <a:noAutofit/>
          </a:bodyPr>
          <a:lstStyle/>
          <a:p>
            <a:r>
              <a:rPr lang="en-GB" sz="9600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BuzzBar</a:t>
            </a:r>
            <a:endParaRPr lang="en-GB" sz="96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6" descr="Kyo-Tux-Phuzion-Applic-iChat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3306" y="560766"/>
            <a:ext cx="2490811" cy="186810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rot="5400000">
            <a:off x="2838926" y="3363498"/>
            <a:ext cx="180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767620" y="3367966"/>
            <a:ext cx="18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696182" y="3367966"/>
            <a:ext cx="180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624876" y="3367966"/>
            <a:ext cx="180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267950" y="3361840"/>
            <a:ext cx="18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910760" y="3370004"/>
            <a:ext cx="18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8130" name="Picture 2" descr="https://pitchdeck.improvepresentation.com/img/infographic/03DontRob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1214428"/>
            <a:ext cx="3786214" cy="33931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 descr="Pitch Deck_titles_wb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4124" r="5154" b="6934"/>
          <a:stretch>
            <a:fillRect/>
          </a:stretch>
        </p:blipFill>
        <p:spPr>
          <a:xfrm>
            <a:off x="1173919" y="0"/>
            <a:ext cx="6755667" cy="5143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Introduction (The Story)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2" name="Picture 4" descr="https://pitchdeck.improvepresentation.com/img/infographic/02DoRock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1214428"/>
            <a:ext cx="4286280" cy="33654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Team (take simple photos)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11" descr="https://pitchdeck.improvepresentation.com/img/infographic/04DoSh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214429"/>
            <a:ext cx="8429653" cy="33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Problem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0178" name="Picture 2" descr="https://pitchdeck.improvepresentation.com/img/infographic/02DontLo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1208099"/>
            <a:ext cx="3357586" cy="3409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Problems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122</Words>
  <Application>Microsoft Office PowerPoint</Application>
  <PresentationFormat>On-screen Show (16:9)</PresentationFormat>
  <Paragraphs>51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Buzz</vt:lpstr>
      <vt:lpstr>Buzz</vt:lpstr>
      <vt:lpstr>BuzzBar</vt:lpstr>
      <vt:lpstr>Slide 4</vt:lpstr>
      <vt:lpstr>Slide 5</vt:lpstr>
      <vt:lpstr>Introduction (The Story)</vt:lpstr>
      <vt:lpstr>Team (take simple photos)</vt:lpstr>
      <vt:lpstr>Problem</vt:lpstr>
      <vt:lpstr>Problems</vt:lpstr>
      <vt:lpstr>Advantages</vt:lpstr>
      <vt:lpstr>Solution</vt:lpstr>
      <vt:lpstr>Product</vt:lpstr>
      <vt:lpstr>Traction</vt:lpstr>
      <vt:lpstr>Market</vt:lpstr>
      <vt:lpstr>Investing</vt:lpstr>
    </vt:vector>
  </TitlesOfParts>
  <Company>IBDI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Hayel</dc:creator>
  <cp:lastModifiedBy>Hayel</cp:lastModifiedBy>
  <cp:revision>10</cp:revision>
  <dcterms:created xsi:type="dcterms:W3CDTF">2016-09-17T16:02:32Z</dcterms:created>
  <dcterms:modified xsi:type="dcterms:W3CDTF">2016-09-17T23:41:34Z</dcterms:modified>
</cp:coreProperties>
</file>