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2" r:id="rId4"/>
    <p:sldId id="264" r:id="rId5"/>
    <p:sldId id="263" r:id="rId6"/>
    <p:sldId id="265" r:id="rId7"/>
    <p:sldId id="268" r:id="rId8"/>
    <p:sldId id="269" r:id="rId9"/>
    <p:sldId id="266" r:id="rId10"/>
    <p:sldId id="267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3C8C93"/>
    <a:srgbClr val="4597A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55788" cy="78055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4068D-6BE7-4197-AB74-CB44F546F2C8}" type="datetimeFigureOut">
              <a:rPr lang="ru-RU" smtClean="0"/>
              <a:pPr/>
              <a:t>31.01.2018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A5066-75D6-4CAD-BCFA-A71DF457BA2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8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4802188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单击此处输入标题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743200"/>
            <a:ext cx="6400800" cy="457200"/>
          </a:xfr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solidFill>
                  <a:schemeClr val="bg1"/>
                </a:solidFill>
                <a:ea typeface="Microsoft YaHei" pitchFamily="34" charset="-122"/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43426E12-C212-4EE6-AFF5-F457DDE4D015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649CF-54F4-4090-81FA-EEF9E0D7A804}" type="slidenum">
              <a:rPr lang="ru-RU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5613"/>
            <a:ext cx="2057400" cy="56705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5613"/>
            <a:ext cx="6019800" cy="56705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363D1-EDF7-442B-98D1-22340BE0BDC7}" type="slidenum">
              <a:rPr lang="ru-RU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85500-5EB5-4AB7-AE6F-03F8A2F9BA25}" type="slidenum">
              <a:rPr lang="ru-RU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1852B-EF94-4B42-A7F5-650E090FEA44}" type="slidenum">
              <a:rPr lang="ru-RU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10245-EBAF-4BA8-AEE7-6D463546226C}" type="slidenum">
              <a:rPr lang="ru-RU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BDEE7-3A14-4864-A84C-7D8ADF1885C4}" type="slidenum">
              <a:rPr lang="ru-RU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8719F-A1B3-45DA-B06C-5E94F6B78301}" type="slidenum">
              <a:rPr lang="ru-RU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D692F-7FBD-4196-AF28-101FD964948F}" type="slidenum">
              <a:rPr lang="ru-RU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5E0AE-F5E8-434A-A3D9-D349BA5DCFF3}" type="slidenum">
              <a:rPr lang="ru-RU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>
              <a:sym typeface="Arial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F4421-F3DA-44EC-97A0-B4002C4EED83}" type="slidenum">
              <a:rPr lang="ru-RU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556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ADEB0687-7105-4D28-A5B8-96F1B397C44D}" type="slidenum">
              <a:rPr lang="ru-RU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2022" y="532412"/>
            <a:ext cx="4802238" cy="1676972"/>
          </a:xfrm>
          <a:solidFill>
            <a:srgbClr val="4597A0">
              <a:alpha val="72157"/>
            </a:srgbClr>
          </a:solidFill>
        </p:spPr>
        <p:txBody>
          <a:bodyPr/>
          <a:lstStyle/>
          <a:p>
            <a:pPr eaLnBrk="1" hangingPunct="1"/>
            <a:r>
              <a:rPr lang="en-US" sz="5400" dirty="0" smtClean="0"/>
              <a:t>PSYCHO-GPA</a:t>
            </a:r>
            <a:br>
              <a:rPr lang="en-US" sz="5400" dirty="0" smtClean="0"/>
            </a:br>
            <a:r>
              <a:rPr lang="en-US" sz="2800" dirty="0" smtClean="0"/>
              <a:t>GPA recognition</a:t>
            </a:r>
            <a:endParaRPr lang="ru-RU" sz="5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2022" y="2666740"/>
            <a:ext cx="2591684" cy="457200"/>
          </a:xfrm>
          <a:solidFill>
            <a:srgbClr val="3C8C93">
              <a:alpha val="65098"/>
            </a:srgbClr>
          </a:solidFill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/>
              <a:t>Adel, </a:t>
            </a:r>
            <a:r>
              <a:rPr lang="en-US" dirty="0" err="1" smtClean="0"/>
              <a:t>Alina</a:t>
            </a:r>
            <a:r>
              <a:rPr lang="en-US" dirty="0" smtClean="0"/>
              <a:t>, </a:t>
            </a:r>
            <a:r>
              <a:rPr lang="en-US" dirty="0" err="1" smtClean="0"/>
              <a:t>Farida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3554" name="Picture 2" descr="Картинки по запросу people are surpris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734" y="1599576"/>
            <a:ext cx="6218723" cy="45779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75412" y="4572390"/>
            <a:ext cx="1676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OUR PROJECT</a:t>
            </a:r>
            <a:endParaRPr lang="ru-RU" sz="2400" b="1" dirty="0"/>
          </a:p>
        </p:txBody>
      </p:sp>
      <p:pic>
        <p:nvPicPr>
          <p:cNvPr id="23556" name="Picture 4" descr="Картинки по запросу grade 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6734" y="1752028"/>
            <a:ext cx="2889736" cy="16211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MEMBERS</a:t>
            </a:r>
            <a:endParaRPr lang="ru-RU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4" name="Picture 2" descr="C:\Users\Admin\Downloads\WhatsApp Image 2018-01-30 at 23.25.15.jpeg"/>
          <p:cNvPicPr>
            <a:picLocks noChangeAspect="1" noChangeArrowheads="1"/>
          </p:cNvPicPr>
          <p:nvPr/>
        </p:nvPicPr>
        <p:blipFill>
          <a:blip r:embed="rId2" cstate="print"/>
          <a:srcRect t="29585" r="24693" b="13935"/>
          <a:stretch>
            <a:fillRect/>
          </a:stretch>
        </p:blipFill>
        <p:spPr bwMode="auto">
          <a:xfrm>
            <a:off x="6172746" y="1980706"/>
            <a:ext cx="2134328" cy="2134328"/>
          </a:xfrm>
          <a:prstGeom prst="rect">
            <a:avLst/>
          </a:prstGeom>
          <a:noFill/>
        </p:spPr>
      </p:pic>
      <p:pic>
        <p:nvPicPr>
          <p:cNvPr id="4100" name="Picture 4" descr="C:\Users\Admin\Downloads\WhatsApp Image 2018-01-30 at 23.24.10.jpeg"/>
          <p:cNvPicPr>
            <a:picLocks noChangeAspect="1" noChangeArrowheads="1"/>
          </p:cNvPicPr>
          <p:nvPr/>
        </p:nvPicPr>
        <p:blipFill>
          <a:blip r:embed="rId3" cstate="print"/>
          <a:srcRect l="21956" t="27446" r="1196" b="12174"/>
          <a:stretch>
            <a:fillRect/>
          </a:stretch>
        </p:blipFill>
        <p:spPr bwMode="auto">
          <a:xfrm>
            <a:off x="3581062" y="1980705"/>
            <a:ext cx="2058102" cy="215610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962192" y="4267486"/>
            <a:ext cx="1295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Adel</a:t>
            </a:r>
          </a:p>
          <a:p>
            <a:r>
              <a:rPr lang="en-US" dirty="0" smtClean="0"/>
              <a:t>-manager</a:t>
            </a:r>
          </a:p>
          <a:p>
            <a:r>
              <a:rPr lang="en-US" dirty="0" smtClean="0"/>
              <a:t>-coder</a:t>
            </a:r>
          </a:p>
          <a:p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782554" y="4191260"/>
            <a:ext cx="109677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Alina</a:t>
            </a:r>
            <a:endParaRPr lang="en-US" dirty="0" smtClean="0"/>
          </a:p>
          <a:p>
            <a:r>
              <a:rPr lang="en-US" dirty="0" smtClean="0"/>
              <a:t>-coder</a:t>
            </a:r>
          </a:p>
          <a:p>
            <a:r>
              <a:rPr lang="en-US" dirty="0" smtClean="0"/>
              <a:t>-tester</a:t>
            </a:r>
            <a:endParaRPr lang="ru-RU" dirty="0"/>
          </a:p>
        </p:txBody>
      </p:sp>
      <p:pic>
        <p:nvPicPr>
          <p:cNvPr id="4101" name="Picture 5" descr="C:\Users\Admin\Downloads\WhatsApp Image 2018-01-19 at 14.51.21.jpeg"/>
          <p:cNvPicPr>
            <a:picLocks noChangeAspect="1" noChangeArrowheads="1"/>
          </p:cNvPicPr>
          <p:nvPr/>
        </p:nvPicPr>
        <p:blipFill>
          <a:blip r:embed="rId4" cstate="print"/>
          <a:srcRect b="15669"/>
          <a:stretch>
            <a:fillRect/>
          </a:stretch>
        </p:blipFill>
        <p:spPr bwMode="auto">
          <a:xfrm>
            <a:off x="1065604" y="1904480"/>
            <a:ext cx="1905650" cy="214274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370508" y="4267486"/>
            <a:ext cx="160074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Farida</a:t>
            </a:r>
            <a:endParaRPr lang="en-US" sz="3200" dirty="0" smtClean="0"/>
          </a:p>
          <a:p>
            <a:r>
              <a:rPr lang="en-US" dirty="0" smtClean="0"/>
              <a:t>-analyst</a:t>
            </a:r>
            <a:endParaRPr lang="ru-RU" dirty="0" smtClean="0"/>
          </a:p>
          <a:p>
            <a:r>
              <a:rPr lang="ru-RU" dirty="0" smtClean="0"/>
              <a:t>-</a:t>
            </a:r>
            <a:r>
              <a:rPr lang="en-US" dirty="0" smtClean="0"/>
              <a:t>data collector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50" name="Picture 6" descr="Картинки по запросу человек кричит от бол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9186" y="1904480"/>
            <a:ext cx="6210794" cy="3912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50" name="Picture 6" descr="Картинки по запросу человек кричит от боли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3344" y="1599576"/>
            <a:ext cx="8537312" cy="46811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5796" y="1904480"/>
            <a:ext cx="2210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-GPA?</a:t>
            </a:r>
          </a:p>
          <a:p>
            <a:r>
              <a:rPr lang="en-US" dirty="0" smtClean="0"/>
              <a:t>-PROBLEMS?</a:t>
            </a:r>
          </a:p>
          <a:p>
            <a:r>
              <a:rPr lang="en-US" dirty="0" smtClean="0"/>
              <a:t>-HOW TO DECIDE?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01424" y="1904480"/>
            <a:ext cx="1981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University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SELECTION COMMITTEE?</a:t>
            </a:r>
          </a:p>
          <a:p>
            <a:pPr>
              <a:buFontTx/>
              <a:buChar char="-"/>
            </a:pPr>
            <a:r>
              <a:rPr lang="en-US" dirty="0" smtClean="0"/>
              <a:t>FOCUS ON STUDENTS PSYCHOLOGY?</a:t>
            </a:r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22960" y="5105972"/>
            <a:ext cx="28203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/>
              <a:t>ACADEMIC </a:t>
            </a:r>
          </a:p>
          <a:p>
            <a:r>
              <a:rPr lang="en-US" sz="2000" b="1" dirty="0" smtClean="0"/>
              <a:t>PERFORMANCE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86712" y="5639554"/>
            <a:ext cx="3125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PSYCHOLOGY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343322" y="5563328"/>
            <a:ext cx="83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VS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8434" name="Picture 2" descr="Картинки по запросу решение иде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9186" y="1752028"/>
            <a:ext cx="5945628" cy="42213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9462" name="AutoShape 6" descr="Картинки по запросу gp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64" name="AutoShape 8" descr="Картинки по запросу gp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466" name="Picture 10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474" y="4038808"/>
            <a:ext cx="2067111" cy="2067111"/>
          </a:xfrm>
          <a:prstGeom prst="rect">
            <a:avLst/>
          </a:prstGeom>
          <a:noFill/>
        </p:spPr>
      </p:pic>
      <p:pic>
        <p:nvPicPr>
          <p:cNvPr id="19468" name="Picture 12" descr="Картинки по запросу universit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9932" y="4115034"/>
            <a:ext cx="2732476" cy="1998122"/>
          </a:xfrm>
          <a:prstGeom prst="rect">
            <a:avLst/>
          </a:prstGeom>
          <a:noFill/>
        </p:spPr>
      </p:pic>
      <p:pic>
        <p:nvPicPr>
          <p:cNvPr id="19470" name="Picture 14" descr="Картинки по запросу согласие"/>
          <p:cNvPicPr>
            <a:picLocks noChangeAspect="1" noChangeArrowheads="1"/>
          </p:cNvPicPr>
          <p:nvPr/>
        </p:nvPicPr>
        <p:blipFill>
          <a:blip r:embed="rId4" cstate="print"/>
          <a:srcRect r="13283"/>
          <a:stretch>
            <a:fillRect/>
          </a:stretch>
        </p:blipFill>
        <p:spPr bwMode="auto">
          <a:xfrm>
            <a:off x="6325198" y="4115034"/>
            <a:ext cx="2387837" cy="1936705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 bwMode="auto">
          <a:xfrm>
            <a:off x="608248" y="1752028"/>
            <a:ext cx="2134328" cy="21343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9472" name="Picture 16" descr="Картинки по запросу co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474" y="1828254"/>
            <a:ext cx="1989041" cy="1964180"/>
          </a:xfrm>
          <a:prstGeom prst="rect">
            <a:avLst/>
          </a:prstGeom>
          <a:noFill/>
        </p:spPr>
      </p:pic>
      <p:pic>
        <p:nvPicPr>
          <p:cNvPr id="19474" name="Picture 18" descr="Картинки по запросу psychology whit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8610" y="1752028"/>
            <a:ext cx="2450140" cy="2125969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 bwMode="auto">
          <a:xfrm>
            <a:off x="6248972" y="1752028"/>
            <a:ext cx="2439232" cy="21343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9476" name="Picture 20" descr="Похожее изображение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48972" y="2056932"/>
            <a:ext cx="2458229" cy="13210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796" y="532412"/>
            <a:ext cx="8229600" cy="1143000"/>
          </a:xfrm>
        </p:spPr>
        <p:txBody>
          <a:bodyPr/>
          <a:lstStyle/>
          <a:p>
            <a:r>
              <a:rPr lang="en-US" dirty="0" smtClean="0"/>
              <a:t>SUPERVISED LEARNING(CLASSIFICATION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35569" t="31492" r="13990" b="46236"/>
          <a:stretch/>
        </p:blipFill>
        <p:spPr bwMode="auto">
          <a:xfrm>
            <a:off x="1294283" y="2056932"/>
            <a:ext cx="6559194" cy="26679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0316" y="5258424"/>
            <a:ext cx="525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 of supervised learning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ALGORITHM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each input value to one of a given set of </a:t>
            </a:r>
            <a:r>
              <a:rPr lang="en-US" i="1" dirty="0" smtClean="0"/>
              <a:t>classes</a:t>
            </a:r>
            <a:r>
              <a:rPr lang="en-US" dirty="0" smtClean="0"/>
              <a:t> </a:t>
            </a:r>
          </a:p>
          <a:p>
            <a:endParaRPr lang="ru-RU" dirty="0"/>
          </a:p>
        </p:txBody>
      </p:sp>
      <p:pic>
        <p:nvPicPr>
          <p:cNvPr id="8" name="Рисунок 7" descr="A Case Study: Fish Classification                • Multiple Features                     – Single features might not yield...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25886" t="44019" r="22003" b="16304"/>
          <a:stretch/>
        </p:blipFill>
        <p:spPr bwMode="auto">
          <a:xfrm>
            <a:off x="2056542" y="2590514"/>
            <a:ext cx="4878464" cy="33029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31004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3800"/>
                <a:gridCol w="702898"/>
                <a:gridCol w="686970"/>
                <a:gridCol w="914556"/>
                <a:gridCol w="914556"/>
                <a:gridCol w="914556"/>
                <a:gridCol w="914556"/>
                <a:gridCol w="914556"/>
                <a:gridCol w="914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Excellent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Middle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Microsoft YaHei"/>
        <a:cs typeface="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157255317</TotalTime>
  <Pages>0</Pages>
  <Words>105</Words>
  <Characters>0</Characters>
  <Application>Microsoft Office PowerPoint</Application>
  <DocSecurity>0</DocSecurity>
  <PresentationFormat>Экран (4:3)</PresentationFormat>
  <Lines>0</Lines>
  <Paragraphs>67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主题</vt:lpstr>
      <vt:lpstr>PSYCHO-GPA GPA recognition</vt:lpstr>
      <vt:lpstr>MEMBERS</vt:lpstr>
      <vt:lpstr>PAIN</vt:lpstr>
      <vt:lpstr>PAIN</vt:lpstr>
      <vt:lpstr>IDEA</vt:lpstr>
      <vt:lpstr>IDEA</vt:lpstr>
      <vt:lpstr>SUPERVISED LEARNING(CLASSIFICATION)</vt:lpstr>
      <vt:lpstr>CLASSIFICATION ALGORITHM </vt:lpstr>
      <vt:lpstr>DATASET</vt:lpstr>
      <vt:lpstr>EXPECTATIONS</vt:lpstr>
    </vt:vector>
  </TitlesOfParts>
  <Company>kingsoft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Adel</dc:creator>
  <cp:lastModifiedBy>Admin</cp:lastModifiedBy>
  <cp:revision>16</cp:revision>
  <cp:lastPrinted>1899-12-30T00:00:00Z</cp:lastPrinted>
  <dcterms:created xsi:type="dcterms:W3CDTF">2113-01-01T00:00:00Z</dcterms:created>
  <dcterms:modified xsi:type="dcterms:W3CDTF">2018-01-31T05:48:23Z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1033-8.1.0.3018</vt:lpwstr>
  </property>
</Properties>
</file>