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9.4E-2</c:v>
                </c:pt>
                <c:pt idx="2">
                  <c:v>0.11</c:v>
                </c:pt>
                <c:pt idx="3">
                  <c:v>0.187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0.84399999999999997</c:v>
                </c:pt>
                <c:pt idx="1">
                  <c:v>0.56299999999999994</c:v>
                </c:pt>
                <c:pt idx="2">
                  <c:v>0.65600000000000003</c:v>
                </c:pt>
                <c:pt idx="3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1.3440000000000001</c:v>
                </c:pt>
                <c:pt idx="1">
                  <c:v>0.90700000000000003</c:v>
                </c:pt>
                <c:pt idx="2">
                  <c:v>1.2190000000000001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7.3920000000000003</c:v>
                </c:pt>
                <c:pt idx="1">
                  <c:v>5.6420000000000003</c:v>
                </c:pt>
                <c:pt idx="2">
                  <c:v>5.5490000000000004</c:v>
                </c:pt>
                <c:pt idx="3">
                  <c:v>5.36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7.5720000000000001</c:v>
                </c:pt>
                <c:pt idx="1">
                  <c:v>8.0790000000000006</c:v>
                </c:pt>
                <c:pt idx="2">
                  <c:v>9.6820000000000004</c:v>
                </c:pt>
                <c:pt idx="3">
                  <c:v>7.798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55B-43CA-29DB-857E-B9946F8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Testele</a:t>
            </a:r>
            <a:r>
              <a:rPr lang="en-US" sz="6000" dirty="0"/>
              <a:t> </a:t>
            </a:r>
            <a:r>
              <a:rPr lang="en-US" sz="6000" dirty="0" err="1"/>
              <a:t>folosite</a:t>
            </a:r>
            <a:r>
              <a:rPr lang="en-US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A664-A564-EE81-CDB6-2E3F1A0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Pentru N cu </a:t>
            </a:r>
            <a:r>
              <a:rPr lang="en-US" sz="4400" dirty="0" err="1"/>
              <a:t>valori</a:t>
            </a:r>
            <a:r>
              <a:rPr lang="en-US" sz="4400" dirty="0"/>
              <a:t>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10^7 : </a:t>
            </a:r>
            <a:r>
              <a:rPr lang="en-US" sz="4400" dirty="0" err="1"/>
              <a:t>valoarea</a:t>
            </a:r>
            <a:r>
              <a:rPr lang="en-US" sz="4400" dirty="0"/>
              <a:t> maxima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10^8;</a:t>
            </a:r>
          </a:p>
          <a:p>
            <a:r>
              <a:rPr lang="en-US" sz="4400" dirty="0"/>
              <a:t>Pentru N = 10^8: </a:t>
            </a:r>
            <a:r>
              <a:rPr lang="en-US" sz="4400" dirty="0" err="1"/>
              <a:t>valoarea</a:t>
            </a:r>
            <a:r>
              <a:rPr lang="en-US" sz="4400" dirty="0"/>
              <a:t> maxima 10^3 </a:t>
            </a:r>
            <a:r>
              <a:rPr lang="en-US" sz="4400" dirty="0" err="1"/>
              <a:t>si</a:t>
            </a:r>
            <a:r>
              <a:rPr lang="en-US" sz="4400" dirty="0"/>
              <a:t> 10^4;</a:t>
            </a:r>
          </a:p>
        </p:txBody>
      </p:sp>
    </p:spTree>
    <p:extLst>
      <p:ext uri="{BB962C8B-B14F-4D97-AF65-F5344CB8AC3E}">
        <p14:creationId xmlns:p14="http://schemas.microsoft.com/office/powerpoint/2010/main" val="36347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98628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accelerat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din vector. </a:t>
            </a:r>
          </a:p>
          <a:p>
            <a:r>
              <a:rPr lang="en-US" dirty="0"/>
              <a:t>Pentru N = 10^8 s-au </a:t>
            </a:r>
            <a:r>
              <a:rPr lang="en-US" dirty="0" err="1"/>
              <a:t>testat</a:t>
            </a:r>
            <a:r>
              <a:rPr lang="en-US" dirty="0"/>
              <a:t> 10^3 </a:t>
            </a:r>
            <a:r>
              <a:rPr lang="en-US" dirty="0" err="1"/>
              <a:t>si</a:t>
            </a:r>
            <a:r>
              <a:rPr lang="en-US" dirty="0"/>
              <a:t> 10^4 ca </a:t>
            </a:r>
            <a:r>
              <a:rPr lang="en-US" dirty="0" err="1"/>
              <a:t>valoare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din vector, </a:t>
            </a:r>
            <a:r>
              <a:rPr lang="en-US" dirty="0" err="1"/>
              <a:t>baza</a:t>
            </a:r>
            <a:r>
              <a:rPr lang="en-US" dirty="0"/>
              <a:t> 2^7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destul de </a:t>
            </a:r>
            <a:r>
              <a:rPr lang="en-US" dirty="0" err="1"/>
              <a:t>apropiati</a:t>
            </a:r>
            <a:r>
              <a:rPr lang="en-US" dirty="0"/>
              <a:t> pentru cele 2. In </a:t>
            </a:r>
            <a:r>
              <a:rPr lang="en-US" dirty="0" err="1"/>
              <a:t>comparatie</a:t>
            </a:r>
            <a:r>
              <a:rPr lang="en-US" dirty="0"/>
              <a:t> cu celelalte 3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ineficient</a:t>
            </a:r>
            <a:r>
              <a:rPr lang="en-US" dirty="0"/>
              <a:t> pentru 10^3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eficient</a:t>
            </a:r>
            <a:r>
              <a:rPr lang="en-US" dirty="0"/>
              <a:t> pentru 10^4.</a:t>
            </a:r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3AC-FC67-A0FA-2DCE-E7F59A1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F3721C8-93C6-A967-036D-47B3AE6CE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16008"/>
              </p:ext>
            </p:extLst>
          </p:nvPr>
        </p:nvGraphicFramePr>
        <p:xfrm>
          <a:off x="1103313" y="2052638"/>
          <a:ext cx="89471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415730294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5583431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37168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suplimentara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timp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8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3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log N) -&gt;  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6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+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 -&gt; O(N^2)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1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O(4N)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67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2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2836-09A6-D53F-8216-3C1D418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4DFC-FB74-44C3-FACB-84D9960D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Countsort</a:t>
            </a:r>
            <a:r>
              <a:rPr lang="en-US" dirty="0"/>
              <a:t> este cea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pentru </a:t>
            </a:r>
            <a:r>
              <a:rPr lang="en-US" dirty="0" err="1"/>
              <a:t>valori</a:t>
            </a:r>
            <a:r>
              <a:rPr lang="en-US" dirty="0"/>
              <a:t> foarte </a:t>
            </a:r>
            <a:r>
              <a:rPr lang="en-US" dirty="0" err="1"/>
              <a:t>mari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Totusi</a:t>
            </a:r>
            <a:r>
              <a:rPr lang="en-US" dirty="0"/>
              <a:t>, </a:t>
            </a:r>
            <a:r>
              <a:rPr lang="en-US" dirty="0" err="1"/>
              <a:t>foloseste</a:t>
            </a:r>
            <a:r>
              <a:rPr lang="en-US" dirty="0"/>
              <a:t> cea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frecvența. Merge sort </a:t>
            </a:r>
            <a:r>
              <a:rPr lang="en-US" dirty="0" err="1"/>
              <a:t>si</a:t>
            </a:r>
            <a:r>
              <a:rPr lang="en-US" dirty="0"/>
              <a:t> Radix Sort </a:t>
            </a:r>
            <a:r>
              <a:rPr lang="en-US" dirty="0" err="1"/>
              <a:t>echilibreaza</a:t>
            </a:r>
            <a:r>
              <a:rPr lang="en-US" dirty="0"/>
              <a:t> mai bine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Radix este de </a:t>
            </a:r>
            <a:r>
              <a:rPr lang="en-US" dirty="0" err="1"/>
              <a:t>aproximativ</a:t>
            </a:r>
            <a:r>
              <a:rPr lang="en-US" dirty="0"/>
              <a:t> 3 ori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Shell Sort este printre cele mai lente, dar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in afara de </a:t>
            </a:r>
            <a:r>
              <a:rPr lang="en-US" dirty="0" err="1"/>
              <a:t>variabila</a:t>
            </a:r>
            <a:r>
              <a:rPr lang="en-US" dirty="0"/>
              <a:t> integer in care </a:t>
            </a:r>
            <a:r>
              <a:rPr lang="en-US" dirty="0" err="1"/>
              <a:t>stocam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pasului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apelare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(de la N/2 la 1).</a:t>
            </a:r>
          </a:p>
          <a:p>
            <a:pPr marL="0" indent="0">
              <a:buNone/>
            </a:pPr>
            <a:r>
              <a:rPr lang="en-US" dirty="0" err="1"/>
              <a:t>Totusi</a:t>
            </a:r>
            <a:r>
              <a:rPr lang="en-US" dirty="0"/>
              <a:t>,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variaza</a:t>
            </a:r>
            <a:r>
              <a:rPr lang="en-US" dirty="0"/>
              <a:t> destul de mult, spre </a:t>
            </a:r>
            <a:r>
              <a:rPr lang="en-US" dirty="0" err="1"/>
              <a:t>deosebire</a:t>
            </a:r>
            <a:r>
              <a:rPr lang="en-US" dirty="0"/>
              <a:t> de Merge Sort sau Count Sort.</a:t>
            </a:r>
          </a:p>
        </p:txBody>
      </p:sp>
    </p:spTree>
    <p:extLst>
      <p:ext uri="{BB962C8B-B14F-4D97-AF65-F5344CB8AC3E}">
        <p14:creationId xmlns:p14="http://schemas.microsoft.com/office/powerpoint/2010/main" val="36011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84A-406A-E8DF-02C2-752F5B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60D-438B-37B1-BBCA-CBAB0D2D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Nici</a:t>
            </a:r>
            <a:r>
              <a:rPr lang="en-US" dirty="0"/>
              <a:t> quick sort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, dar este destul de </a:t>
            </a:r>
            <a:r>
              <a:rPr lang="en-US" dirty="0" err="1"/>
              <a:t>riscanta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degenera</a:t>
            </a:r>
            <a:r>
              <a:rPr lang="en-US" dirty="0"/>
              <a:t> in O(N^2)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cand </a:t>
            </a:r>
            <a:r>
              <a:rPr lang="en-US" dirty="0" err="1"/>
              <a:t>pivotul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ales  </a:t>
            </a:r>
            <a:r>
              <a:rPr lang="en-US" dirty="0" err="1"/>
              <a:t>eficient</a:t>
            </a:r>
            <a:r>
              <a:rPr lang="en-US" dirty="0"/>
              <a:t>.  </a:t>
            </a:r>
          </a:p>
          <a:p>
            <a:r>
              <a:rPr lang="en-US" dirty="0"/>
              <a:t>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diferenta</a:t>
            </a:r>
            <a:r>
              <a:rPr lang="en-US" dirty="0"/>
              <a:t> dintre </a:t>
            </a:r>
            <a:r>
              <a:rPr lang="en-US" dirty="0" err="1"/>
              <a:t>valoarea</a:t>
            </a:r>
            <a:r>
              <a:rPr lang="en-US" dirty="0"/>
              <a:t> minima </a:t>
            </a:r>
            <a:r>
              <a:rPr lang="en-US" dirty="0" err="1"/>
              <a:t>si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sale </a:t>
            </a:r>
            <a:r>
              <a:rPr lang="en-US" dirty="0" err="1"/>
              <a:t>scade</a:t>
            </a:r>
            <a:r>
              <a:rPr lang="en-US" dirty="0"/>
              <a:t>, este </a:t>
            </a:r>
            <a:r>
              <a:rPr lang="en-US" dirty="0" err="1"/>
              <a:t>favorizata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. Astfel,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pentru ca </a:t>
            </a:r>
            <a:r>
              <a:rPr lang="en-US" dirty="0" err="1"/>
              <a:t>duplicatele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alese</a:t>
            </a:r>
            <a:r>
              <a:rPr lang="en-US" dirty="0"/>
              <a:t> ca </a:t>
            </a:r>
            <a:r>
              <a:rPr lang="en-US" dirty="0" err="1"/>
              <a:t>pivoti</a:t>
            </a:r>
            <a:r>
              <a:rPr lang="en-US" dirty="0"/>
              <a:t>.</a:t>
            </a:r>
          </a:p>
          <a:p>
            <a:r>
              <a:rPr lang="en-US" dirty="0"/>
              <a:t>De aceea, pentru </a:t>
            </a:r>
            <a:r>
              <a:rPr lang="en-US" dirty="0" err="1"/>
              <a:t>testul</a:t>
            </a:r>
            <a:r>
              <a:rPr lang="en-US" dirty="0"/>
              <a:t> cu N = 10^7 </a:t>
            </a:r>
            <a:r>
              <a:rPr lang="en-US" dirty="0" err="1"/>
              <a:t>si</a:t>
            </a:r>
            <a:r>
              <a:rPr lang="en-US" dirty="0"/>
              <a:t> MAX = 10^3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este de </a:t>
            </a:r>
            <a:r>
              <a:rPr lang="en-US" dirty="0" err="1"/>
              <a:t>aproximativ</a:t>
            </a:r>
            <a:r>
              <a:rPr lang="en-US" dirty="0"/>
              <a:t> 110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Pentru N = 10^8 </a:t>
            </a:r>
            <a:r>
              <a:rPr lang="en-US" dirty="0" err="1"/>
              <a:t>si</a:t>
            </a:r>
            <a:r>
              <a:rPr lang="en-US" dirty="0"/>
              <a:t> MAX = 10^3, </a:t>
            </a:r>
            <a:r>
              <a:rPr lang="en-US" dirty="0" err="1"/>
              <a:t>programul</a:t>
            </a:r>
            <a:r>
              <a:rPr lang="en-US" dirty="0"/>
              <a:t> nu mai poate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pentru ca se </a:t>
            </a:r>
            <a:r>
              <a:rPr lang="en-US" dirty="0" err="1"/>
              <a:t>reapeleaza</a:t>
            </a:r>
            <a:r>
              <a:rPr lang="en-US" dirty="0"/>
              <a:t> de </a:t>
            </a:r>
            <a:r>
              <a:rPr lang="en-US" dirty="0" err="1"/>
              <a:t>prea</a:t>
            </a:r>
            <a:r>
              <a:rPr lang="en-US" dirty="0"/>
              <a:t> multe ori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stack overflow.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713</TotalTime>
  <Words>509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Testele folosite:</vt:lpstr>
      <vt:lpstr>Radix Sort</vt:lpstr>
      <vt:lpstr>Comparatie intre baze</vt:lpstr>
      <vt:lpstr>Compromis memorie versus timp</vt:lpstr>
      <vt:lpstr>Compromis memorie versus timp</vt:lpstr>
      <vt:lpstr>Quick sort – complexitate variabila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23</cp:revision>
  <dcterms:created xsi:type="dcterms:W3CDTF">2023-03-13T23:37:39Z</dcterms:created>
  <dcterms:modified xsi:type="dcterms:W3CDTF">2023-03-15T09:37:06Z</dcterms:modified>
</cp:coreProperties>
</file>