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Adel Rahimi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is a Python library for creating and updating PowerPoint (.pptx) files.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typical use would be generating a customized PowerPoint presentation from database content, downloadable by clicking a link in a web application. Several developers have used it to automate production of presentation-ready engineering status reports based on information held in their work management system. It could also be used for making bulk updates to a library of presentations or simply to automate the production of a slide or two that would be tedious to get right by hand.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More information is available in the python-pptx documentation.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Browse examples with screenshots to get a quick idea what you can do with python-pptx.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