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5775"/>
  </p:normalViewPr>
  <p:slideViewPr>
    <p:cSldViewPr snapToGrid="0" snapToObjects="1">
      <p:cViewPr varScale="1">
        <p:scale>
          <a:sx n="84" d="100"/>
          <a:sy n="84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D42B4-8E68-1749-94C1-3AE0268D09ED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E19F62-2774-C240-903E-F8E02C052594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Debilidades: muchas funciones y colores diversos.</a:t>
          </a:r>
        </a:p>
      </dgm:t>
    </dgm:pt>
    <dgm:pt modelId="{2AFB70FE-4245-8640-9DFD-2CF9CCCDE0C7}" type="parTrans" cxnId="{9AD3BE3F-33F6-1547-9895-9DED34F1E223}">
      <dgm:prSet/>
      <dgm:spPr/>
      <dgm:t>
        <a:bodyPr/>
        <a:lstStyle/>
        <a:p>
          <a:endParaRPr lang="es-ES"/>
        </a:p>
      </dgm:t>
    </dgm:pt>
    <dgm:pt modelId="{634DA31F-3B0C-3F4E-9924-C6255F3705DE}" type="sibTrans" cxnId="{9AD3BE3F-33F6-1547-9895-9DED34F1E223}">
      <dgm:prSet/>
      <dgm:spPr/>
      <dgm:t>
        <a:bodyPr/>
        <a:lstStyle/>
        <a:p>
          <a:endParaRPr lang="es-ES"/>
        </a:p>
      </dgm:t>
    </dgm:pt>
    <dgm:pt modelId="{A4D3E78A-D4FC-684D-8782-B11CCD943C3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Amenazas: aplicación, con base externa que cualquiera puede tener y que se necesita actualizar.</a:t>
          </a:r>
        </a:p>
      </dgm:t>
    </dgm:pt>
    <dgm:pt modelId="{86D2A07A-15DF-284E-8CE0-77F6DFBB5138}" type="parTrans" cxnId="{2EC0EC93-F88E-3346-9D1A-DCF435B5F940}">
      <dgm:prSet/>
      <dgm:spPr/>
      <dgm:t>
        <a:bodyPr/>
        <a:lstStyle/>
        <a:p>
          <a:endParaRPr lang="es-ES"/>
        </a:p>
      </dgm:t>
    </dgm:pt>
    <dgm:pt modelId="{40734C8B-B5C5-0A40-B8F8-30F28C935A0A}" type="sibTrans" cxnId="{2EC0EC93-F88E-3346-9D1A-DCF435B5F940}">
      <dgm:prSet/>
      <dgm:spPr/>
      <dgm:t>
        <a:bodyPr/>
        <a:lstStyle/>
        <a:p>
          <a:endParaRPr lang="es-ES"/>
        </a:p>
      </dgm:t>
    </dgm:pt>
    <dgm:pt modelId="{38D7FE00-479D-B84D-AEE6-BB0845CCEC11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Fortalezas: interfaz sencilla de utilizar que brinda datos en un tiempo ínfimo.</a:t>
          </a:r>
        </a:p>
      </dgm:t>
    </dgm:pt>
    <dgm:pt modelId="{3772F323-034D-6C4E-8C7B-079B637836B0}" type="parTrans" cxnId="{16B97DDB-7118-964B-8737-03396994F434}">
      <dgm:prSet/>
      <dgm:spPr/>
      <dgm:t>
        <a:bodyPr/>
        <a:lstStyle/>
        <a:p>
          <a:endParaRPr lang="es-ES"/>
        </a:p>
      </dgm:t>
    </dgm:pt>
    <dgm:pt modelId="{9F714A28-1FCE-F64C-9982-6C1AA5EA8427}" type="sibTrans" cxnId="{16B97DDB-7118-964B-8737-03396994F434}">
      <dgm:prSet/>
      <dgm:spPr/>
      <dgm:t>
        <a:bodyPr/>
        <a:lstStyle/>
        <a:p>
          <a:endParaRPr lang="es-ES"/>
        </a:p>
      </dgm:t>
    </dgm:pt>
    <dgm:pt modelId="{A8E420EB-6237-0A4E-B2AF-C65823A043E9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Oportunidades: base de datos actualizable cada año.</a:t>
          </a:r>
        </a:p>
      </dgm:t>
    </dgm:pt>
    <dgm:pt modelId="{BDF765FA-2CB7-4B43-ABAA-98173CEF55E9}" type="parTrans" cxnId="{6D5FA306-5F67-1348-B206-CBDBA90BE717}">
      <dgm:prSet/>
      <dgm:spPr/>
      <dgm:t>
        <a:bodyPr/>
        <a:lstStyle/>
        <a:p>
          <a:endParaRPr lang="es-ES"/>
        </a:p>
      </dgm:t>
    </dgm:pt>
    <dgm:pt modelId="{1E86D0A4-3354-0A4C-B47D-3D47901193E1}" type="sibTrans" cxnId="{6D5FA306-5F67-1348-B206-CBDBA90BE717}">
      <dgm:prSet/>
      <dgm:spPr/>
      <dgm:t>
        <a:bodyPr/>
        <a:lstStyle/>
        <a:p>
          <a:endParaRPr lang="es-ES"/>
        </a:p>
      </dgm:t>
    </dgm:pt>
    <dgm:pt modelId="{2AD14CE6-9971-7047-87D1-0369F912B381}" type="pres">
      <dgm:prSet presAssocID="{C40D42B4-8E68-1749-94C1-3AE0268D09ED}" presName="matrix" presStyleCnt="0">
        <dgm:presLayoutVars>
          <dgm:chMax val="1"/>
          <dgm:dir/>
          <dgm:resizeHandles val="exact"/>
        </dgm:presLayoutVars>
      </dgm:prSet>
      <dgm:spPr/>
    </dgm:pt>
    <dgm:pt modelId="{5CAAD280-FD73-D244-8AC7-5022BAEEB153}" type="pres">
      <dgm:prSet presAssocID="{C40D42B4-8E68-1749-94C1-3AE0268D09ED}" presName="axisShape" presStyleLbl="bgShp" presStyleIdx="0" presStyleCnt="1"/>
      <dgm:spPr>
        <a:solidFill>
          <a:srgbClr val="002060"/>
        </a:solidFill>
      </dgm:spPr>
    </dgm:pt>
    <dgm:pt modelId="{18333134-1D54-5449-B025-D5DB3F527DC1}" type="pres">
      <dgm:prSet presAssocID="{C40D42B4-8E68-1749-94C1-3AE0268D0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C4A39F-C143-6C4F-A849-6F7253673BF3}" type="pres">
      <dgm:prSet presAssocID="{C40D42B4-8E68-1749-94C1-3AE0268D0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57886D-D86C-1147-A931-DCC04F70D27C}" type="pres">
      <dgm:prSet presAssocID="{C40D42B4-8E68-1749-94C1-3AE0268D0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CE24B6-DA72-C243-9D61-0F7C016B23AE}" type="pres">
      <dgm:prSet presAssocID="{C40D42B4-8E68-1749-94C1-3AE0268D0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5FA306-5F67-1348-B206-CBDBA90BE717}" srcId="{C40D42B4-8E68-1749-94C1-3AE0268D09ED}" destId="{A8E420EB-6237-0A4E-B2AF-C65823A043E9}" srcOrd="3" destOrd="0" parTransId="{BDF765FA-2CB7-4B43-ABAA-98173CEF55E9}" sibTransId="{1E86D0A4-3354-0A4C-B47D-3D47901193E1}"/>
    <dgm:cxn modelId="{BC08D408-0D4A-D549-B56A-9BB07AD401F1}" type="presOf" srcId="{A4D3E78A-D4FC-684D-8782-B11CCD943C38}" destId="{CEC4A39F-C143-6C4F-A849-6F7253673BF3}" srcOrd="0" destOrd="0" presId="urn:microsoft.com/office/officeart/2005/8/layout/matrix2"/>
    <dgm:cxn modelId="{EE7A7028-D292-A446-A71C-4AC166BEA05A}" type="presOf" srcId="{38D7FE00-479D-B84D-AEE6-BB0845CCEC11}" destId="{7557886D-D86C-1147-A931-DCC04F70D27C}" srcOrd="0" destOrd="0" presId="urn:microsoft.com/office/officeart/2005/8/layout/matrix2"/>
    <dgm:cxn modelId="{0D64B832-CFC3-D44B-8A4F-368476E74EE4}" type="presOf" srcId="{C40D42B4-8E68-1749-94C1-3AE0268D09ED}" destId="{2AD14CE6-9971-7047-87D1-0369F912B381}" srcOrd="0" destOrd="0" presId="urn:microsoft.com/office/officeart/2005/8/layout/matrix2"/>
    <dgm:cxn modelId="{9AD3BE3F-33F6-1547-9895-9DED34F1E223}" srcId="{C40D42B4-8E68-1749-94C1-3AE0268D09ED}" destId="{C6E19F62-2774-C240-903E-F8E02C052594}" srcOrd="0" destOrd="0" parTransId="{2AFB70FE-4245-8640-9DFD-2CF9CCCDE0C7}" sibTransId="{634DA31F-3B0C-3F4E-9924-C6255F3705DE}"/>
    <dgm:cxn modelId="{BB16EE51-2D3C-4340-B5D4-94953AD1F71F}" type="presOf" srcId="{C6E19F62-2774-C240-903E-F8E02C052594}" destId="{18333134-1D54-5449-B025-D5DB3F527DC1}" srcOrd="0" destOrd="0" presId="urn:microsoft.com/office/officeart/2005/8/layout/matrix2"/>
    <dgm:cxn modelId="{2EC0EC93-F88E-3346-9D1A-DCF435B5F940}" srcId="{C40D42B4-8E68-1749-94C1-3AE0268D09ED}" destId="{A4D3E78A-D4FC-684D-8782-B11CCD943C38}" srcOrd="1" destOrd="0" parTransId="{86D2A07A-15DF-284E-8CE0-77F6DFBB5138}" sibTransId="{40734C8B-B5C5-0A40-B8F8-30F28C935A0A}"/>
    <dgm:cxn modelId="{675BB29B-55D0-BD4E-88FB-B29354DD9D85}" type="presOf" srcId="{A8E420EB-6237-0A4E-B2AF-C65823A043E9}" destId="{73CE24B6-DA72-C243-9D61-0F7C016B23AE}" srcOrd="0" destOrd="0" presId="urn:microsoft.com/office/officeart/2005/8/layout/matrix2"/>
    <dgm:cxn modelId="{16B97DDB-7118-964B-8737-03396994F434}" srcId="{C40D42B4-8E68-1749-94C1-3AE0268D09ED}" destId="{38D7FE00-479D-B84D-AEE6-BB0845CCEC11}" srcOrd="2" destOrd="0" parTransId="{3772F323-034D-6C4E-8C7B-079B637836B0}" sibTransId="{9F714A28-1FCE-F64C-9982-6C1AA5EA8427}"/>
    <dgm:cxn modelId="{18A1742A-C7FE-0E41-A61E-E416ADA98132}" type="presParOf" srcId="{2AD14CE6-9971-7047-87D1-0369F912B381}" destId="{5CAAD280-FD73-D244-8AC7-5022BAEEB153}" srcOrd="0" destOrd="0" presId="urn:microsoft.com/office/officeart/2005/8/layout/matrix2"/>
    <dgm:cxn modelId="{6BBD668A-4571-6C4F-86AA-E5793BF95748}" type="presParOf" srcId="{2AD14CE6-9971-7047-87D1-0369F912B381}" destId="{18333134-1D54-5449-B025-D5DB3F527DC1}" srcOrd="1" destOrd="0" presId="urn:microsoft.com/office/officeart/2005/8/layout/matrix2"/>
    <dgm:cxn modelId="{5CED1CF0-88DD-724B-9858-C1737B264099}" type="presParOf" srcId="{2AD14CE6-9971-7047-87D1-0369F912B381}" destId="{CEC4A39F-C143-6C4F-A849-6F7253673BF3}" srcOrd="2" destOrd="0" presId="urn:microsoft.com/office/officeart/2005/8/layout/matrix2"/>
    <dgm:cxn modelId="{1FBED7B4-74E7-6A4B-8795-E18068D329E9}" type="presParOf" srcId="{2AD14CE6-9971-7047-87D1-0369F912B381}" destId="{7557886D-D86C-1147-A931-DCC04F70D27C}" srcOrd="3" destOrd="0" presId="urn:microsoft.com/office/officeart/2005/8/layout/matrix2"/>
    <dgm:cxn modelId="{40B2D307-FA86-B94B-9BCE-025815AF3BA7}" type="presParOf" srcId="{2AD14CE6-9971-7047-87D1-0369F912B381}" destId="{73CE24B6-DA72-C243-9D61-0F7C016B23A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D280-FD73-D244-8AC7-5022BAEEB153}">
      <dsp:nvSpPr>
        <dsp:cNvPr id="0" name=""/>
        <dsp:cNvSpPr/>
      </dsp:nvSpPr>
      <dsp:spPr>
        <a:xfrm>
          <a:off x="932023" y="0"/>
          <a:ext cx="5011315" cy="5011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3134-1D54-5449-B025-D5DB3F527DC1}">
      <dsp:nvSpPr>
        <dsp:cNvPr id="0" name=""/>
        <dsp:cNvSpPr/>
      </dsp:nvSpPr>
      <dsp:spPr>
        <a:xfrm>
          <a:off x="1257758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Debilidades: muchas funciones y colores diversos.</a:t>
          </a:r>
        </a:p>
      </dsp:txBody>
      <dsp:txXfrm>
        <a:off x="1355611" y="423588"/>
        <a:ext cx="1808820" cy="1808820"/>
      </dsp:txXfrm>
    </dsp:sp>
    <dsp:sp modelId="{CEC4A39F-C143-6C4F-A849-6F7253673BF3}">
      <dsp:nvSpPr>
        <dsp:cNvPr id="0" name=""/>
        <dsp:cNvSpPr/>
      </dsp:nvSpPr>
      <dsp:spPr>
        <a:xfrm>
          <a:off x="3613077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Amenazas: aplicación, con base externa que cualquiera puede tener y que se necesita actualizar.</a:t>
          </a:r>
        </a:p>
      </dsp:txBody>
      <dsp:txXfrm>
        <a:off x="3710930" y="423588"/>
        <a:ext cx="1808820" cy="1808820"/>
      </dsp:txXfrm>
    </dsp:sp>
    <dsp:sp modelId="{7557886D-D86C-1147-A931-DCC04F70D27C}">
      <dsp:nvSpPr>
        <dsp:cNvPr id="0" name=""/>
        <dsp:cNvSpPr/>
      </dsp:nvSpPr>
      <dsp:spPr>
        <a:xfrm>
          <a:off x="1257758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Fortalezas: interfaz sencilla de utilizar que brinda datos en un tiempo ínfimo.</a:t>
          </a:r>
        </a:p>
      </dsp:txBody>
      <dsp:txXfrm>
        <a:off x="1355611" y="2778906"/>
        <a:ext cx="1808820" cy="1808820"/>
      </dsp:txXfrm>
    </dsp:sp>
    <dsp:sp modelId="{73CE24B6-DA72-C243-9D61-0F7C016B23AE}">
      <dsp:nvSpPr>
        <dsp:cNvPr id="0" name=""/>
        <dsp:cNvSpPr/>
      </dsp:nvSpPr>
      <dsp:spPr>
        <a:xfrm>
          <a:off x="3613077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Oportunidades: base de datos actualizable cada año.</a:t>
          </a:r>
        </a:p>
      </dsp:txBody>
      <dsp:txXfrm>
        <a:off x="3710930" y="2778906"/>
        <a:ext cx="1808820" cy="180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2060"/>
                </a:solidFill>
              </a:rPr>
              <a:t>FutbolFichajes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002060"/>
                </a:solidFill>
              </a:rPr>
              <a:t>Aitor Del Río Ferreras</a:t>
            </a:r>
          </a:p>
          <a:p>
            <a:r>
              <a:rPr lang="es-ES" dirty="0">
                <a:solidFill>
                  <a:srgbClr val="002060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rgbClr val="002060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Análisis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DAFO.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Lecciones aprendidas.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Economías desbordadas.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2266949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Neo4j: Sistema gestor de bases de datos de grafos.</a:t>
            </a: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Compuesto por nodos y relaciones</a:t>
            </a: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Archivo </a:t>
            </a:r>
            <a:r>
              <a:rPr lang="es-ES" sz="2000" dirty="0" err="1">
                <a:solidFill>
                  <a:srgbClr val="002060"/>
                </a:solidFill>
              </a:rPr>
              <a:t>csv</a:t>
            </a:r>
            <a:r>
              <a:rPr lang="es-ES" sz="2000" dirty="0">
                <a:solidFill>
                  <a:srgbClr val="002060"/>
                </a:solidFill>
              </a:rPr>
              <a:t> de </a:t>
            </a:r>
            <a:r>
              <a:rPr lang="es-ES" sz="2000" dirty="0" err="1">
                <a:solidFill>
                  <a:srgbClr val="002060"/>
                </a:solidFill>
              </a:rPr>
              <a:t>Kaggle</a:t>
            </a:r>
            <a:endParaRPr lang="es-ES" sz="2000" dirty="0">
              <a:solidFill>
                <a:srgbClr val="002060"/>
              </a:solidFill>
            </a:endParaRP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Utiliza lenguaje </a:t>
            </a:r>
            <a:r>
              <a:rPr lang="es-ES" sz="2000" dirty="0" err="1">
                <a:solidFill>
                  <a:srgbClr val="002060"/>
                </a:solidFill>
              </a:rPr>
              <a:t>Cypher</a:t>
            </a:r>
            <a:r>
              <a:rPr lang="es-ES" sz="2000" dirty="0">
                <a:solidFill>
                  <a:srgbClr val="002060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5062281"/>
            <a:ext cx="9342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Node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r>
              <a:rPr lang="es-ES" sz="2800" dirty="0" err="1">
                <a:solidFill>
                  <a:srgbClr val="002060"/>
                </a:solidFill>
              </a:rPr>
              <a:t>Js</a:t>
            </a:r>
            <a:r>
              <a:rPr lang="es-ES" sz="2800" dirty="0">
                <a:solidFill>
                  <a:srgbClr val="002060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Express </a:t>
            </a:r>
            <a:r>
              <a:rPr lang="es-ES" sz="2000" dirty="0" err="1">
                <a:solidFill>
                  <a:srgbClr val="002060"/>
                </a:solidFill>
              </a:rPr>
              <a:t>js</a:t>
            </a:r>
            <a:r>
              <a:rPr lang="es-ES" sz="2000" dirty="0">
                <a:solidFill>
                  <a:srgbClr val="002060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Neo4j driver: conectar </a:t>
            </a:r>
            <a:r>
              <a:rPr lang="es-ES" sz="2000" dirty="0" err="1">
                <a:solidFill>
                  <a:srgbClr val="002060"/>
                </a:solidFill>
              </a:rPr>
              <a:t>nodejs</a:t>
            </a:r>
            <a:r>
              <a:rPr lang="es-ES" sz="2000" dirty="0">
                <a:solidFill>
                  <a:srgbClr val="002060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838200" y="3677286"/>
            <a:ext cx="7940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Vuejs</a:t>
            </a:r>
            <a:r>
              <a:rPr lang="es-ES" sz="2800" dirty="0">
                <a:solidFill>
                  <a:srgbClr val="002060"/>
                </a:solidFill>
              </a:rPr>
              <a:t>: </a:t>
            </a:r>
            <a:r>
              <a:rPr lang="es-ES" sz="2800" dirty="0" err="1">
                <a:solidFill>
                  <a:srgbClr val="002060"/>
                </a:solidFill>
              </a:rPr>
              <a:t>framework</a:t>
            </a:r>
            <a:r>
              <a:rPr lang="es-ES" sz="2800" dirty="0">
                <a:solidFill>
                  <a:srgbClr val="002060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Vuetify</a:t>
            </a:r>
            <a:r>
              <a:rPr lang="es-ES" sz="2800" dirty="0">
                <a:solidFill>
                  <a:srgbClr val="002060"/>
                </a:solidFill>
              </a:rPr>
              <a:t>: crear interfaces graficas con </a:t>
            </a:r>
            <a:r>
              <a:rPr lang="es-ES" sz="2800" dirty="0" err="1">
                <a:solidFill>
                  <a:srgbClr val="002060"/>
                </a:solidFill>
              </a:rPr>
              <a:t>vuejs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Axios</a:t>
            </a:r>
            <a:r>
              <a:rPr lang="es-ES" sz="2800" dirty="0">
                <a:solidFill>
                  <a:srgbClr val="002060"/>
                </a:solidFill>
              </a:rPr>
              <a:t>: peticiones HTTP desde cliente a servidor</a:t>
            </a: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9894-7129-3F43-865E-A949E5FD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Composición de la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EF13-CCD9-AD44-9105-1ED64745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1424961"/>
            <a:ext cx="4135248" cy="2430759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Neo4j: </a:t>
            </a:r>
          </a:p>
          <a:p>
            <a:pPr lvl="1"/>
            <a:r>
              <a:rPr lang="es-ES" sz="3200" dirty="0">
                <a:solidFill>
                  <a:srgbClr val="002060"/>
                </a:solidFill>
              </a:rPr>
              <a:t>Compuesta por 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Nodo tipo equipo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Nodos tipo Jugador.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Relaciones JUGENA_EN</a:t>
            </a:r>
          </a:p>
          <a:p>
            <a:pPr marL="457200" lvl="1" indent="0">
              <a:buNone/>
            </a:pPr>
            <a:endParaRPr lang="es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0B3B67-F79F-6847-84F4-CD31FDF41189}"/>
              </a:ext>
            </a:extLst>
          </p:cNvPr>
          <p:cNvSpPr txBox="1"/>
          <p:nvPr/>
        </p:nvSpPr>
        <p:spPr>
          <a:xfrm>
            <a:off x="6096000" y="3611880"/>
            <a:ext cx="5943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dameLosMejores</a:t>
            </a:r>
            <a:endParaRPr lang="es-ES" sz="28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dameJugadoresPromesas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dameNacionalidades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dameEquipos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damejugadoresConFiltros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dameJugadoresAleatorios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AC9110-DA27-9F44-A859-1750D7A7A53F}"/>
              </a:ext>
            </a:extLst>
          </p:cNvPr>
          <p:cNvSpPr txBox="1"/>
          <p:nvPr/>
        </p:nvSpPr>
        <p:spPr>
          <a:xfrm>
            <a:off x="838199" y="3740944"/>
            <a:ext cx="4135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Jugadores Aleatorios.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Jugadores con filtros.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Mejores promesas.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Mejores jugadores</a:t>
            </a:r>
          </a:p>
        </p:txBody>
      </p:sp>
    </p:spTree>
    <p:extLst>
      <p:ext uri="{BB962C8B-B14F-4D97-AF65-F5344CB8AC3E}">
        <p14:creationId xmlns:p14="http://schemas.microsoft.com/office/powerpoint/2010/main" val="24560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AC3A-2AD0-B848-AEC8-2F4765DF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DAFO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76578B-3B61-494C-8764-7DE2D6482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0814"/>
              </p:ext>
            </p:extLst>
          </p:nvPr>
        </p:nvGraphicFramePr>
        <p:xfrm>
          <a:off x="2372810" y="1481559"/>
          <a:ext cx="6875362" cy="501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8E06D-D14B-CB4A-9448-F21416E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Líneas de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31219-1D88-2948-AE54-547AD6B0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2435225"/>
            <a:ext cx="8092440" cy="245700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Aplicación mejorada con mas parámetros de búsqueda.</a:t>
            </a:r>
          </a:p>
          <a:p>
            <a:r>
              <a:rPr lang="es-ES" dirty="0">
                <a:solidFill>
                  <a:srgbClr val="002060"/>
                </a:solidFill>
              </a:rPr>
              <a:t>Mas herramientas tecnologías en el mundo del futbol usando inteligencia artificial.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05F712-DD03-544D-BFCB-AA9BE57209C0}"/>
              </a:ext>
            </a:extLst>
          </p:cNvPr>
          <p:cNvSpPr txBox="1"/>
          <p:nvPr/>
        </p:nvSpPr>
        <p:spPr>
          <a:xfrm>
            <a:off x="1554480" y="4260255"/>
            <a:ext cx="7254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rgbClr val="002060"/>
                </a:solidFill>
              </a:rPr>
              <a:t>Herramientas que permita que equipos mas humildes compitan, cara a cara, con los grandes.</a:t>
            </a:r>
          </a:p>
        </p:txBody>
      </p:sp>
    </p:spTree>
    <p:extLst>
      <p:ext uri="{BB962C8B-B14F-4D97-AF65-F5344CB8AC3E}">
        <p14:creationId xmlns:p14="http://schemas.microsoft.com/office/powerpoint/2010/main" val="414776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Tutoriales neo4j</a:t>
            </a:r>
          </a:p>
          <a:p>
            <a:r>
              <a:rPr lang="es-ES" dirty="0">
                <a:solidFill>
                  <a:srgbClr val="002060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rgbClr val="002060"/>
                </a:solidFill>
              </a:rPr>
              <a:t>Autonomía de desarrollo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163</TotalTime>
  <Words>342</Words>
  <Application>Microsoft Macintosh PowerPoint</Application>
  <PresentationFormat>Panorámica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Composición de la aplicación.</vt:lpstr>
      <vt:lpstr>DAFO</vt:lpstr>
      <vt:lpstr>Líneas de futuro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9</cp:revision>
  <dcterms:created xsi:type="dcterms:W3CDTF">2020-11-28T08:08:10Z</dcterms:created>
  <dcterms:modified xsi:type="dcterms:W3CDTF">2020-12-06T08:04:14Z</dcterms:modified>
</cp:coreProperties>
</file>