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FutbolFichajes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Aitor Del Río Ferreras</a:t>
            </a:r>
          </a:p>
          <a:p>
            <a:r>
              <a:rPr lang="es-ES" dirty="0">
                <a:solidFill>
                  <a:schemeClr val="bg1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chemeClr val="bg1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Análisis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DAFO.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Lecciones aprendidas.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Bibliografía.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Economías desbordadas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15004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Neo4j: Sistema gestor de bases de datos de grafos.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Compuesto por nodos y relaciones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Archivo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Utiliza lenguaje </a:t>
            </a:r>
            <a:r>
              <a:rPr lang="es-ES" dirty="0" err="1">
                <a:solidFill>
                  <a:schemeClr val="bg1"/>
                </a:solidFill>
              </a:rPr>
              <a:t>Cypher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2967335"/>
            <a:ext cx="8258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Node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Js</a:t>
            </a:r>
            <a:r>
              <a:rPr lang="es-ES" sz="2000" dirty="0">
                <a:solidFill>
                  <a:schemeClr val="bg1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Express </a:t>
            </a:r>
            <a:r>
              <a:rPr lang="es-ES" sz="1700" dirty="0" err="1">
                <a:solidFill>
                  <a:schemeClr val="bg1"/>
                </a:solidFill>
              </a:rPr>
              <a:t>js</a:t>
            </a:r>
            <a:r>
              <a:rPr lang="es-ES" sz="1700" dirty="0">
                <a:solidFill>
                  <a:schemeClr val="bg1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Neo4j driver: conectar </a:t>
            </a:r>
            <a:r>
              <a:rPr lang="es-ES" sz="1700" dirty="0" err="1">
                <a:solidFill>
                  <a:schemeClr val="bg1"/>
                </a:solidFill>
              </a:rPr>
              <a:t>nodejs</a:t>
            </a:r>
            <a:r>
              <a:rPr lang="es-ES" sz="1700" dirty="0">
                <a:solidFill>
                  <a:schemeClr val="bg1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6096000" y="5198089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: </a:t>
            </a:r>
            <a:r>
              <a:rPr lang="es-ES" sz="2000" dirty="0" err="1">
                <a:solidFill>
                  <a:schemeClr val="bg1"/>
                </a:solidFill>
              </a:rPr>
              <a:t>framework</a:t>
            </a:r>
            <a:r>
              <a:rPr lang="es-ES" sz="2000" dirty="0">
                <a:solidFill>
                  <a:schemeClr val="bg1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Vuetify</a:t>
            </a:r>
            <a:r>
              <a:rPr lang="es-ES" sz="2000" dirty="0">
                <a:solidFill>
                  <a:schemeClr val="bg1"/>
                </a:solidFill>
              </a:rPr>
              <a:t>: crear interfaces graficas con </a:t>
            </a: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Axios</a:t>
            </a:r>
            <a:r>
              <a:rPr lang="es-ES" sz="2000" dirty="0">
                <a:solidFill>
                  <a:schemeClr val="bg1"/>
                </a:solidFill>
              </a:rPr>
              <a:t>: peticiones HTTP desde cliente a servidor</a:t>
            </a:r>
            <a:endParaRPr lang="es-E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113</TotalTime>
  <Words>183</Words>
  <Application>Microsoft Macintosh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3</cp:revision>
  <dcterms:created xsi:type="dcterms:W3CDTF">2020-11-28T08:08:10Z</dcterms:created>
  <dcterms:modified xsi:type="dcterms:W3CDTF">2020-11-28T10:01:56Z</dcterms:modified>
</cp:coreProperties>
</file>