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>
        <p:scale>
          <a:sx n="52" d="100"/>
          <a:sy n="52" d="100"/>
        </p:scale>
        <p:origin x="-50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469-3B7B-D35F-0E53-5A9F5079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8E9E-7D4B-646F-1F2F-77228B3E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E63E-2E77-6E0C-C4DE-40DFC6C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B3BE-8B8E-18F8-FC06-3B62CC3E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5AB4-BB7B-F213-A3CB-E27E0F38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430-DBB1-CB88-4295-B17525B2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C1AA-140D-30DE-EC8E-896585C3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60AE-FE75-73CE-B5BB-368C7F6E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86B1-94EC-A217-91CF-5473A36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935C-0311-9A5C-5374-C156950D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2DF89-7FD0-E677-EB28-E4605078F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D990-B6C1-FEF7-F310-2EBA868A6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B843-9D2A-5069-F283-39D7ED4E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603D-F989-4EE8-5962-735B99E7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0390-B2A1-8DE6-B9E7-44C35B50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B7F-119C-CC01-5F2E-04CCE662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152D-4F27-687A-F127-05B1744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DF46-1E7B-FCBE-7B21-D0717482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DFDC-AA91-68F5-6C67-0A949F1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9CC0-3B53-8FB2-8DD7-E680C72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F97-418F-B7BE-E2C1-0BB71052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2037-EC1B-494C-3C93-DABF6E77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9DB6-769B-D909-DCAD-96F8C8B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EB9A-D780-C989-A2C7-C7B1C2D7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04E1-80EB-E7B0-B0F0-06A6F3A0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AB2-BC75-F697-00F7-6D8F470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EEE9-41ED-5312-2A5E-35038A2A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F9CAF-6FD9-CBA7-01F5-51C9292E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FAD3-F68C-5214-2427-554E2FC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62E6-2C89-0063-F818-8DA1115B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DE4C-5772-E1F7-C51B-8E1017DB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2A75-2F7A-6A5A-0ADC-AE1213EE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26994-DBD2-8E55-5441-865DDC6D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684AD-A46C-4784-D920-B6717CC7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6133-AE62-DDBC-4524-9E966D3A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1D084-3DFF-EA0F-ACD7-0B33D0306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E352C-D93F-FB62-76E5-2B918DA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669AE-F938-D302-F47A-1688ECA7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DB985-65C6-353E-648F-14252E5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DF78-D167-3808-B3C7-701E5D7E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3B335-F5FC-F3BC-1366-339CF283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219E-1F67-300D-9864-D71AEAF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29D5-0750-D49F-9E93-5141E017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6390F-E777-6CDB-8038-061B1F2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BC35-4916-1CA9-7B21-EC1A95C6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2B56-8544-8FE0-C017-B80DE1C2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5327-DDC5-5670-EBED-5DA7DB99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B749-DC76-33C0-E096-4D4A6F55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0EC39-36FA-4097-7566-01B7FC13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0E16-33BD-1A1E-623C-61AFA6BD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7FF8-9727-8621-C861-89EAA94E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535C-7134-7902-C771-A82DE70E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1E3-AB98-A28A-A8B8-827CE086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31B4E-9C2B-7538-F495-BE52AC658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BF387-FDAC-5B9F-7D69-E7B0A09C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ACE9-FA99-02CB-61A7-77CDE1C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10B2-9C81-4D97-7AB6-1B6F1D5A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7AC34-6EE7-C209-441F-9619FB51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F8B2-CDB0-CF26-1434-BF4DCC70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9397-DA25-BEB4-75BD-D2371731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D990-9435-08F2-B506-9990146E1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A471-4707-4214-90E9-D8AC76EA881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F82F-76B3-7AC0-3F93-2EB76013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BB-B1F1-0DDE-042E-53523434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47CE-12E0-4B30-85B3-CD3C6B30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C7114-8B05-8B13-E70C-17ACC9C3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77118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0C20-3D53-1062-9A4A-D6C364C8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3618302"/>
            <a:ext cx="7745969" cy="2402863"/>
          </a:xfrm>
        </p:spPr>
        <p:txBody>
          <a:bodyPr anchor="t">
            <a:normAutofit/>
          </a:bodyPr>
          <a:lstStyle/>
          <a:p>
            <a:r>
              <a:rPr lang="en-US" sz="2000" dirty="0"/>
              <a:t>MongoDB is a NoSQL database storage that stores data in a separate and JSON file, where data are stored in a collection instead of a normal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C5B8-E734-01C5-775C-5A150ABEF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14" y="4535945"/>
            <a:ext cx="276225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C3CFA-5F1F-6F00-0515-D1E5212710AE}"/>
              </a:ext>
            </a:extLst>
          </p:cNvPr>
          <p:cNvSpPr txBox="1"/>
          <p:nvPr/>
        </p:nvSpPr>
        <p:spPr>
          <a:xfrm>
            <a:off x="6009298" y="4904658"/>
            <a:ext cx="178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mongoDB collection</a:t>
            </a:r>
          </a:p>
        </p:txBody>
      </p:sp>
    </p:spTree>
    <p:extLst>
      <p:ext uri="{BB962C8B-B14F-4D97-AF65-F5344CB8AC3E}">
        <p14:creationId xmlns:p14="http://schemas.microsoft.com/office/powerpoint/2010/main" val="38429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1BBE2-0C21-9D84-95A4-E52140B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DATABASE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2183-1B0B-BCC2-AE6C-2CB303F2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It is a structured set of info that is easily accessed and can be managed by several users using DBMS </a:t>
            </a:r>
          </a:p>
          <a:p>
            <a:r>
              <a:rPr lang="en-US" dirty="0"/>
              <a:t>Examples of SQL is ORACLE AND MySQL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9A352-C3B6-30E5-8BDC-20263041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83" y="4614862"/>
            <a:ext cx="237172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9303D-42FF-21A0-18AE-803F7BDD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93" y="4852988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D8222-BF98-7CE0-6766-7229FF62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DBMS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CA73-20F1-F729-66A7-143666A1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DataBase</a:t>
            </a:r>
            <a:r>
              <a:rPr lang="en-US" b="0" i="0" dirty="0">
                <a:effectLst/>
                <a:latin typeface="Roboto" panose="02000000000000000000" pitchFamily="2" charset="0"/>
              </a:rPr>
              <a:t> Management System </a:t>
            </a:r>
            <a:r>
              <a:rPr lang="en-US" dirty="0">
                <a:latin typeface="Roboto" panose="02000000000000000000" pitchFamily="2" charset="0"/>
              </a:rPr>
              <a:t> that is used to store info in database that can find and sort these info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3D77-096A-E4DC-5CA5-1929B7E3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89" y="4415703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A826-CA72-FE02-E44F-7DBD914C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Difference between MongoDB and SQL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B63D-C29B-4119-049E-DBE638E4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MongoDB are no relational, but SQL are relational</a:t>
            </a:r>
          </a:p>
          <a:p>
            <a:r>
              <a:rPr lang="en-US" dirty="0"/>
              <a:t>MongoDB have no predefined schema, so it is more </a:t>
            </a:r>
            <a:r>
              <a:rPr lang="en-US" dirty="0" err="1"/>
              <a:t>flecible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SQL</a:t>
            </a:r>
          </a:p>
          <a:p>
            <a:r>
              <a:rPr lang="en-US" dirty="0"/>
              <a:t>MongoDB are stored in collections, but SQL are stored in table-based</a:t>
            </a:r>
          </a:p>
          <a:p>
            <a:r>
              <a:rPr lang="en-US" dirty="0"/>
              <a:t>MongoDB are stored in JSON documents while SQL in structured vertical documents</a:t>
            </a:r>
          </a:p>
        </p:txBody>
      </p:sp>
    </p:spTree>
    <p:extLst>
      <p:ext uri="{BB962C8B-B14F-4D97-AF65-F5344CB8AC3E}">
        <p14:creationId xmlns:p14="http://schemas.microsoft.com/office/powerpoint/2010/main" val="212356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SQL DATABASE </vt:lpstr>
      <vt:lpstr>DBMS</vt:lpstr>
      <vt:lpstr>Difference between MongoDB and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sherif</dc:creator>
  <cp:lastModifiedBy>adel sherif</cp:lastModifiedBy>
  <cp:revision>1</cp:revision>
  <dcterms:created xsi:type="dcterms:W3CDTF">2023-06-10T20:43:02Z</dcterms:created>
  <dcterms:modified xsi:type="dcterms:W3CDTF">2023-06-10T21:16:55Z</dcterms:modified>
</cp:coreProperties>
</file>