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8" r:id="rId4"/>
  </p:sldMasterIdLst>
  <p:notesMasterIdLst>
    <p:notesMasterId r:id="rId27"/>
  </p:notesMasterIdLst>
  <p:sldIdLst>
    <p:sldId id="311" r:id="rId5"/>
    <p:sldId id="310" r:id="rId6"/>
    <p:sldId id="313" r:id="rId7"/>
    <p:sldId id="314" r:id="rId8"/>
    <p:sldId id="315" r:id="rId9"/>
    <p:sldId id="316" r:id="rId10"/>
    <p:sldId id="327" r:id="rId11"/>
    <p:sldId id="328" r:id="rId12"/>
    <p:sldId id="333" r:id="rId13"/>
    <p:sldId id="334" r:id="rId14"/>
    <p:sldId id="335" r:id="rId15"/>
    <p:sldId id="317" r:id="rId16"/>
    <p:sldId id="326" r:id="rId17"/>
    <p:sldId id="324" r:id="rId18"/>
    <p:sldId id="325" r:id="rId19"/>
    <p:sldId id="318" r:id="rId20"/>
    <p:sldId id="319" r:id="rId21"/>
    <p:sldId id="320" r:id="rId22"/>
    <p:sldId id="321" r:id="rId23"/>
    <p:sldId id="322" r:id="rId24"/>
    <p:sldId id="323" r:id="rId25"/>
    <p:sldId id="288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BC58DF-87E6-4893-B41E-B8EF4D395AE5}">
          <p14:sldIdLst>
            <p14:sldId id="311"/>
            <p14:sldId id="310"/>
            <p14:sldId id="313"/>
            <p14:sldId id="314"/>
            <p14:sldId id="315"/>
            <p14:sldId id="316"/>
          </p14:sldIdLst>
        </p14:section>
        <p14:section name="Python" id="{25BA44A0-12E2-4454-8C2E-D1F886A38F61}">
          <p14:sldIdLst>
            <p14:sldId id="327"/>
            <p14:sldId id="328"/>
            <p14:sldId id="333"/>
            <p14:sldId id="334"/>
            <p14:sldId id="335"/>
            <p14:sldId id="317"/>
            <p14:sldId id="326"/>
            <p14:sldId id="324"/>
            <p14:sldId id="325"/>
            <p14:sldId id="318"/>
            <p14:sldId id="319"/>
            <p14:sldId id="320"/>
            <p14:sldId id="321"/>
            <p14:sldId id="322"/>
            <p14:sldId id="32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E58AFD-D780-400E-A5FD-7EC45870D079}">
  <a:tblStyle styleId="{EDE58AFD-D780-400E-A5FD-7EC45870D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9"/>
    <p:restoredTop sz="95859"/>
  </p:normalViewPr>
  <p:slideViewPr>
    <p:cSldViewPr snapToGrid="0">
      <p:cViewPr varScale="1">
        <p:scale>
          <a:sx n="92" d="100"/>
          <a:sy n="92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5C209-E97A-4442-8D56-37CBE66C1F9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AB71E09-B19A-4E29-8A3F-6B5D7F4C3AC7}">
      <dgm:prSet phldrT="[Text]" custT="1"/>
      <dgm:spPr/>
      <dgm:t>
        <a:bodyPr/>
        <a:lstStyle/>
        <a:p>
          <a:r>
            <a:rPr lang="en-US" sz="2000" dirty="0"/>
            <a:t>Step 1:</a:t>
          </a:r>
        </a:p>
        <a:p>
          <a:r>
            <a:rPr lang="en-US" sz="2000" dirty="0"/>
            <a:t>Data Exploration</a:t>
          </a:r>
        </a:p>
      </dgm:t>
    </dgm:pt>
    <dgm:pt modelId="{47139A1A-03EB-4167-B687-946FAFAD770D}" type="parTrans" cxnId="{404D1AED-D280-458F-8BD8-C9CBA41F28D4}">
      <dgm:prSet/>
      <dgm:spPr/>
      <dgm:t>
        <a:bodyPr/>
        <a:lstStyle/>
        <a:p>
          <a:endParaRPr lang="en-US"/>
        </a:p>
      </dgm:t>
    </dgm:pt>
    <dgm:pt modelId="{6FBBA946-030C-4DAD-AEB0-65EBD8F46024}" type="sibTrans" cxnId="{404D1AED-D280-458F-8BD8-C9CBA41F28D4}">
      <dgm:prSet/>
      <dgm:spPr/>
      <dgm:t>
        <a:bodyPr/>
        <a:lstStyle/>
        <a:p>
          <a:endParaRPr lang="en-US"/>
        </a:p>
      </dgm:t>
    </dgm:pt>
    <dgm:pt modelId="{0E55040F-FF02-49D1-ADA2-AF850B1826F0}">
      <dgm:prSet phldrT="[Text]" custT="1"/>
      <dgm:spPr/>
      <dgm:t>
        <a:bodyPr/>
        <a:lstStyle/>
        <a:p>
          <a:r>
            <a:rPr lang="en-US" sz="2000" dirty="0"/>
            <a:t>Step 2:</a:t>
          </a:r>
        </a:p>
        <a:p>
          <a:r>
            <a:rPr lang="en-US" sz="2000" dirty="0"/>
            <a:t>Data Cleaning</a:t>
          </a:r>
        </a:p>
      </dgm:t>
    </dgm:pt>
    <dgm:pt modelId="{55E5CC8F-56CA-4801-A1DB-6F44ACDB3EE5}" type="parTrans" cxnId="{F5D8CDB0-7673-4BE5-9CB0-FB6058E1D9D3}">
      <dgm:prSet/>
      <dgm:spPr/>
      <dgm:t>
        <a:bodyPr/>
        <a:lstStyle/>
        <a:p>
          <a:endParaRPr lang="en-US"/>
        </a:p>
      </dgm:t>
    </dgm:pt>
    <dgm:pt modelId="{286D6A46-E4E1-4AC6-A96C-8739B3E7DC81}" type="sibTrans" cxnId="{F5D8CDB0-7673-4BE5-9CB0-FB6058E1D9D3}">
      <dgm:prSet/>
      <dgm:spPr/>
      <dgm:t>
        <a:bodyPr/>
        <a:lstStyle/>
        <a:p>
          <a:endParaRPr lang="en-US"/>
        </a:p>
      </dgm:t>
    </dgm:pt>
    <dgm:pt modelId="{A60E6B72-4AF1-4A22-AEF1-271F0AE35840}">
      <dgm:prSet phldrT="[Text]" custT="1"/>
      <dgm:spPr/>
      <dgm:t>
        <a:bodyPr/>
        <a:lstStyle/>
        <a:p>
          <a:r>
            <a:rPr lang="en-US" sz="2000" dirty="0"/>
            <a:t>Step 3:</a:t>
          </a:r>
        </a:p>
        <a:p>
          <a:r>
            <a:rPr lang="en-US" sz="2000" dirty="0"/>
            <a:t>Define the Question</a:t>
          </a:r>
        </a:p>
      </dgm:t>
    </dgm:pt>
    <dgm:pt modelId="{11F46BAA-3CEC-4E31-8032-C3EB577D951C}" type="parTrans" cxnId="{E783DBE4-DE69-42B5-8380-72C101077DD3}">
      <dgm:prSet/>
      <dgm:spPr/>
      <dgm:t>
        <a:bodyPr/>
        <a:lstStyle/>
        <a:p>
          <a:endParaRPr lang="en-US"/>
        </a:p>
      </dgm:t>
    </dgm:pt>
    <dgm:pt modelId="{7C718F65-DB1A-407F-84F4-0A840A3F750F}" type="sibTrans" cxnId="{E783DBE4-DE69-42B5-8380-72C101077DD3}">
      <dgm:prSet/>
      <dgm:spPr/>
      <dgm:t>
        <a:bodyPr/>
        <a:lstStyle/>
        <a:p>
          <a:endParaRPr lang="en-US"/>
        </a:p>
      </dgm:t>
    </dgm:pt>
    <dgm:pt modelId="{F33BC5C5-B5E4-4C02-8904-BE8C68401A29}">
      <dgm:prSet phldrT="[Text]" custT="1"/>
      <dgm:spPr/>
      <dgm:t>
        <a:bodyPr/>
        <a:lstStyle/>
        <a:p>
          <a:r>
            <a:rPr lang="en-US" sz="2000" dirty="0"/>
            <a:t>Step 4:</a:t>
          </a:r>
        </a:p>
        <a:p>
          <a:r>
            <a:rPr lang="en-US" sz="2000" dirty="0"/>
            <a:t>Data Analysis</a:t>
          </a:r>
        </a:p>
      </dgm:t>
    </dgm:pt>
    <dgm:pt modelId="{BC25FC29-B40C-47D2-8F9C-8D93FB3D2F40}" type="parTrans" cxnId="{AD9853C0-DC49-4974-BA6B-AF80292E571E}">
      <dgm:prSet/>
      <dgm:spPr/>
      <dgm:t>
        <a:bodyPr/>
        <a:lstStyle/>
        <a:p>
          <a:endParaRPr lang="en-US"/>
        </a:p>
      </dgm:t>
    </dgm:pt>
    <dgm:pt modelId="{B97DD2D1-D8CF-4BDD-A6C8-D42F2A7F8306}" type="sibTrans" cxnId="{AD9853C0-DC49-4974-BA6B-AF80292E571E}">
      <dgm:prSet/>
      <dgm:spPr/>
      <dgm:t>
        <a:bodyPr/>
        <a:lstStyle/>
        <a:p>
          <a:endParaRPr lang="en-US"/>
        </a:p>
      </dgm:t>
    </dgm:pt>
    <dgm:pt modelId="{B84FFE8F-0716-4A51-AE14-71E95FE9FF6C}">
      <dgm:prSet phldrT="[Text]" custT="1"/>
      <dgm:spPr/>
      <dgm:t>
        <a:bodyPr/>
        <a:lstStyle/>
        <a:p>
          <a:r>
            <a:rPr lang="en-US" sz="2000" dirty="0"/>
            <a:t>Step 5:</a:t>
          </a:r>
        </a:p>
        <a:p>
          <a:r>
            <a:rPr lang="en-US" sz="2000" dirty="0"/>
            <a:t>Visualization</a:t>
          </a:r>
        </a:p>
      </dgm:t>
    </dgm:pt>
    <dgm:pt modelId="{DB7DF7ED-B56B-4E12-80E0-284F2B02A38D}" type="parTrans" cxnId="{5B56E2F3-4558-4DFD-8A5D-2D172FE77C6D}">
      <dgm:prSet/>
      <dgm:spPr/>
      <dgm:t>
        <a:bodyPr/>
        <a:lstStyle/>
        <a:p>
          <a:endParaRPr lang="en-US"/>
        </a:p>
      </dgm:t>
    </dgm:pt>
    <dgm:pt modelId="{B9D2F187-DFEE-4BAC-A768-8A2D3FC3CACC}" type="sibTrans" cxnId="{5B56E2F3-4558-4DFD-8A5D-2D172FE77C6D}">
      <dgm:prSet/>
      <dgm:spPr/>
      <dgm:t>
        <a:bodyPr/>
        <a:lstStyle/>
        <a:p>
          <a:endParaRPr lang="en-US"/>
        </a:p>
      </dgm:t>
    </dgm:pt>
    <dgm:pt modelId="{1650C0E6-676A-4D6B-9D3A-94AEAFE6B118}" type="pres">
      <dgm:prSet presAssocID="{8E85C209-E97A-4442-8D56-37CBE66C1F9D}" presName="Name0" presStyleCnt="0">
        <dgm:presLayoutVars>
          <dgm:dir/>
          <dgm:resizeHandles val="exact"/>
        </dgm:presLayoutVars>
      </dgm:prSet>
      <dgm:spPr/>
    </dgm:pt>
    <dgm:pt modelId="{A14DDB4C-AC4B-442D-A066-1201B4B8FE09}" type="pres">
      <dgm:prSet presAssocID="{EAB71E09-B19A-4E29-8A3F-6B5D7F4C3AC7}" presName="node" presStyleLbl="node1" presStyleIdx="0" presStyleCnt="5" custScaleX="121293">
        <dgm:presLayoutVars>
          <dgm:bulletEnabled val="1"/>
        </dgm:presLayoutVars>
      </dgm:prSet>
      <dgm:spPr/>
    </dgm:pt>
    <dgm:pt modelId="{E87F92A9-B22B-4E7B-9EE8-11721E9B823F}" type="pres">
      <dgm:prSet presAssocID="{6FBBA946-030C-4DAD-AEB0-65EBD8F46024}" presName="sibTrans" presStyleLbl="sibTrans2D1" presStyleIdx="0" presStyleCnt="4"/>
      <dgm:spPr/>
    </dgm:pt>
    <dgm:pt modelId="{EAD04B8E-9B24-4684-AB25-8278BCBE7134}" type="pres">
      <dgm:prSet presAssocID="{6FBBA946-030C-4DAD-AEB0-65EBD8F46024}" presName="connectorText" presStyleLbl="sibTrans2D1" presStyleIdx="0" presStyleCnt="4"/>
      <dgm:spPr/>
    </dgm:pt>
    <dgm:pt modelId="{73109D28-B457-4202-AC03-89B21768BA64}" type="pres">
      <dgm:prSet presAssocID="{0E55040F-FF02-49D1-ADA2-AF850B1826F0}" presName="node" presStyleLbl="node1" presStyleIdx="1" presStyleCnt="5">
        <dgm:presLayoutVars>
          <dgm:bulletEnabled val="1"/>
        </dgm:presLayoutVars>
      </dgm:prSet>
      <dgm:spPr/>
    </dgm:pt>
    <dgm:pt modelId="{5314D830-67DF-4192-ABF1-E7C7103FD2FB}" type="pres">
      <dgm:prSet presAssocID="{286D6A46-E4E1-4AC6-A96C-8739B3E7DC81}" presName="sibTrans" presStyleLbl="sibTrans2D1" presStyleIdx="1" presStyleCnt="4"/>
      <dgm:spPr/>
    </dgm:pt>
    <dgm:pt modelId="{DE9CEB6C-2593-4911-9C98-2F727F0ED75D}" type="pres">
      <dgm:prSet presAssocID="{286D6A46-E4E1-4AC6-A96C-8739B3E7DC81}" presName="connectorText" presStyleLbl="sibTrans2D1" presStyleIdx="1" presStyleCnt="4"/>
      <dgm:spPr/>
    </dgm:pt>
    <dgm:pt modelId="{C2DEC1C4-D734-485C-B0BD-6E76A968BCFF}" type="pres">
      <dgm:prSet presAssocID="{A60E6B72-4AF1-4A22-AEF1-271F0AE35840}" presName="node" presStyleLbl="node1" presStyleIdx="2" presStyleCnt="5">
        <dgm:presLayoutVars>
          <dgm:bulletEnabled val="1"/>
        </dgm:presLayoutVars>
      </dgm:prSet>
      <dgm:spPr/>
    </dgm:pt>
    <dgm:pt modelId="{7D50723A-5B21-4016-A5FD-9D9BA94EAB12}" type="pres">
      <dgm:prSet presAssocID="{7C718F65-DB1A-407F-84F4-0A840A3F750F}" presName="sibTrans" presStyleLbl="sibTrans2D1" presStyleIdx="2" presStyleCnt="4"/>
      <dgm:spPr/>
    </dgm:pt>
    <dgm:pt modelId="{EA4A245C-9563-4E12-A7B8-78A0FE0580F0}" type="pres">
      <dgm:prSet presAssocID="{7C718F65-DB1A-407F-84F4-0A840A3F750F}" presName="connectorText" presStyleLbl="sibTrans2D1" presStyleIdx="2" presStyleCnt="4"/>
      <dgm:spPr/>
    </dgm:pt>
    <dgm:pt modelId="{FCA11BE7-1E6D-43B0-A522-0B2A4A2895AC}" type="pres">
      <dgm:prSet presAssocID="{F33BC5C5-B5E4-4C02-8904-BE8C68401A29}" presName="node" presStyleLbl="node1" presStyleIdx="3" presStyleCnt="5" custLinFactNeighborX="2120">
        <dgm:presLayoutVars>
          <dgm:bulletEnabled val="1"/>
        </dgm:presLayoutVars>
      </dgm:prSet>
      <dgm:spPr/>
    </dgm:pt>
    <dgm:pt modelId="{4BCED6E4-AD21-42EC-BCA0-E4E3A6A451F9}" type="pres">
      <dgm:prSet presAssocID="{B97DD2D1-D8CF-4BDD-A6C8-D42F2A7F8306}" presName="sibTrans" presStyleLbl="sibTrans2D1" presStyleIdx="3" presStyleCnt="4"/>
      <dgm:spPr/>
    </dgm:pt>
    <dgm:pt modelId="{79302F25-EA20-43B4-8726-8464AA7D4E11}" type="pres">
      <dgm:prSet presAssocID="{B97DD2D1-D8CF-4BDD-A6C8-D42F2A7F8306}" presName="connectorText" presStyleLbl="sibTrans2D1" presStyleIdx="3" presStyleCnt="4"/>
      <dgm:spPr/>
    </dgm:pt>
    <dgm:pt modelId="{A0BC907A-03B4-4277-BEF9-201F89EE26DA}" type="pres">
      <dgm:prSet presAssocID="{B84FFE8F-0716-4A51-AE14-71E95FE9FF6C}" presName="node" presStyleLbl="node1" presStyleIdx="4" presStyleCnt="5" custScaleX="133386">
        <dgm:presLayoutVars>
          <dgm:bulletEnabled val="1"/>
        </dgm:presLayoutVars>
      </dgm:prSet>
      <dgm:spPr/>
    </dgm:pt>
  </dgm:ptLst>
  <dgm:cxnLst>
    <dgm:cxn modelId="{3A714300-2291-4C5C-BD35-C4E9FF94B88F}" type="presOf" srcId="{286D6A46-E4E1-4AC6-A96C-8739B3E7DC81}" destId="{DE9CEB6C-2593-4911-9C98-2F727F0ED75D}" srcOrd="1" destOrd="0" presId="urn:microsoft.com/office/officeart/2005/8/layout/process1"/>
    <dgm:cxn modelId="{CD3D8204-944C-4027-9D78-C4BB34307EB1}" type="presOf" srcId="{7C718F65-DB1A-407F-84F4-0A840A3F750F}" destId="{EA4A245C-9563-4E12-A7B8-78A0FE0580F0}" srcOrd="1" destOrd="0" presId="urn:microsoft.com/office/officeart/2005/8/layout/process1"/>
    <dgm:cxn modelId="{44D36114-1985-4D7F-A3B1-2D4BA8DD754F}" type="presOf" srcId="{8E85C209-E97A-4442-8D56-37CBE66C1F9D}" destId="{1650C0E6-676A-4D6B-9D3A-94AEAFE6B118}" srcOrd="0" destOrd="0" presId="urn:microsoft.com/office/officeart/2005/8/layout/process1"/>
    <dgm:cxn modelId="{B694161A-B5C4-4F88-B0D4-6CB156E413F1}" type="presOf" srcId="{6FBBA946-030C-4DAD-AEB0-65EBD8F46024}" destId="{EAD04B8E-9B24-4684-AB25-8278BCBE7134}" srcOrd="1" destOrd="0" presId="urn:microsoft.com/office/officeart/2005/8/layout/process1"/>
    <dgm:cxn modelId="{8BD0F42B-D262-48AA-81AB-5F5568BBB539}" type="presOf" srcId="{B84FFE8F-0716-4A51-AE14-71E95FE9FF6C}" destId="{A0BC907A-03B4-4277-BEF9-201F89EE26DA}" srcOrd="0" destOrd="0" presId="urn:microsoft.com/office/officeart/2005/8/layout/process1"/>
    <dgm:cxn modelId="{A35E002E-CB28-4AB5-A4C2-CCAF4E1389AE}" type="presOf" srcId="{F33BC5C5-B5E4-4C02-8904-BE8C68401A29}" destId="{FCA11BE7-1E6D-43B0-A522-0B2A4A2895AC}" srcOrd="0" destOrd="0" presId="urn:microsoft.com/office/officeart/2005/8/layout/process1"/>
    <dgm:cxn modelId="{D41C7047-4E20-42DC-98E1-CB2F1234DF23}" type="presOf" srcId="{EAB71E09-B19A-4E29-8A3F-6B5D7F4C3AC7}" destId="{A14DDB4C-AC4B-442D-A066-1201B4B8FE09}" srcOrd="0" destOrd="0" presId="urn:microsoft.com/office/officeart/2005/8/layout/process1"/>
    <dgm:cxn modelId="{B2C58A74-DBEF-4422-BAEE-F5F1764B6FA1}" type="presOf" srcId="{6FBBA946-030C-4DAD-AEB0-65EBD8F46024}" destId="{E87F92A9-B22B-4E7B-9EE8-11721E9B823F}" srcOrd="0" destOrd="0" presId="urn:microsoft.com/office/officeart/2005/8/layout/process1"/>
    <dgm:cxn modelId="{033A8B9E-8E21-4A10-84C8-8F6D96E30F6D}" type="presOf" srcId="{B97DD2D1-D8CF-4BDD-A6C8-D42F2A7F8306}" destId="{4BCED6E4-AD21-42EC-BCA0-E4E3A6A451F9}" srcOrd="0" destOrd="0" presId="urn:microsoft.com/office/officeart/2005/8/layout/process1"/>
    <dgm:cxn modelId="{F5D8CDB0-7673-4BE5-9CB0-FB6058E1D9D3}" srcId="{8E85C209-E97A-4442-8D56-37CBE66C1F9D}" destId="{0E55040F-FF02-49D1-ADA2-AF850B1826F0}" srcOrd="1" destOrd="0" parTransId="{55E5CC8F-56CA-4801-A1DB-6F44ACDB3EE5}" sibTransId="{286D6A46-E4E1-4AC6-A96C-8739B3E7DC81}"/>
    <dgm:cxn modelId="{AD9853C0-DC49-4974-BA6B-AF80292E571E}" srcId="{8E85C209-E97A-4442-8D56-37CBE66C1F9D}" destId="{F33BC5C5-B5E4-4C02-8904-BE8C68401A29}" srcOrd="3" destOrd="0" parTransId="{BC25FC29-B40C-47D2-8F9C-8D93FB3D2F40}" sibTransId="{B97DD2D1-D8CF-4BDD-A6C8-D42F2A7F8306}"/>
    <dgm:cxn modelId="{CE47EBC2-E56F-42B8-8EE7-09196AF9812A}" type="presOf" srcId="{0E55040F-FF02-49D1-ADA2-AF850B1826F0}" destId="{73109D28-B457-4202-AC03-89B21768BA64}" srcOrd="0" destOrd="0" presId="urn:microsoft.com/office/officeart/2005/8/layout/process1"/>
    <dgm:cxn modelId="{3039A0D0-D4CF-44BB-BE2A-34E6D8590B0F}" type="presOf" srcId="{286D6A46-E4E1-4AC6-A96C-8739B3E7DC81}" destId="{5314D830-67DF-4192-ABF1-E7C7103FD2FB}" srcOrd="0" destOrd="0" presId="urn:microsoft.com/office/officeart/2005/8/layout/process1"/>
    <dgm:cxn modelId="{740655D4-1579-4536-9F3B-9C21ECCFFA7E}" type="presOf" srcId="{7C718F65-DB1A-407F-84F4-0A840A3F750F}" destId="{7D50723A-5B21-4016-A5FD-9D9BA94EAB12}" srcOrd="0" destOrd="0" presId="urn:microsoft.com/office/officeart/2005/8/layout/process1"/>
    <dgm:cxn modelId="{EC5DC5D5-840D-4DFA-AD1B-D4E80E9D6883}" type="presOf" srcId="{B97DD2D1-D8CF-4BDD-A6C8-D42F2A7F8306}" destId="{79302F25-EA20-43B4-8726-8464AA7D4E11}" srcOrd="1" destOrd="0" presId="urn:microsoft.com/office/officeart/2005/8/layout/process1"/>
    <dgm:cxn modelId="{7481C5DD-897D-4E5C-A099-FAF3D9BB7719}" type="presOf" srcId="{A60E6B72-4AF1-4A22-AEF1-271F0AE35840}" destId="{C2DEC1C4-D734-485C-B0BD-6E76A968BCFF}" srcOrd="0" destOrd="0" presId="urn:microsoft.com/office/officeart/2005/8/layout/process1"/>
    <dgm:cxn modelId="{E783DBE4-DE69-42B5-8380-72C101077DD3}" srcId="{8E85C209-E97A-4442-8D56-37CBE66C1F9D}" destId="{A60E6B72-4AF1-4A22-AEF1-271F0AE35840}" srcOrd="2" destOrd="0" parTransId="{11F46BAA-3CEC-4E31-8032-C3EB577D951C}" sibTransId="{7C718F65-DB1A-407F-84F4-0A840A3F750F}"/>
    <dgm:cxn modelId="{404D1AED-D280-458F-8BD8-C9CBA41F28D4}" srcId="{8E85C209-E97A-4442-8D56-37CBE66C1F9D}" destId="{EAB71E09-B19A-4E29-8A3F-6B5D7F4C3AC7}" srcOrd="0" destOrd="0" parTransId="{47139A1A-03EB-4167-B687-946FAFAD770D}" sibTransId="{6FBBA946-030C-4DAD-AEB0-65EBD8F46024}"/>
    <dgm:cxn modelId="{5B56E2F3-4558-4DFD-8A5D-2D172FE77C6D}" srcId="{8E85C209-E97A-4442-8D56-37CBE66C1F9D}" destId="{B84FFE8F-0716-4A51-AE14-71E95FE9FF6C}" srcOrd="4" destOrd="0" parTransId="{DB7DF7ED-B56B-4E12-80E0-284F2B02A38D}" sibTransId="{B9D2F187-DFEE-4BAC-A768-8A2D3FC3CACC}"/>
    <dgm:cxn modelId="{E5858549-D1EB-49B2-9CD3-0F727B747FCC}" type="presParOf" srcId="{1650C0E6-676A-4D6B-9D3A-94AEAFE6B118}" destId="{A14DDB4C-AC4B-442D-A066-1201B4B8FE09}" srcOrd="0" destOrd="0" presId="urn:microsoft.com/office/officeart/2005/8/layout/process1"/>
    <dgm:cxn modelId="{CFF3A530-A233-489A-8FFD-C9FAA839D486}" type="presParOf" srcId="{1650C0E6-676A-4D6B-9D3A-94AEAFE6B118}" destId="{E87F92A9-B22B-4E7B-9EE8-11721E9B823F}" srcOrd="1" destOrd="0" presId="urn:microsoft.com/office/officeart/2005/8/layout/process1"/>
    <dgm:cxn modelId="{12F4AAF8-B9FC-453B-A1DC-8AE69DD77DED}" type="presParOf" srcId="{E87F92A9-B22B-4E7B-9EE8-11721E9B823F}" destId="{EAD04B8E-9B24-4684-AB25-8278BCBE7134}" srcOrd="0" destOrd="0" presId="urn:microsoft.com/office/officeart/2005/8/layout/process1"/>
    <dgm:cxn modelId="{9556D396-4C52-44F4-8731-9DD3FC6C3635}" type="presParOf" srcId="{1650C0E6-676A-4D6B-9D3A-94AEAFE6B118}" destId="{73109D28-B457-4202-AC03-89B21768BA64}" srcOrd="2" destOrd="0" presId="urn:microsoft.com/office/officeart/2005/8/layout/process1"/>
    <dgm:cxn modelId="{A9DBAA7A-21C9-45B0-997F-2167F907A9DC}" type="presParOf" srcId="{1650C0E6-676A-4D6B-9D3A-94AEAFE6B118}" destId="{5314D830-67DF-4192-ABF1-E7C7103FD2FB}" srcOrd="3" destOrd="0" presId="urn:microsoft.com/office/officeart/2005/8/layout/process1"/>
    <dgm:cxn modelId="{74D9306B-E72A-43E0-A921-4CD47A0A7E84}" type="presParOf" srcId="{5314D830-67DF-4192-ABF1-E7C7103FD2FB}" destId="{DE9CEB6C-2593-4911-9C98-2F727F0ED75D}" srcOrd="0" destOrd="0" presId="urn:microsoft.com/office/officeart/2005/8/layout/process1"/>
    <dgm:cxn modelId="{4F829BA7-43D3-458B-825E-F3FC8F3489E3}" type="presParOf" srcId="{1650C0E6-676A-4D6B-9D3A-94AEAFE6B118}" destId="{C2DEC1C4-D734-485C-B0BD-6E76A968BCFF}" srcOrd="4" destOrd="0" presId="urn:microsoft.com/office/officeart/2005/8/layout/process1"/>
    <dgm:cxn modelId="{2B422852-9780-426B-8972-AE301E427819}" type="presParOf" srcId="{1650C0E6-676A-4D6B-9D3A-94AEAFE6B118}" destId="{7D50723A-5B21-4016-A5FD-9D9BA94EAB12}" srcOrd="5" destOrd="0" presId="urn:microsoft.com/office/officeart/2005/8/layout/process1"/>
    <dgm:cxn modelId="{53261342-5FD8-4699-A511-E9F871C56A59}" type="presParOf" srcId="{7D50723A-5B21-4016-A5FD-9D9BA94EAB12}" destId="{EA4A245C-9563-4E12-A7B8-78A0FE0580F0}" srcOrd="0" destOrd="0" presId="urn:microsoft.com/office/officeart/2005/8/layout/process1"/>
    <dgm:cxn modelId="{1C5ADFFE-4DB3-417A-9D1A-1AB1694B61F6}" type="presParOf" srcId="{1650C0E6-676A-4D6B-9D3A-94AEAFE6B118}" destId="{FCA11BE7-1E6D-43B0-A522-0B2A4A2895AC}" srcOrd="6" destOrd="0" presId="urn:microsoft.com/office/officeart/2005/8/layout/process1"/>
    <dgm:cxn modelId="{E07DD488-BF65-46BC-AF06-74F953931F45}" type="presParOf" srcId="{1650C0E6-676A-4D6B-9D3A-94AEAFE6B118}" destId="{4BCED6E4-AD21-42EC-BCA0-E4E3A6A451F9}" srcOrd="7" destOrd="0" presId="urn:microsoft.com/office/officeart/2005/8/layout/process1"/>
    <dgm:cxn modelId="{FF7434A9-4049-4E34-91E9-965B59176750}" type="presParOf" srcId="{4BCED6E4-AD21-42EC-BCA0-E4E3A6A451F9}" destId="{79302F25-EA20-43B4-8726-8464AA7D4E11}" srcOrd="0" destOrd="0" presId="urn:microsoft.com/office/officeart/2005/8/layout/process1"/>
    <dgm:cxn modelId="{A292DD58-4BD5-4B4F-8B07-BB96D4801987}" type="presParOf" srcId="{1650C0E6-676A-4D6B-9D3A-94AEAFE6B118}" destId="{A0BC907A-03B4-4277-BEF9-201F89EE26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DDB4C-AC4B-442D-A066-1201B4B8FE09}">
      <dsp:nvSpPr>
        <dsp:cNvPr id="0" name=""/>
        <dsp:cNvSpPr/>
      </dsp:nvSpPr>
      <dsp:spPr>
        <a:xfrm>
          <a:off x="5394" y="67316"/>
          <a:ext cx="1532423" cy="174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Exploration</a:t>
          </a:r>
        </a:p>
      </dsp:txBody>
      <dsp:txXfrm>
        <a:off x="50277" y="112199"/>
        <a:ext cx="1442657" cy="1658769"/>
      </dsp:txXfrm>
    </dsp:sp>
    <dsp:sp modelId="{E87F92A9-B22B-4E7B-9EE8-11721E9B823F}">
      <dsp:nvSpPr>
        <dsp:cNvPr id="0" name=""/>
        <dsp:cNvSpPr/>
      </dsp:nvSpPr>
      <dsp:spPr>
        <a:xfrm>
          <a:off x="1664159" y="784921"/>
          <a:ext cx="267842" cy="313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64159" y="847586"/>
        <a:ext cx="187489" cy="187994"/>
      </dsp:txXfrm>
    </dsp:sp>
    <dsp:sp modelId="{73109D28-B457-4202-AC03-89B21768BA64}">
      <dsp:nvSpPr>
        <dsp:cNvPr id="0" name=""/>
        <dsp:cNvSpPr/>
      </dsp:nvSpPr>
      <dsp:spPr>
        <a:xfrm>
          <a:off x="2043181" y="67316"/>
          <a:ext cx="1263406" cy="174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</a:t>
          </a:r>
        </a:p>
      </dsp:txBody>
      <dsp:txXfrm>
        <a:off x="2080185" y="104320"/>
        <a:ext cx="1189398" cy="1674527"/>
      </dsp:txXfrm>
    </dsp:sp>
    <dsp:sp modelId="{5314D830-67DF-4192-ABF1-E7C7103FD2FB}">
      <dsp:nvSpPr>
        <dsp:cNvPr id="0" name=""/>
        <dsp:cNvSpPr/>
      </dsp:nvSpPr>
      <dsp:spPr>
        <a:xfrm>
          <a:off x="3432928" y="784921"/>
          <a:ext cx="267842" cy="313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32928" y="847586"/>
        <a:ext cx="187489" cy="187994"/>
      </dsp:txXfrm>
    </dsp:sp>
    <dsp:sp modelId="{C2DEC1C4-D734-485C-B0BD-6E76A968BCFF}">
      <dsp:nvSpPr>
        <dsp:cNvPr id="0" name=""/>
        <dsp:cNvSpPr/>
      </dsp:nvSpPr>
      <dsp:spPr>
        <a:xfrm>
          <a:off x="3811950" y="67316"/>
          <a:ext cx="1263406" cy="174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the Question</a:t>
          </a:r>
        </a:p>
      </dsp:txBody>
      <dsp:txXfrm>
        <a:off x="3848954" y="104320"/>
        <a:ext cx="1189398" cy="1674527"/>
      </dsp:txXfrm>
    </dsp:sp>
    <dsp:sp modelId="{7D50723A-5B21-4016-A5FD-9D9BA94EAB12}">
      <dsp:nvSpPr>
        <dsp:cNvPr id="0" name=""/>
        <dsp:cNvSpPr/>
      </dsp:nvSpPr>
      <dsp:spPr>
        <a:xfrm>
          <a:off x="5204376" y="784921"/>
          <a:ext cx="273520" cy="313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04376" y="847586"/>
        <a:ext cx="191464" cy="187994"/>
      </dsp:txXfrm>
    </dsp:sp>
    <dsp:sp modelId="{FCA11BE7-1E6D-43B0-A522-0B2A4A2895AC}">
      <dsp:nvSpPr>
        <dsp:cNvPr id="0" name=""/>
        <dsp:cNvSpPr/>
      </dsp:nvSpPr>
      <dsp:spPr>
        <a:xfrm>
          <a:off x="5591433" y="67316"/>
          <a:ext cx="1263406" cy="174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5628437" y="104320"/>
        <a:ext cx="1189398" cy="1674527"/>
      </dsp:txXfrm>
    </dsp:sp>
    <dsp:sp modelId="{4BCED6E4-AD21-42EC-BCA0-E4E3A6A451F9}">
      <dsp:nvSpPr>
        <dsp:cNvPr id="0" name=""/>
        <dsp:cNvSpPr/>
      </dsp:nvSpPr>
      <dsp:spPr>
        <a:xfrm>
          <a:off x="6978502" y="784921"/>
          <a:ext cx="262163" cy="3133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978502" y="847586"/>
        <a:ext cx="183514" cy="187994"/>
      </dsp:txXfrm>
    </dsp:sp>
    <dsp:sp modelId="{A0BC907A-03B4-4277-BEF9-201F89EE26DA}">
      <dsp:nvSpPr>
        <dsp:cNvPr id="0" name=""/>
        <dsp:cNvSpPr/>
      </dsp:nvSpPr>
      <dsp:spPr>
        <a:xfrm>
          <a:off x="7349489" y="67316"/>
          <a:ext cx="1685207" cy="1748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5: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Visualization</a:t>
          </a:r>
        </a:p>
      </dsp:txBody>
      <dsp:txXfrm>
        <a:off x="7398847" y="116674"/>
        <a:ext cx="1586491" cy="1649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026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B595D2FB-92BC-CFB7-DA94-3B03E592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4E402438-CC43-F6AD-F488-80A3388EE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E9E66845-5DDC-344E-A01D-8CB18AE4C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9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B595D2FB-92BC-CFB7-DA94-3B03E592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4E402438-CC43-F6AD-F488-80A3388EE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E9E66845-5DDC-344E-A01D-8CB18AE4C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02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2DF5D5D6-1476-CEB0-6B20-F6785978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7B86D612-E40E-4B8B-3D60-3EF683C18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AF9621F4-390A-B702-D646-F426D1167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740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9CC0991C-966E-B9DA-6891-314C12FB5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952B74AD-7AD7-550F-A970-A5859D4C6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90D0D518-F943-C1C1-DA8B-82095585F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2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3F2263EA-DCD4-E6CC-C503-1E8813F8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F519D995-E2BD-12DC-C129-4A7905F9D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63E49610-C062-B1F7-D426-D16181760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4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2C1A2D89-1466-BFFD-3C86-294CD82D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EBA8C384-19B9-9F4F-DD7D-D6F33B6F4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0AD95677-4345-1A70-8EF6-8522804388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99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8247280F-4213-965D-AAB1-64ACF214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92FB63B5-4EEE-4B37-BACA-505837D3B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B54CE3EA-2EA4-7360-5210-0480A98B1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38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9CF97A5D-70C0-C3FB-6C65-529E04FD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D86C2E98-09A8-CEA4-B732-2140F3F11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695BCB17-05A8-938C-6C58-12A962490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425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2298FA04-8505-64EF-BF6C-147B292C5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C4A1CE38-B1B5-39C5-6D1E-6464FF46A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F75EB59A-AA23-4981-4718-BD379A93A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678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4C71B8C6-93DB-80AA-6A54-5648AE594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0F626E64-1F1C-B16D-F175-55C160E57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26BB2800-02F6-3C89-1480-CBF1621B1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5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66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0F620CCE-B837-595C-5920-3F7B3FB9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7EFF02BA-262A-5BBF-2FBD-CDCFB2664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5557CC85-3375-6456-192F-E4DF3533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133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E91428EA-FC55-7A45-26EE-ED0BD43C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DC518FE0-C931-308D-170A-7D3B357093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83C8BB5F-EB23-1F4C-2FFE-4058C79E3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13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C70C49CC-4CDC-3A12-4CB6-18759E09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D1C5A800-2CC4-6C38-8A09-68A2454C2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1E2C4B84-13ED-2D39-12AA-D236DA94A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33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5D47B905-CF2C-9B3C-5C8F-2B16680E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224C9105-5333-5666-D0BB-4E1D701F0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3FC390F0-E1AE-0192-F869-C9A6919DE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614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B595D2FB-92BC-CFB7-DA94-3B03E592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4E402438-CC43-F6AD-F488-80A3388EE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E9E66845-5DDC-344E-A01D-8CB18AE4C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23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068F5DA5-50D6-8C47-C66C-2F6B2C1F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0FE1083E-8C58-DAC5-3FDF-2DE3CE4650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C0BC8815-1219-E876-718A-565C9789A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42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35477B13-E8D4-DC8F-E572-8D108F9B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4BEB9521-365B-720A-6B50-9ADD45EE7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87EF5261-BA7A-B8D5-7350-30EAB2937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66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B595D2FB-92BC-CFB7-DA94-3B03E592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>
            <a:extLst>
              <a:ext uri="{FF2B5EF4-FFF2-40B4-BE49-F238E27FC236}">
                <a16:creationId xmlns:a16="http://schemas.microsoft.com/office/drawing/2014/main" id="{4E402438-CC43-F6AD-F488-80A3388EE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>
            <a:extLst>
              <a:ext uri="{FF2B5EF4-FFF2-40B4-BE49-F238E27FC236}">
                <a16:creationId xmlns:a16="http://schemas.microsoft.com/office/drawing/2014/main" id="{E9E66845-5DDC-344E-A01D-8CB18AE4C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10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0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4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6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</p:sldLayoutIdLst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45.jpg"/><Relationship Id="rId7" Type="http://schemas.openxmlformats.org/officeDocument/2006/relationships/image" Target="../media/image3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0C9CF1-14EB-CFED-EFD3-2B34958197E2}"/>
              </a:ext>
            </a:extLst>
          </p:cNvPr>
          <p:cNvSpPr/>
          <p:nvPr/>
        </p:nvSpPr>
        <p:spPr>
          <a:xfrm>
            <a:off x="3801533" y="0"/>
            <a:ext cx="5342467" cy="5143500"/>
          </a:xfrm>
          <a:prstGeom prst="rect">
            <a:avLst/>
          </a:prstGeom>
          <a:solidFill>
            <a:srgbClr val="217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6" name="Google Shape;186;p30">
            <a:extLst>
              <a:ext uri="{FF2B5EF4-FFF2-40B4-BE49-F238E27FC236}">
                <a16:creationId xmlns:a16="http://schemas.microsoft.com/office/drawing/2014/main" id="{8B3D39D5-C2BD-228B-E80B-0AC185F9F858}"/>
              </a:ext>
            </a:extLst>
          </p:cNvPr>
          <p:cNvSpPr txBox="1">
            <a:spLocks/>
          </p:cNvSpPr>
          <p:nvPr/>
        </p:nvSpPr>
        <p:spPr>
          <a:xfrm>
            <a:off x="422279" y="3221385"/>
            <a:ext cx="2622258" cy="109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Font typeface="Barlow"/>
              <a:buNone/>
            </a:pPr>
            <a:r>
              <a:rPr lang="en-US" sz="1400" i="1" dirty="0">
                <a:solidFill>
                  <a:schemeClr val="tx1"/>
                </a:solidFill>
              </a:rPr>
              <a:t>By:, El-Sayed El-</a:t>
            </a:r>
            <a:r>
              <a:rPr lang="en-US" sz="1400" i="1" dirty="0" err="1">
                <a:solidFill>
                  <a:schemeClr val="tx1"/>
                </a:solidFill>
              </a:rPr>
              <a:t>Sawaf</a:t>
            </a:r>
            <a:r>
              <a:rPr lang="en-US" sz="1400" i="1" dirty="0">
                <a:solidFill>
                  <a:schemeClr val="tx1"/>
                </a:solidFill>
              </a:rPr>
              <a:t>, Hamdy Khaled, Mahmoud </a:t>
            </a:r>
            <a:r>
              <a:rPr lang="en-US" sz="1400" i="1" dirty="0" err="1">
                <a:solidFill>
                  <a:schemeClr val="tx1"/>
                </a:solidFill>
              </a:rPr>
              <a:t>Elsaeed</a:t>
            </a:r>
            <a:r>
              <a:rPr lang="en-US" sz="1400" i="1" dirty="0">
                <a:solidFill>
                  <a:schemeClr val="tx1"/>
                </a:solidFill>
              </a:rPr>
              <a:t>,</a:t>
            </a:r>
            <a:r>
              <a:rPr lang="en-US" sz="1200" i="1" dirty="0">
                <a:solidFill>
                  <a:schemeClr val="tx1"/>
                </a:solidFill>
              </a:rPr>
              <a:t> Adel Wasel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AEF57-842A-1586-6D7B-696D673BD4C4}"/>
              </a:ext>
            </a:extLst>
          </p:cNvPr>
          <p:cNvSpPr txBox="1"/>
          <p:nvPr/>
        </p:nvSpPr>
        <p:spPr>
          <a:xfrm>
            <a:off x="904009" y="1445062"/>
            <a:ext cx="28975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Northwind Database Analysis</a:t>
            </a:r>
            <a:endParaRPr lang="en-EG" sz="28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04C10-3837-24BE-AA2C-899C9F660E1A}"/>
              </a:ext>
            </a:extLst>
          </p:cNvPr>
          <p:cNvSpPr txBox="1"/>
          <p:nvPr/>
        </p:nvSpPr>
        <p:spPr>
          <a:xfrm>
            <a:off x="4097685" y="159774"/>
            <a:ext cx="42851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analyze Northwind Database using SQL, Excel, Power BI, and Python.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C9079-D33C-28F9-9066-0C5306EA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33" y="1620983"/>
            <a:ext cx="5342467" cy="352251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1A4412DD-D9E2-C9D8-4D88-F8BB745F0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27" y="-57097"/>
            <a:ext cx="995073" cy="995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3CED7788-D404-F707-6CC6-89FE52584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" y="1"/>
            <a:ext cx="1006248" cy="1001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13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29D2CD93-8047-B3A7-57A4-B85BE0B9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81AAEE95-35B6-FF3B-2A59-DB4FF915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41" y="-24965"/>
            <a:ext cx="9144000" cy="26507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7BCDE1-22C0-1B08-C388-0502B9CD4C5E}"/>
              </a:ext>
            </a:extLst>
          </p:cNvPr>
          <p:cNvSpPr txBox="1"/>
          <p:nvPr/>
        </p:nvSpPr>
        <p:spPr>
          <a:xfrm>
            <a:off x="4301836" y="-24965"/>
            <a:ext cx="175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6474B-FBDA-4109-F289-B2A8E63729F4}"/>
              </a:ext>
            </a:extLst>
          </p:cNvPr>
          <p:cNvCxnSpPr/>
          <p:nvPr/>
        </p:nvCxnSpPr>
        <p:spPr>
          <a:xfrm flipH="1">
            <a:off x="1953491" y="161060"/>
            <a:ext cx="23483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omputer">
            <a:extLst>
              <a:ext uri="{FF2B5EF4-FFF2-40B4-BE49-F238E27FC236}">
                <a16:creationId xmlns:a16="http://schemas.microsoft.com/office/drawing/2014/main" id="{7F7B5F05-E700-D3CD-6BAC-6E65423D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5757"/>
            <a:ext cx="9144000" cy="25057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C3D538-8B80-D55C-D10B-2D4BB7474058}"/>
              </a:ext>
            </a:extLst>
          </p:cNvPr>
          <p:cNvSpPr txBox="1"/>
          <p:nvPr/>
        </p:nvSpPr>
        <p:spPr>
          <a:xfrm>
            <a:off x="5179868" y="2755115"/>
            <a:ext cx="175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1958D3-1AFC-2D00-917F-2B3F1F9B8BD6}"/>
              </a:ext>
            </a:extLst>
          </p:cNvPr>
          <p:cNvCxnSpPr/>
          <p:nvPr/>
        </p:nvCxnSpPr>
        <p:spPr>
          <a:xfrm flipH="1">
            <a:off x="2831523" y="2947164"/>
            <a:ext cx="23483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A69A844-76A9-1410-C0C1-4E185F37B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990" y="10178"/>
            <a:ext cx="887323" cy="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7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8906">
        <p15:prstTrans prst="wind"/>
      </p:transition>
    </mc:Choice>
    <mc:Fallback xmlns="">
      <p:transition spd="slow" advTm="8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29D2CD93-8047-B3A7-57A4-B85BE0B9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364BE-3F43-C707-DE8C-07B97EB17AC1}"/>
              </a:ext>
            </a:extLst>
          </p:cNvPr>
          <p:cNvSpPr txBox="1"/>
          <p:nvPr/>
        </p:nvSpPr>
        <p:spPr>
          <a:xfrm>
            <a:off x="3665735" y="-104937"/>
            <a:ext cx="181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Ask Question</a:t>
            </a:r>
          </a:p>
        </p:txBody>
      </p:sp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A7034C6F-8C69-EC7D-38F6-232CD5B9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8462"/>
            <a:ext cx="4572000" cy="2636108"/>
          </a:xfrm>
          <a:prstGeom prst="rect">
            <a:avLst/>
          </a:prstGeom>
        </p:spPr>
      </p:pic>
      <p:pic>
        <p:nvPicPr>
          <p:cNvPr id="10" name="Picture 9" descr="A screenshot of a computer program">
            <a:extLst>
              <a:ext uri="{FF2B5EF4-FFF2-40B4-BE49-F238E27FC236}">
                <a16:creationId xmlns:a16="http://schemas.microsoft.com/office/drawing/2014/main" id="{E0F24F98-FDD8-7DDF-450B-CEA44F26D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440" y="198462"/>
            <a:ext cx="4591559" cy="2636108"/>
          </a:xfrm>
          <a:prstGeom prst="rect">
            <a:avLst/>
          </a:prstGeom>
        </p:spPr>
      </p:pic>
      <p:pic>
        <p:nvPicPr>
          <p:cNvPr id="12" name="Picture 11" descr="A computer screen shot of a computer code">
            <a:extLst>
              <a:ext uri="{FF2B5EF4-FFF2-40B4-BE49-F238E27FC236}">
                <a16:creationId xmlns:a16="http://schemas.microsoft.com/office/drawing/2014/main" id="{24ED125E-D092-61FC-E10C-F7AD08AA5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4571"/>
            <a:ext cx="4591559" cy="2313716"/>
          </a:xfrm>
          <a:prstGeom prst="rect">
            <a:avLst/>
          </a:prstGeom>
        </p:spPr>
      </p:pic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3B91AFC-5D9F-2739-7201-5A60E3FE1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559" y="2801516"/>
            <a:ext cx="4552440" cy="2359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D1A0E6-8271-FF6F-C50F-B4F248AABA79}"/>
              </a:ext>
            </a:extLst>
          </p:cNvPr>
          <p:cNvSpPr txBox="1"/>
          <p:nvPr/>
        </p:nvSpPr>
        <p:spPr>
          <a:xfrm>
            <a:off x="29994" y="198461"/>
            <a:ext cx="407909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Which employee has the most orders?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F237B-42D2-6E1E-8470-5F09D24AEE89}"/>
              </a:ext>
            </a:extLst>
          </p:cNvPr>
          <p:cNvSpPr txBox="1"/>
          <p:nvPr/>
        </p:nvSpPr>
        <p:spPr>
          <a:xfrm>
            <a:off x="0" y="2834570"/>
            <a:ext cx="467356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Show the list of all customers from 'Germany'?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98C65-3915-FBB1-5325-8E2F170A48DE}"/>
              </a:ext>
            </a:extLst>
          </p:cNvPr>
          <p:cNvSpPr txBox="1"/>
          <p:nvPr/>
        </p:nvSpPr>
        <p:spPr>
          <a:xfrm>
            <a:off x="4673559" y="239243"/>
            <a:ext cx="447044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Which orders contain more than 5 different products?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63573-9A19-7B9F-B703-CF584982BB51}"/>
              </a:ext>
            </a:extLst>
          </p:cNvPr>
          <p:cNvSpPr txBox="1"/>
          <p:nvPr/>
        </p:nvSpPr>
        <p:spPr>
          <a:xfrm>
            <a:off x="4673560" y="2865347"/>
            <a:ext cx="4470440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i="1">
                <a:solidFill>
                  <a:srgbClr val="D5D5D5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US" sz="1200" dirty="0"/>
              <a:t>What are the names of the products supplied by 'Exotic Liquid?</a:t>
            </a:r>
          </a:p>
        </p:txBody>
      </p:sp>
    </p:spTree>
    <p:extLst>
      <p:ext uri="{BB962C8B-B14F-4D97-AF65-F5344CB8AC3E}">
        <p14:creationId xmlns:p14="http://schemas.microsoft.com/office/powerpoint/2010/main" val="2903840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8906">
        <p15:prstTrans prst="wind"/>
      </p:transition>
    </mc:Choice>
    <mc:Fallback xmlns="">
      <p:transition spd="slow" advTm="8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E7BCCF17-29E9-7011-9A2F-8C0644585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041934-C88B-9C61-63C0-7C52E19568AD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E6BAB-E772-0B0D-945C-D5A78C75BC27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E05D4-B52F-1C24-9A15-7A37B7438892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837AE-FD97-1A2F-017F-5D398CA8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381"/>
            <a:ext cx="9071634" cy="1071800"/>
          </a:xfrm>
          <a:prstGeom prst="rect">
            <a:avLst/>
          </a:prstGeom>
        </p:spPr>
      </p:pic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FC17AB2-F056-5E6D-16D5-595FEF473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5"/>
          <a:stretch/>
        </p:blipFill>
        <p:spPr>
          <a:xfrm>
            <a:off x="935182" y="2067791"/>
            <a:ext cx="8136451" cy="2691246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BA69A9A5-295C-A390-E5DB-64831940B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82" y="-57096"/>
            <a:ext cx="893618" cy="893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F1D69AA4-CA7C-FA0A-9A22-1A69183BC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98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C9743F59-5ABB-8AF5-5F7D-53C8056C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0B9221-A454-93A7-F358-0734B92CAAFE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DF898-DBDB-463A-9060-E0EC1346E12E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C78E-EDAC-FDA3-C873-591FA10D3853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0B544-D364-A06B-C32E-EA5291942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381"/>
            <a:ext cx="9071634" cy="107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3A739C-A26A-362B-8F1A-BC19F39DE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392" y="1938181"/>
            <a:ext cx="7183108" cy="3000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12FAAC97-C002-09D7-347D-688EB75E3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38E158FB-6BEC-A929-8289-9E3F73752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43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3433A45-227B-C3BA-FF42-979650B2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9F40CF-D262-C5C4-F804-2DDA99261029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E37E7-B829-7D14-14BC-5AF235B7E6C6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FB13C-12A6-ADEC-1A90-727176AF290E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01CDF-7F32-8211-5379-1A029316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381"/>
            <a:ext cx="9071634" cy="10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DD655-D028-65E5-0E5F-4DEC8F27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35" y="1814022"/>
            <a:ext cx="4820865" cy="30549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2B86-DF13-D2AE-4248-A3BACE5AC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226" y="2180608"/>
            <a:ext cx="3616408" cy="2688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5E965A50-F6F7-75EC-78E7-ADC84C9F6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E4408536-C5E1-3E89-C8FD-14478F08D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212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BBC40E56-896E-B453-DB7B-4D5753355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761F47-DF88-E381-9640-4B256201543B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4FAAE-FDCF-0FEC-F2E2-77E7FD0487FA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B9FE2-3031-4185-840B-8CE1D8F9BFAD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16170-C260-B844-D342-E6A9AD9A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381"/>
            <a:ext cx="9071634" cy="10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24F3E-C683-DCF9-4838-DE4DF468A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1" y="1777264"/>
            <a:ext cx="8059916" cy="33662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0A87B87F-154F-1E37-0A10-537FAC484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05EEE68F-260F-59F9-DADB-BD013B603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258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729AE0F0-5421-9743-84B7-482A53E4E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BD6D16-1A2D-5D03-A4F6-BE4DA6412831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892C2-2935-8453-2073-39D8FF92D5CA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3C7F0-250A-4FAE-7E1D-6E76EB0050BE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0BF8D-8BAC-F4B5-B201-2514D7DD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" y="777781"/>
            <a:ext cx="9071634" cy="103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4CCB85-D772-CE9E-7B13-E60834CE1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9" y="1808018"/>
            <a:ext cx="7995861" cy="3332571"/>
          </a:xfrm>
          <a:prstGeom prst="rect">
            <a:avLst/>
          </a:prstGeom>
        </p:spPr>
      </p:pic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9BEB05FF-2F2B-C566-8515-B1632AFEC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5B4123C1-A9E3-F9F1-C8D9-BEFEA210A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17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EB73513F-00F8-9031-B683-3D989EDD4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1F1FCB-187A-8568-99F6-96FC02138352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99A26-8C61-EB43-5D81-9047885AEE15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A008-4F1A-7E40-ADAA-4F37D082DB6F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BEC55-FC2F-FE8A-B42E-671908EF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" y="777781"/>
            <a:ext cx="9071634" cy="103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65153-5CAC-51D6-9113-362EF10D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8" y="1708220"/>
            <a:ext cx="7772020" cy="3435280"/>
          </a:xfrm>
          <a:prstGeom prst="rect">
            <a:avLst/>
          </a:prstGeom>
        </p:spPr>
      </p:pic>
      <p:pic>
        <p:nvPicPr>
          <p:cNvPr id="6" name="Picture 5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A08967DA-9AA6-DC95-F983-4135ABA0D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1497B129-9DCF-B5D8-A756-021B185BC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829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AEAE891F-C416-FC8E-633C-A2B783B0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2A8A7E-BDBE-F2BC-7EEC-D1B94558EEF8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CDA805-FABB-34CB-D706-3685CD7A5042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88A0A-DFCC-381E-046E-465E4A736B43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E212FF-83E3-82A7-3359-7023C413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" y="777781"/>
            <a:ext cx="9071634" cy="103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66080-4EE3-A705-B8DF-10C65D64E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27" y="1724890"/>
            <a:ext cx="8008549" cy="3418609"/>
          </a:xfrm>
          <a:prstGeom prst="rect">
            <a:avLst/>
          </a:prstGeom>
        </p:spPr>
      </p:pic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66818B91-240C-BBD7-19A0-0B5308BFB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94F0EA9-4CE9-6354-B8D0-D02218447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82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74FFBF6-6986-4CB4-B56A-EE6D7A077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F84F3-196E-1D7A-E5AB-3BB153EB9509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64DFC-EEBB-6D28-F669-22FCD5E4CF43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CA184-02DC-0D93-BD5C-D95F43791604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AC18A-37A1-0832-6773-9F0AEB3D9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" y="777781"/>
            <a:ext cx="9071634" cy="1030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3001D-E929-ED7F-A9DB-FBFA4068A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8075"/>
            <a:ext cx="9144000" cy="3465425"/>
          </a:xfrm>
          <a:prstGeom prst="rect">
            <a:avLst/>
          </a:prstGeom>
        </p:spPr>
      </p:pic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976187C-0CEF-F0EC-BCEA-6687722AF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4045F2AE-B48F-260F-C033-A599A523E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145D84-A1CF-BF75-145C-93C4AB6DEBBF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E5230-2B28-D846-F731-727129004C78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2A96E-1322-487B-A4F8-89C810E6EE5F}"/>
              </a:ext>
            </a:extLst>
          </p:cNvPr>
          <p:cNvSpPr txBox="1"/>
          <p:nvPr/>
        </p:nvSpPr>
        <p:spPr>
          <a:xfrm>
            <a:off x="3252354" y="510821"/>
            <a:ext cx="263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F2866-2390-B62D-F220-16DDCC3987AA}"/>
              </a:ext>
            </a:extLst>
          </p:cNvPr>
          <p:cNvSpPr txBox="1"/>
          <p:nvPr/>
        </p:nvSpPr>
        <p:spPr>
          <a:xfrm>
            <a:off x="166255" y="1236519"/>
            <a:ext cx="49356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Northwind Database consists of 8 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Categories:</a:t>
            </a:r>
            <a:r>
              <a:rPr lang="en-US" sz="1400" dirty="0"/>
              <a:t> Category ID, Category Name,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Customers:</a:t>
            </a:r>
            <a:r>
              <a:rPr lang="en-US" sz="1400" dirty="0"/>
              <a:t> Customer ID, Customer name, Contact name, Address, City, Postal code,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Employees:</a:t>
            </a:r>
            <a:r>
              <a:rPr lang="en-US" sz="1400" dirty="0"/>
              <a:t> Employee ID, Last name, First name, Birth date, Photo,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Order Details: </a:t>
            </a:r>
            <a:r>
              <a:rPr lang="en-US" sz="1400" dirty="0" err="1"/>
              <a:t>OrderDetails</a:t>
            </a:r>
            <a:r>
              <a:rPr lang="en-US" sz="1400" dirty="0"/>
              <a:t> ID, Order ID, Product ID,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Order: </a:t>
            </a:r>
            <a:r>
              <a:rPr lang="en-US" sz="1400" dirty="0"/>
              <a:t>Order ID, Customer ID, Employee ID, Order date, Shipper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Products:</a:t>
            </a:r>
            <a:r>
              <a:rPr lang="en-US" sz="1400" dirty="0"/>
              <a:t> Product ID, Product name, Supplier ID, Category ID, Unit,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Shippers:</a:t>
            </a:r>
            <a:r>
              <a:rPr lang="en-US" sz="1400" dirty="0"/>
              <a:t> Shipper ID, Shipper name,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Suppliers:</a:t>
            </a:r>
            <a:r>
              <a:rPr lang="en-US" sz="1400" dirty="0"/>
              <a:t> Supplier ID, Supplier name, Contact name, Address, City, Postal code, Country, Phone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AAE895-2A7F-5E9A-2534-CD33FA5D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71" y="2500825"/>
            <a:ext cx="4463029" cy="1324442"/>
          </a:xfrm>
          <a:prstGeom prst="rect">
            <a:avLst/>
          </a:prstGeom>
        </p:spPr>
      </p:pic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80ED9AD3-FBCA-0B9F-E568-88E398085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6248" cy="1001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7EBBCC4A-859D-CADD-752C-CEB92F7B1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25" y="-57097"/>
            <a:ext cx="1001776" cy="1001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48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C672D8EA-B64F-B0A7-3B11-80C292C6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CF0FD-F457-D9D3-901F-54D85420287E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58E65-CF39-957F-B480-76E19E6A3ED9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4EDB1-5416-D643-10D4-DE4589F4BB1E}"/>
              </a:ext>
            </a:extLst>
          </p:cNvPr>
          <p:cNvSpPr txBox="1"/>
          <p:nvPr/>
        </p:nvSpPr>
        <p:spPr>
          <a:xfrm>
            <a:off x="1943100" y="29795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Conclusion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8774AC-A0FB-65B6-45F5-C63B05978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1" y="1202468"/>
            <a:ext cx="88218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top-selling country for all three companies.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Federal Shipping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total sales and total quantity sold</a:t>
            </a:r>
            <a:endParaRPr kumimoji="0" lang="ar-EG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Denmark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total sales and quantity sold</a:t>
            </a:r>
            <a:endParaRPr kumimoji="0" lang="ar-EG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b="1" dirty="0"/>
              <a:t>Beverages</a:t>
            </a:r>
            <a:r>
              <a:rPr lang="en-US" sz="1400" dirty="0"/>
              <a:t> have the highest total sales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United Package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lowest total sales and total quantity sold.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/>
              <a:t>Produce</a:t>
            </a:r>
            <a:r>
              <a:rPr lang="en-US" sz="1400" dirty="0"/>
              <a:t> has the lowest total sales</a:t>
            </a:r>
            <a:endParaRPr kumimoji="0" lang="ar-EG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Argentina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lowest total sales and quantity sold among all countries. </a:t>
            </a:r>
            <a:endParaRPr kumimoji="0" lang="ar-EG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/>
              <a:t>Product-Country Relationships:</a:t>
            </a:r>
            <a:r>
              <a:rPr lang="en-US" sz="1400" dirty="0"/>
              <a:t> Some countries might </a:t>
            </a:r>
            <a:r>
              <a:rPr lang="ar-EG" sz="1400" dirty="0" err="1"/>
              <a:t>prefer</a:t>
            </a:r>
            <a:r>
              <a:rPr lang="en-US" sz="1400" dirty="0"/>
              <a:t> specific product categories. For example, </a:t>
            </a:r>
            <a:r>
              <a:rPr lang="en-US" sz="1400" b="1" dirty="0"/>
              <a:t>Austria</a:t>
            </a:r>
            <a:r>
              <a:rPr lang="en-US" sz="1400" dirty="0"/>
              <a:t> might have a high demand for </a:t>
            </a:r>
            <a:r>
              <a:rPr lang="en-US" sz="1400" b="1" dirty="0"/>
              <a:t>Beverages</a:t>
            </a:r>
            <a:r>
              <a:rPr lang="en-US" sz="1400" dirty="0"/>
              <a:t>.</a:t>
            </a:r>
            <a:endParaRPr lang="ar-EG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1" dirty="0">
                <a:highlight>
                  <a:srgbClr val="FF00FF"/>
                </a:highlight>
              </a:rPr>
              <a:t>Recommendations:</a:t>
            </a:r>
            <a:endParaRPr lang="en-US" sz="1400" dirty="0">
              <a:highlight>
                <a:srgbClr val="FF00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Federal Shipping:</a:t>
            </a:r>
            <a:r>
              <a:rPr lang="en-US" sz="1400" dirty="0"/>
              <a:t> Continue to leverage its market leadership position by focusing on customer satisfaction, product </a:t>
            </a:r>
            <a:r>
              <a:rPr lang="en-US" sz="1200" dirty="0"/>
              <a:t>innovation</a:t>
            </a:r>
            <a:r>
              <a:rPr lang="en-US" sz="1400" dirty="0"/>
              <a:t>, and efficient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Target High-Performing Countries and Cities:</a:t>
            </a:r>
            <a:r>
              <a:rPr lang="en-US" sz="1400" dirty="0"/>
              <a:t> Focus marketing efforts and product offerings in regions with high sales potential.</a:t>
            </a:r>
            <a:endParaRPr lang="ar-EG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Leverage Employee Expertise:</a:t>
            </a:r>
            <a:r>
              <a:rPr lang="en-US" sz="1400" dirty="0"/>
              <a:t> Assign employees to countries or regions where they have a proven track record of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EB34A-9EBA-E152-DD75-70B88C06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1" y="779899"/>
            <a:ext cx="195349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Key Findings: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47A4D33A-8F56-8326-D06B-DF6A976C3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29F63E67-AD2F-677E-6CD8-F41D0212C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45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C3CB-131A-A90F-A3C9-AA4FF22A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Team</a:t>
            </a:r>
          </a:p>
        </p:txBody>
      </p:sp>
      <p:pic>
        <p:nvPicPr>
          <p:cNvPr id="5" name="Content Placeholder 4" descr="A person in a white shirt&#10;&#10;Description automatically generated">
            <a:extLst>
              <a:ext uri="{FF2B5EF4-FFF2-40B4-BE49-F238E27FC236}">
                <a16:creationId xmlns:a16="http://schemas.microsoft.com/office/drawing/2014/main" id="{2BAFA582-B03F-AB8C-E3F0-4F93A6F6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V="1">
            <a:off x="8380413" y="1189038"/>
            <a:ext cx="128587" cy="171450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F88E89-CFDE-591F-C0FD-536F7EEDD8D7}"/>
              </a:ext>
            </a:extLst>
          </p:cNvPr>
          <p:cNvSpPr/>
          <p:nvPr/>
        </p:nvSpPr>
        <p:spPr>
          <a:xfrm>
            <a:off x="829543" y="1548245"/>
            <a:ext cx="1726620" cy="1662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8908B-B968-55B1-99CC-6D73973397E4}"/>
              </a:ext>
            </a:extLst>
          </p:cNvPr>
          <p:cNvSpPr/>
          <p:nvPr/>
        </p:nvSpPr>
        <p:spPr>
          <a:xfrm>
            <a:off x="4904670" y="1548245"/>
            <a:ext cx="1726620" cy="1662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B52D74-1835-5BD1-1F34-DC366E171B2B}"/>
              </a:ext>
            </a:extLst>
          </p:cNvPr>
          <p:cNvSpPr/>
          <p:nvPr/>
        </p:nvSpPr>
        <p:spPr>
          <a:xfrm>
            <a:off x="6762227" y="1548246"/>
            <a:ext cx="2101218" cy="16625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683CE9-AA48-5924-6ECF-4C8F185DA706}"/>
              </a:ext>
            </a:extLst>
          </p:cNvPr>
          <p:cNvSpPr/>
          <p:nvPr/>
        </p:nvSpPr>
        <p:spPr>
          <a:xfrm>
            <a:off x="2857500" y="1548245"/>
            <a:ext cx="1852179" cy="1662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erson in a suit and tie&#10;&#10;Description automatically generated">
            <a:extLst>
              <a:ext uri="{FF2B5EF4-FFF2-40B4-BE49-F238E27FC236}">
                <a16:creationId xmlns:a16="http://schemas.microsoft.com/office/drawing/2014/main" id="{3E09D1E5-F1B9-01DC-FB5C-30FDB3AD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58" t="5673" r="3509" b="4741"/>
          <a:stretch/>
        </p:blipFill>
        <p:spPr>
          <a:xfrm>
            <a:off x="6785007" y="1548246"/>
            <a:ext cx="2078438" cy="16398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003A02-3482-736C-0467-225B045E176E}"/>
              </a:ext>
            </a:extLst>
          </p:cNvPr>
          <p:cNvSpPr txBox="1">
            <a:spLocks/>
          </p:cNvSpPr>
          <p:nvPr/>
        </p:nvSpPr>
        <p:spPr>
          <a:xfrm>
            <a:off x="4733924" y="3530309"/>
            <a:ext cx="1897366" cy="384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/>
              <a:t>Mahmoud El Saeed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19A08F-F673-7CA0-AD21-91B1B7394F06}"/>
              </a:ext>
            </a:extLst>
          </p:cNvPr>
          <p:cNvSpPr txBox="1">
            <a:spLocks/>
          </p:cNvSpPr>
          <p:nvPr/>
        </p:nvSpPr>
        <p:spPr>
          <a:xfrm>
            <a:off x="6982691" y="3514725"/>
            <a:ext cx="1808018" cy="400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/>
              <a:t>Adel Wasel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9E4A33-4786-D90D-CA14-892A600F45AA}"/>
              </a:ext>
            </a:extLst>
          </p:cNvPr>
          <p:cNvSpPr txBox="1">
            <a:spLocks/>
          </p:cNvSpPr>
          <p:nvPr/>
        </p:nvSpPr>
        <p:spPr>
          <a:xfrm>
            <a:off x="2763982" y="3530309"/>
            <a:ext cx="1808018" cy="400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/>
              <a:t>Hamdy Khaled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BD5EA90-D5C8-70C5-4FE0-E8458233721B}"/>
              </a:ext>
            </a:extLst>
          </p:cNvPr>
          <p:cNvSpPr txBox="1">
            <a:spLocks/>
          </p:cNvSpPr>
          <p:nvPr/>
        </p:nvSpPr>
        <p:spPr>
          <a:xfrm>
            <a:off x="788844" y="3514725"/>
            <a:ext cx="1808018" cy="4000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b="1" dirty="0"/>
              <a:t>El Sayed El </a:t>
            </a:r>
            <a:r>
              <a:rPr lang="en-US" sz="1400" b="1" dirty="0" err="1"/>
              <a:t>Sawaf</a:t>
            </a:r>
            <a:endParaRPr lang="en-US" sz="1400" b="1" dirty="0"/>
          </a:p>
        </p:txBody>
      </p:sp>
      <p:pic>
        <p:nvPicPr>
          <p:cNvPr id="6" name="Picture 5" descr="A person sitting at a desk with his arms crossed&#10;&#10;Description automatically generated">
            <a:extLst>
              <a:ext uri="{FF2B5EF4-FFF2-40B4-BE49-F238E27FC236}">
                <a16:creationId xmlns:a16="http://schemas.microsoft.com/office/drawing/2014/main" id="{1BF68C9C-3007-6261-1433-3100F3DEB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580" y="1530542"/>
            <a:ext cx="1808018" cy="1657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A person with short dark hair&#10;&#10;Description automatically generated">
            <a:extLst>
              <a:ext uri="{FF2B5EF4-FFF2-40B4-BE49-F238E27FC236}">
                <a16:creationId xmlns:a16="http://schemas.microsoft.com/office/drawing/2014/main" id="{52F8B67D-7D13-9252-B70D-7FCE42F6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7" y="1540003"/>
            <a:ext cx="1726620" cy="1648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2BA48F2D-C779-D22B-DD2F-370A11C1E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670" y="1561328"/>
            <a:ext cx="1726620" cy="1640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FE15E3F7-8308-849F-5CD3-E9DA86568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68B5875E-9EB1-24BB-B867-FB1C7B44D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74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roup 652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654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4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5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7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8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9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0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1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2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668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5" name="Rectangle 72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6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6802" cy="5143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688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0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2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3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4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7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8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9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1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4214226" y="603251"/>
            <a:ext cx="4326523" cy="39369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5400">
                <a:solidFill>
                  <a:schemeClr val="tx1"/>
                </a:solidFill>
              </a:rPr>
              <a:t>Thanks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23873-EB69-ABDE-A954-19712854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927" y="10178"/>
            <a:ext cx="1174387" cy="731514"/>
          </a:xfrm>
          <a:prstGeom prst="rect">
            <a:avLst/>
          </a:prstGeom>
        </p:spPr>
      </p:pic>
      <p:pic>
        <p:nvPicPr>
          <p:cNvPr id="5" name="Picture 4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EC4EB0BA-D6F7-CEE1-1469-C52E6FE4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D04284FC-AF13-BD32-93C6-5F2EF2A5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C1A8D2-2174-3B94-28BC-D1D4FFBF1EE7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4862A-A7B3-34A0-E8BD-5FE876B5BE8F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9C24C-A114-7BC1-ABD0-EA07D1576669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46D115-A7ED-B5D9-AF7E-BDE96C836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126420"/>
              </p:ext>
            </p:extLst>
          </p:nvPr>
        </p:nvGraphicFramePr>
        <p:xfrm>
          <a:off x="103908" y="983802"/>
          <a:ext cx="9040092" cy="188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634EE5-716A-D55C-E6E1-0F0C7F67B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82" y="2841300"/>
            <a:ext cx="1402774" cy="116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AE5F5-11D5-94AB-42F6-89BE7CD0B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9340" y="2828005"/>
            <a:ext cx="1402774" cy="1164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EEECF-C00C-F773-1706-F274B7F4F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1739" y="4021990"/>
            <a:ext cx="1271760" cy="965894"/>
          </a:xfrm>
          <a:prstGeom prst="rect">
            <a:avLst/>
          </a:prstGeom>
        </p:spPr>
      </p:pic>
      <p:pic>
        <p:nvPicPr>
          <p:cNvPr id="1028" name="Picture 4" descr="Image result for python, excel, sql">
            <a:extLst>
              <a:ext uri="{FF2B5EF4-FFF2-40B4-BE49-F238E27FC236}">
                <a16:creationId xmlns:a16="http://schemas.microsoft.com/office/drawing/2014/main" id="{B586E18D-BF6B-BF49-A00D-E6919F146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1" b="51105"/>
          <a:stretch/>
        </p:blipFill>
        <p:spPr bwMode="auto">
          <a:xfrm>
            <a:off x="5798126" y="2829681"/>
            <a:ext cx="1271760" cy="144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wer BI">
            <a:extLst>
              <a:ext uri="{FF2B5EF4-FFF2-40B4-BE49-F238E27FC236}">
                <a16:creationId xmlns:a16="http://schemas.microsoft.com/office/drawing/2014/main" id="{001423B8-C8DC-627E-0838-5C4664B9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370" y="2829681"/>
            <a:ext cx="1618798" cy="112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07247-852D-440C-4D42-60BAD3F4D2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1185" y="2867969"/>
            <a:ext cx="1618798" cy="1184486"/>
          </a:xfrm>
          <a:prstGeom prst="rect">
            <a:avLst/>
          </a:prstGeom>
        </p:spPr>
      </p:pic>
      <p:pic>
        <p:nvPicPr>
          <p:cNvPr id="14" name="Picture 1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40A430A0-078D-C74F-3089-3C6AFBEFE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1001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A close-up of a logo&#10;&#10;Description automatically generated">
            <a:extLst>
              <a:ext uri="{FF2B5EF4-FFF2-40B4-BE49-F238E27FC236}">
                <a16:creationId xmlns:a16="http://schemas.microsoft.com/office/drawing/2014/main" id="{DB240C6A-A0B5-8BFA-B107-7E21848A2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20" y="-57096"/>
            <a:ext cx="964780" cy="964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51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60285B67-57F6-B671-178D-CE3852CB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1E2A66-515D-1456-2585-83C2A92BB9A4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5FCA5-6D9D-8850-CFAB-09F998D39487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00A16-198D-97A6-3ABB-0B0DD1FBCF35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5D9BB-9539-D965-7F99-5DA8BCF7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" y="817548"/>
            <a:ext cx="9083827" cy="948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2DE3CF-771F-2B36-F7AD-966D86B1910B}"/>
              </a:ext>
            </a:extLst>
          </p:cNvPr>
          <p:cNvSpPr txBox="1"/>
          <p:nvPr/>
        </p:nvSpPr>
        <p:spPr>
          <a:xfrm>
            <a:off x="1179367" y="2815936"/>
            <a:ext cx="678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C1F95-FE6E-2D94-45C3-EAD61C78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" y="1765884"/>
            <a:ext cx="9113913" cy="3377616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0CAADCA8-A457-A7EB-4ADE-31B842FB1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82" y="-57096"/>
            <a:ext cx="893618" cy="893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24BBF6-FA84-5018-D268-98E4B8CA4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175" y="2071687"/>
            <a:ext cx="1009650" cy="1000125"/>
          </a:xfrm>
          <a:prstGeom prst="rect">
            <a:avLst/>
          </a:prstGeom>
        </p:spPr>
      </p:pic>
      <p:pic>
        <p:nvPicPr>
          <p:cNvPr id="15" name="Picture 14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E7DFBA3D-8943-0F07-E60E-8AB9F3419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67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41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CB0D149E-E0D0-EBFF-78EF-DAA40DD8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3041A6-9231-2B2A-AB68-62B361692C1B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Northwind Database</a:t>
            </a:r>
            <a:endParaRPr lang="en-E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FF4D2-6971-E718-9246-0D4394C2202E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E8795-118C-C274-77EE-9396A59E5D6D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7F759-8707-99C0-7A68-DFCE2729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6" y="772861"/>
            <a:ext cx="9071634" cy="1165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05220-084B-579B-92D3-F1CCCFF2D6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055"/>
          <a:stretch/>
        </p:blipFill>
        <p:spPr>
          <a:xfrm>
            <a:off x="204637" y="1938180"/>
            <a:ext cx="8906748" cy="2694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BCEC53E8-95C3-835C-CC4F-30623EF87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6B4E8C17-0A07-7289-2C8C-6095DD14D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82" y="-57096"/>
            <a:ext cx="893618" cy="893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62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29D2CD93-8047-B3A7-57A4-B85BE0B9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A18459-CD53-3339-1DA2-589942183AA3}"/>
              </a:ext>
            </a:extLst>
          </p:cNvPr>
          <p:cNvSpPr/>
          <p:nvPr/>
        </p:nvSpPr>
        <p:spPr>
          <a:xfrm>
            <a:off x="0" y="0"/>
            <a:ext cx="4572000" cy="3083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Northwind Database</a:t>
            </a:r>
            <a:endParaRPr lang="en-EG" dirty="0">
              <a:highlight>
                <a:srgbClr val="C0C0C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3198D-93DB-C9D5-6C0C-7FB6FCF2222B}"/>
              </a:ext>
            </a:extLst>
          </p:cNvPr>
          <p:cNvSpPr/>
          <p:nvPr/>
        </p:nvSpPr>
        <p:spPr>
          <a:xfrm>
            <a:off x="4572000" y="0"/>
            <a:ext cx="4572000" cy="308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Analyst Specialist</a:t>
            </a:r>
            <a:endParaRPr lang="en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950C6-321D-BE73-4C9D-40D17D884C0D}"/>
              </a:ext>
            </a:extLst>
          </p:cNvPr>
          <p:cNvSpPr txBox="1"/>
          <p:nvPr/>
        </p:nvSpPr>
        <p:spPr>
          <a:xfrm>
            <a:off x="1943100" y="384463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9B41F9-5284-B3F1-E87E-936AB818B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3" y="741690"/>
            <a:ext cx="9071634" cy="1154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BC83A-F2A1-5134-5AEE-F0238AADE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8607"/>
            <a:ext cx="9144000" cy="3354893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2A5F22B6-0CC2-7A50-4482-2AAF75765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82" y="-57096"/>
            <a:ext cx="893618" cy="893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1628FE0A-7F45-0169-573F-7B226647E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1006248" cy="82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222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90D62194-D5FD-527A-2C61-5DEE45687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58E801-AF52-2C5A-FAB0-3A44F1AE9D6B}"/>
              </a:ext>
            </a:extLst>
          </p:cNvPr>
          <p:cNvSpPr txBox="1"/>
          <p:nvPr/>
        </p:nvSpPr>
        <p:spPr>
          <a:xfrm>
            <a:off x="1902906" y="0"/>
            <a:ext cx="513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Our Analytical 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4D453-0DBF-A92A-2373-B1A87659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5" y="255947"/>
            <a:ext cx="8185761" cy="1042145"/>
          </a:xfrm>
          <a:prstGeom prst="rect">
            <a:avLst/>
          </a:prstGeom>
        </p:spPr>
      </p:pic>
      <p:pic>
        <p:nvPicPr>
          <p:cNvPr id="2" name="Picture 1" descr="A screenshot of a computer program">
            <a:extLst>
              <a:ext uri="{FF2B5EF4-FFF2-40B4-BE49-F238E27FC236}">
                <a16:creationId xmlns:a16="http://schemas.microsoft.com/office/drawing/2014/main" id="{3BF383BD-1970-5167-7933-448ABFE7A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7202"/>
            <a:ext cx="4729990" cy="1771030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D9720B75-91FF-D5EF-BE9E-358F3DD7F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38232"/>
            <a:ext cx="4729990" cy="2203215"/>
          </a:xfrm>
          <a:prstGeom prst="rect">
            <a:avLst/>
          </a:prstGeom>
        </p:spPr>
      </p:pic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6E5827EC-41BE-2F20-2957-627CBFF0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810" y="1169255"/>
            <a:ext cx="4356040" cy="4085109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CDD7720F-83F0-6F65-546F-4D382D484669}"/>
              </a:ext>
            </a:extLst>
          </p:cNvPr>
          <p:cNvSpPr txBox="1"/>
          <p:nvPr/>
        </p:nvSpPr>
        <p:spPr>
          <a:xfrm>
            <a:off x="7575602" y="2171640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For Number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CDD7720F-83F0-6F65-546F-4D382D484669}"/>
              </a:ext>
            </a:extLst>
          </p:cNvPr>
          <p:cNvSpPr txBox="1"/>
          <p:nvPr/>
        </p:nvSpPr>
        <p:spPr>
          <a:xfrm>
            <a:off x="7575602" y="3867152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For Text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080B0C-97D7-3B17-A5A9-038D32336E25}"/>
              </a:ext>
            </a:extLst>
          </p:cNvPr>
          <p:cNvCxnSpPr>
            <a:cxnSpLocks/>
          </p:cNvCxnSpPr>
          <p:nvPr/>
        </p:nvCxnSpPr>
        <p:spPr>
          <a:xfrm flipH="1">
            <a:off x="6686609" y="2389064"/>
            <a:ext cx="847259" cy="193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D41ECC-112A-5DA7-6102-C08A0C717E0C}"/>
              </a:ext>
            </a:extLst>
          </p:cNvPr>
          <p:cNvCxnSpPr>
            <a:cxnSpLocks/>
          </p:cNvCxnSpPr>
          <p:nvPr/>
        </p:nvCxnSpPr>
        <p:spPr>
          <a:xfrm flipH="1">
            <a:off x="6686609" y="4180114"/>
            <a:ext cx="888993" cy="222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CF0581DE-9702-5CAB-A68C-BAAD9F455A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405"/>
            <a:ext cx="883227" cy="7226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A close-up of a logo&#10;&#10;Description automatically generated">
            <a:extLst>
              <a:ext uri="{FF2B5EF4-FFF2-40B4-BE49-F238E27FC236}">
                <a16:creationId xmlns:a16="http://schemas.microsoft.com/office/drawing/2014/main" id="{5A9F2434-D368-E1BE-2DED-13BEB7D0C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72" y="-57096"/>
            <a:ext cx="768927" cy="768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75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26616C5C-32AB-B6A7-7A6C-71E3C82A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308BCAB-479A-1341-B410-48D62B2A2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276"/>
            <a:ext cx="9144000" cy="1890571"/>
          </a:xfrm>
          <a:prstGeom prst="rect">
            <a:avLst/>
          </a:prstGeom>
        </p:spPr>
      </p:pic>
      <p:pic>
        <p:nvPicPr>
          <p:cNvPr id="6" name="Picture 5" descr="A screenshot of a computer screen">
            <a:extLst>
              <a:ext uri="{FF2B5EF4-FFF2-40B4-BE49-F238E27FC236}">
                <a16:creationId xmlns:a16="http://schemas.microsoft.com/office/drawing/2014/main" id="{CEE8D49C-DBF5-622E-39FD-1F42CDB0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1847"/>
            <a:ext cx="9140540" cy="2681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D607C-D543-869E-D82D-9ED95462BB26}"/>
              </a:ext>
            </a:extLst>
          </p:cNvPr>
          <p:cNvSpPr txBox="1"/>
          <p:nvPr/>
        </p:nvSpPr>
        <p:spPr>
          <a:xfrm>
            <a:off x="2259355" y="0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E5EFD-CAB5-654C-72B3-E3A6C3704A97}"/>
              </a:ext>
            </a:extLst>
          </p:cNvPr>
          <p:cNvSpPr txBox="1"/>
          <p:nvPr/>
        </p:nvSpPr>
        <p:spPr>
          <a:xfrm>
            <a:off x="1765311" y="766083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Rows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998A9-4CE7-F21A-6B4D-965CEEFDE997}"/>
              </a:ext>
            </a:extLst>
          </p:cNvPr>
          <p:cNvCxnSpPr/>
          <p:nvPr/>
        </p:nvCxnSpPr>
        <p:spPr>
          <a:xfrm flipH="1">
            <a:off x="944545" y="228944"/>
            <a:ext cx="1195754" cy="342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BF4D22-FB7B-B637-3351-5277C7493D2A}"/>
              </a:ext>
            </a:extLst>
          </p:cNvPr>
          <p:cNvCxnSpPr/>
          <p:nvPr/>
        </p:nvCxnSpPr>
        <p:spPr>
          <a:xfrm flipH="1" flipV="1">
            <a:off x="629848" y="750770"/>
            <a:ext cx="1065125" cy="160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F20147-A4C4-12B8-949F-7BB15F598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3" y="1917"/>
            <a:ext cx="982126" cy="569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C06A6-CBE0-EE93-C970-10EC83203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188" y="10178"/>
            <a:ext cx="982126" cy="5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906">
        <p:blinds dir="vert"/>
      </p:transition>
    </mc:Choice>
    <mc:Fallback xmlns="">
      <p:transition spd="slow" advTm="8906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29D2CD93-8047-B3A7-57A4-B85BE0B9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D38BB3-236E-6800-F757-66CDF58E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78021" cy="51435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448014A-06E5-995C-5474-09BA96A9C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905" y="0"/>
            <a:ext cx="2170484" cy="5143500"/>
          </a:xfrm>
          <a:prstGeom prst="rect">
            <a:avLst/>
          </a:prstGeom>
        </p:spPr>
      </p:pic>
      <p:pic>
        <p:nvPicPr>
          <p:cNvPr id="36" name="Picture 35" descr="A screenshot of a computer">
            <a:extLst>
              <a:ext uri="{FF2B5EF4-FFF2-40B4-BE49-F238E27FC236}">
                <a16:creationId xmlns:a16="http://schemas.microsoft.com/office/drawing/2014/main" id="{C02EFD2B-B0DC-0DAB-4F33-1CB37ECB6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274" y="0"/>
            <a:ext cx="2603726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8E275-A02E-8564-2D50-F69BB06CF28C}"/>
              </a:ext>
            </a:extLst>
          </p:cNvPr>
          <p:cNvSpPr txBox="1"/>
          <p:nvPr/>
        </p:nvSpPr>
        <p:spPr>
          <a:xfrm>
            <a:off x="1811168" y="1718758"/>
            <a:ext cx="107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Missing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6EF7F-4F33-6CFE-AA77-A67AA9716D7D}"/>
              </a:ext>
            </a:extLst>
          </p:cNvPr>
          <p:cNvSpPr txBox="1"/>
          <p:nvPr/>
        </p:nvSpPr>
        <p:spPr>
          <a:xfrm>
            <a:off x="5327537" y="1718758"/>
            <a:ext cx="107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Data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A0EB8-066F-B768-4389-1D71969D47E6}"/>
              </a:ext>
            </a:extLst>
          </p:cNvPr>
          <p:cNvSpPr txBox="1"/>
          <p:nvPr/>
        </p:nvSpPr>
        <p:spPr>
          <a:xfrm>
            <a:off x="8197559" y="1718758"/>
            <a:ext cx="1079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unique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Count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F91E6E-31DC-2C9A-8C94-A4C92911E033}"/>
              </a:ext>
            </a:extLst>
          </p:cNvPr>
          <p:cNvCxnSpPr>
            <a:cxnSpLocks/>
          </p:cNvCxnSpPr>
          <p:nvPr/>
        </p:nvCxnSpPr>
        <p:spPr>
          <a:xfrm flipH="1" flipV="1">
            <a:off x="1547446" y="351692"/>
            <a:ext cx="653143" cy="1367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E3D3A1-F360-241E-09D7-6D7443840425}"/>
              </a:ext>
            </a:extLst>
          </p:cNvPr>
          <p:cNvCxnSpPr>
            <a:cxnSpLocks/>
          </p:cNvCxnSpPr>
          <p:nvPr/>
        </p:nvCxnSpPr>
        <p:spPr>
          <a:xfrm flipH="1" flipV="1">
            <a:off x="4109147" y="351692"/>
            <a:ext cx="1738385" cy="1367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B70AE7-0BF2-43F3-3D0A-020C7ACB4F75}"/>
              </a:ext>
            </a:extLst>
          </p:cNvPr>
          <p:cNvCxnSpPr>
            <a:cxnSpLocks/>
          </p:cNvCxnSpPr>
          <p:nvPr/>
        </p:nvCxnSpPr>
        <p:spPr>
          <a:xfrm flipH="1" flipV="1">
            <a:off x="8028890" y="351692"/>
            <a:ext cx="653143" cy="13670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93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Tm="8906">
        <p15:prstTrans prst="wind"/>
      </p:transition>
    </mc:Choice>
    <mc:Fallback xmlns="">
      <p:transition spd="slow" advTm="8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4C2B6E331FD0408D33A614AC4C198E" ma:contentTypeVersion="12" ma:contentTypeDescription="Create a new document." ma:contentTypeScope="" ma:versionID="077b4ecbe834599712a794b03d4fddbb">
  <xsd:schema xmlns:xsd="http://www.w3.org/2001/XMLSchema" xmlns:xs="http://www.w3.org/2001/XMLSchema" xmlns:p="http://schemas.microsoft.com/office/2006/metadata/properties" xmlns:ns3="54167f2f-9bdb-4560-b3ad-df7a7edde35f" xmlns:ns4="8b8ad3cd-fdc7-443b-ad7c-df9d8cdcdb5d" targetNamespace="http://schemas.microsoft.com/office/2006/metadata/properties" ma:root="true" ma:fieldsID="7fd41ec8386ccd3d4c9df911c70e1d13" ns3:_="" ns4:_="">
    <xsd:import namespace="54167f2f-9bdb-4560-b3ad-df7a7edde35f"/>
    <xsd:import namespace="8b8ad3cd-fdc7-443b-ad7c-df9d8cdcdb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67f2f-9bdb-4560-b3ad-df7a7edde3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8ad3cd-fdc7-443b-ad7c-df9d8cdcdb5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167f2f-9bdb-4560-b3ad-df7a7edde35f" xsi:nil="true"/>
  </documentManagement>
</p:properties>
</file>

<file path=customXml/itemProps1.xml><?xml version="1.0" encoding="utf-8"?>
<ds:datastoreItem xmlns:ds="http://schemas.openxmlformats.org/officeDocument/2006/customXml" ds:itemID="{1BDFFDBA-AC4B-466B-8054-A02EF9C03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67f2f-9bdb-4560-b3ad-df7a7edde35f"/>
    <ds:schemaRef ds:uri="8b8ad3cd-fdc7-443b-ad7c-df9d8cdcdb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B0B950-ADCF-456C-B5DB-4551D3D51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10D436-2C05-45D6-B6B0-4BC30C0FC55C}">
  <ds:schemaRefs>
    <ds:schemaRef ds:uri="54167f2f-9bdb-4560-b3ad-df7a7edde35f"/>
    <ds:schemaRef ds:uri="http://purl.org/dc/terms/"/>
    <ds:schemaRef ds:uri="8b8ad3cd-fdc7-443b-ad7c-df9d8cdcdb5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13602</TotalTime>
  <Words>524</Words>
  <Application>Microsoft Office PowerPoint</Application>
  <PresentationFormat>On-screen Show (16:9)</PresentationFormat>
  <Paragraphs>103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Wingdings 3</vt:lpstr>
      <vt:lpstr>Century Gothic</vt:lpstr>
      <vt:lpstr>Roboto</vt:lpstr>
      <vt:lpstr>Barlow</vt:lpstr>
      <vt:lpstr>Arial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Team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Biliary Secretions &amp; Gallbladder</dc:title>
  <dc:creator>PC</dc:creator>
  <cp:lastModifiedBy>adel hosny</cp:lastModifiedBy>
  <cp:revision>39</cp:revision>
  <dcterms:modified xsi:type="dcterms:W3CDTF">2024-10-19T17:41:18Z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0x0101005D4C2B6E331FD0408D33A614AC4C198E</vt:lpwstr>
  </property>
</Properties>
</file>