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/>
  </p:normalViewPr>
  <p:slideViewPr>
    <p:cSldViewPr>
      <p:cViewPr varScale="1">
        <p:scale>
          <a:sx n="116" d="100"/>
          <a:sy n="116" d="100"/>
        </p:scale>
        <p:origin x="9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3219822"/>
            <a:ext cx="3679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rPr>
              <a:t>With weather data and Google Trends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28674" y="1465496"/>
            <a:ext cx="374441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맑은 고딕" pitchFamily="50" charset="-127"/>
                <a:cs typeface="Arial" pitchFamily="34" charset="0"/>
              </a:rPr>
              <a:t>Predicting Dengue Cases in Singapore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16A062-678A-284B-A32A-75A36473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9" y="1438570"/>
            <a:ext cx="2017021" cy="20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Century Gothic" panose="020B0502020202020204" pitchFamily="34" charset="0"/>
                <a:ea typeface="Malgun Gothic" panose="020B0503020000020004" pitchFamily="34" charset="-127"/>
                <a:cs typeface="Sana" pitchFamily="2" charset="-78"/>
              </a:rPr>
              <a:t>Dengue Transmission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7014AD-1944-5B43-83EA-15B41134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587" y="1481265"/>
            <a:ext cx="576064" cy="576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11837-85D1-C249-A920-D7BD79A4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0" y="1545936"/>
            <a:ext cx="884466" cy="884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4E81DA-A34B-2D4F-BBFB-167357AC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651" y="1635466"/>
            <a:ext cx="576064" cy="576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249514-FD3C-B14B-B219-0EFF0196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05" y="1982891"/>
            <a:ext cx="576064" cy="5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5E8B0-E88B-7841-878C-3CF0CE8B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283" y="1357365"/>
            <a:ext cx="731382" cy="7313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8BCF53-0E2F-4848-A41F-4552F545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66" y="1508882"/>
            <a:ext cx="731382" cy="731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0B9893-A282-1449-A1AF-0E060273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957" y="1854584"/>
            <a:ext cx="731382" cy="7313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F6ECD4-ECB2-254C-8F09-26FCF1230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435846"/>
            <a:ext cx="1016000" cy="101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5795A4-C339-D443-AC9C-583A3511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3" y="3501613"/>
            <a:ext cx="884466" cy="8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6BBA-17D4-564F-8954-C3F05454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Google Search Terms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3148-2A36-FA4B-9912-303CA9F3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E12C8-2A05-AC4B-8D96-AFE2D7798A9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150</Words>
  <Application>Microsoft Macintosh PowerPoint</Application>
  <PresentationFormat>On-screen Show (16:9)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Century Gothic</vt:lpstr>
      <vt:lpstr>Wingdings</vt:lpstr>
      <vt:lpstr>Office Theme</vt:lpstr>
      <vt:lpstr>Custom Design</vt:lpstr>
      <vt:lpstr>PowerPoint Presentation</vt:lpstr>
      <vt:lpstr> Dengue Transmission </vt:lpstr>
      <vt:lpstr>Click to add title</vt:lpstr>
      <vt:lpstr> Google Search Terms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Ong Chin Hwee Francis</cp:lastModifiedBy>
  <cp:revision>27</cp:revision>
  <dcterms:created xsi:type="dcterms:W3CDTF">2014-04-01T16:27:38Z</dcterms:created>
  <dcterms:modified xsi:type="dcterms:W3CDTF">2019-10-23T07:54:40Z</dcterms:modified>
</cp:coreProperties>
</file>