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5A1"/>
    <a:srgbClr val="C1F5B1"/>
    <a:srgbClr val="F6EFF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78" autoAdjust="0"/>
  </p:normalViewPr>
  <p:slideViewPr>
    <p:cSldViewPr snapToGrid="0">
      <p:cViewPr varScale="1">
        <p:scale>
          <a:sx n="94" d="100"/>
          <a:sy n="94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2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3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6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04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January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January 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7E372-C5C8-441B-A97F-536FF23A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" y="40391"/>
            <a:ext cx="7037208" cy="1985111"/>
          </a:xfrm>
        </p:spPr>
        <p:txBody>
          <a:bodyPr wrap="square" anchor="ctr">
            <a:normAutofit fontScale="90000"/>
          </a:bodyPr>
          <a:lstStyle/>
          <a:p>
            <a:r>
              <a:rPr lang="en-US" sz="4900" b="1" dirty="0">
                <a:solidFill>
                  <a:srgbClr val="FDA5A1"/>
                </a:solidFill>
              </a:rPr>
              <a:t>Exploring</a:t>
            </a:r>
            <a:r>
              <a:rPr lang="fr-FR" sz="4900" b="1" dirty="0">
                <a:solidFill>
                  <a:srgbClr val="FDA5A1"/>
                </a:solidFill>
              </a:rPr>
              <a:t> Information and Communication Technologies </a:t>
            </a:r>
            <a:r>
              <a:rPr lang="fr-DZ" sz="4900" b="1" dirty="0">
                <a:solidFill>
                  <a:srgbClr val="FDA5A1"/>
                </a:solidFill>
              </a:rPr>
              <a:t>(TIC)</a:t>
            </a:r>
            <a:endParaRPr lang="fr-DZ" sz="4800" b="1" dirty="0">
              <a:solidFill>
                <a:srgbClr val="FDA5A1"/>
              </a:solidFill>
            </a:endParaRPr>
          </a:p>
        </p:txBody>
      </p:sp>
      <p:pic>
        <p:nvPicPr>
          <p:cNvPr id="66" name="Picture 3" descr="Arrière-plan abstrait de bleu lumineux">
            <a:extLst>
              <a:ext uri="{FF2B5EF4-FFF2-40B4-BE49-F238E27FC236}">
                <a16:creationId xmlns:a16="http://schemas.microsoft.com/office/drawing/2014/main" id="{87232825-B6A7-D72D-3332-A12B18CF6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2" b="15681"/>
          <a:stretch/>
        </p:blipFill>
        <p:spPr>
          <a:xfrm>
            <a:off x="0" y="2123827"/>
            <a:ext cx="12192000" cy="4774572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257A1D-5F8F-43D1-9B55-634735186100}"/>
              </a:ext>
            </a:extLst>
          </p:cNvPr>
          <p:cNvSpPr txBox="1"/>
          <p:nvPr/>
        </p:nvSpPr>
        <p:spPr>
          <a:xfrm>
            <a:off x="429278" y="4149329"/>
            <a:ext cx="2490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fr-DZ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SLIMANI</a:t>
            </a:r>
            <a:endParaRPr lang="fr-DZ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fr-DZ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A.M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AKHLOUF</a:t>
            </a:r>
          </a:p>
          <a:p>
            <a:r>
              <a:rPr lang="fr-DZ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A.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DEROUAS</a:t>
            </a:r>
            <a:endParaRPr lang="fr-DZ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fr-DZ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R.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SAADI</a:t>
            </a:r>
            <a:endParaRPr lang="fr-DZ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fr-DZ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r>
              <a:rPr lang="fr-FR">
                <a:solidFill>
                  <a:schemeClr val="accent4">
                    <a:lumMod val="40000"/>
                    <a:lumOff val="60000"/>
                  </a:schemeClr>
                </a:solidFill>
              </a:rPr>
              <a:t>CERBAH</a:t>
            </a:r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fr-DZ" dirty="0"/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                      </a:t>
            </a:r>
            <a:r>
              <a:rPr lang="fr-DZ" dirty="0">
                <a:solidFill>
                  <a:schemeClr val="tx2">
                    <a:lumMod val="75000"/>
                  </a:schemeClr>
                </a:solidFill>
              </a:rPr>
              <a:t>29.12.2023</a:t>
            </a:r>
          </a:p>
        </p:txBody>
      </p:sp>
    </p:spTree>
    <p:extLst>
      <p:ext uri="{BB962C8B-B14F-4D97-AF65-F5344CB8AC3E}">
        <p14:creationId xmlns:p14="http://schemas.microsoft.com/office/powerpoint/2010/main" val="37274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79D04-F927-4E6B-86AD-722AA106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1" y="237052"/>
            <a:ext cx="11091600" cy="963167"/>
          </a:xfrm>
        </p:spPr>
        <p:txBody>
          <a:bodyPr/>
          <a:lstStyle/>
          <a:p>
            <a:pPr algn="ctr"/>
            <a:r>
              <a:rPr lang="fr-DZ" b="1" dirty="0">
                <a:solidFill>
                  <a:srgbClr val="FDA5A1"/>
                </a:solidFill>
              </a:rPr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B1021-39E5-45DA-8023-5D51EC23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98" y="1200219"/>
            <a:ext cx="11090274" cy="501091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Introduction to 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Some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statesti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Google servi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s</a:t>
            </a:r>
            <a:endParaRPr lang="fr-DZ" sz="3300" dirty="0">
              <a:solidFill>
                <a:srgbClr val="C1F5B1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Microsoft </a:t>
            </a: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tools</a:t>
            </a:r>
            <a:endParaRPr lang="fr-DZ" sz="3300" dirty="0">
              <a:solidFill>
                <a:srgbClr val="C1F5B1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G</a:t>
            </a: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it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 and </a:t>
            </a: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githu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b</a:t>
            </a:r>
            <a:endParaRPr lang="fr-DZ" sz="3300" dirty="0">
              <a:solidFill>
                <a:srgbClr val="C1F5B1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Other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  </a:t>
            </a:r>
            <a:r>
              <a:rPr lang="fr-DZ" sz="3300" dirty="0" err="1">
                <a:solidFill>
                  <a:srgbClr val="C1F5B1">
                    <a:alpha val="60000"/>
                  </a:srgbClr>
                </a:solidFill>
              </a:rPr>
              <a:t>relev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h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l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g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Co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l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u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s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DZ" sz="3300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3300" dirty="0">
                <a:solidFill>
                  <a:srgbClr val="C1F5B1">
                    <a:alpha val="60000"/>
                  </a:srgbClr>
                </a:solidFill>
              </a:rPr>
              <a:t>n</a:t>
            </a:r>
            <a:endParaRPr lang="fr-DZ" sz="3300" dirty="0">
              <a:solidFill>
                <a:srgbClr val="C1F5B1">
                  <a:alpha val="60000"/>
                </a:srgb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DZ" dirty="0"/>
          </a:p>
        </p:txBody>
      </p:sp>
      <p:pic>
        <p:nvPicPr>
          <p:cNvPr id="7170" name="Picture 2" descr="code, fichier, itc, apprentissage automatique, processeur, programmation">
            <a:extLst>
              <a:ext uri="{FF2B5EF4-FFF2-40B4-BE49-F238E27FC236}">
                <a16:creationId xmlns:a16="http://schemas.microsoft.com/office/drawing/2014/main" id="{EB43CF59-7212-4CDF-8E5D-B9EB6C8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5" y="109451"/>
            <a:ext cx="864524" cy="8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C3C96-4F9B-479E-A4D2-6B9A1DB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6" y="549275"/>
            <a:ext cx="6765451" cy="980267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I</a:t>
            </a:r>
            <a:r>
              <a:rPr lang="fr-DZ" sz="5400" b="1" dirty="0">
                <a:solidFill>
                  <a:srgbClr val="FDA5A1"/>
                </a:solidFill>
              </a:rPr>
              <a:t>n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r</a:t>
            </a:r>
            <a:r>
              <a:rPr lang="fr-FR" sz="5400" b="1" dirty="0">
                <a:solidFill>
                  <a:srgbClr val="FDA5A1"/>
                </a:solidFill>
              </a:rPr>
              <a:t>o</a:t>
            </a:r>
            <a:r>
              <a:rPr lang="fr-DZ" sz="5400" b="1" dirty="0">
                <a:solidFill>
                  <a:srgbClr val="FDA5A1"/>
                </a:solidFill>
              </a:rPr>
              <a:t>d</a:t>
            </a:r>
            <a:r>
              <a:rPr lang="fr-FR" sz="5400" b="1" dirty="0">
                <a:solidFill>
                  <a:srgbClr val="FDA5A1"/>
                </a:solidFill>
              </a:rPr>
              <a:t>u</a:t>
            </a:r>
            <a:r>
              <a:rPr lang="fr-DZ" sz="5400" b="1" dirty="0">
                <a:solidFill>
                  <a:srgbClr val="FDA5A1"/>
                </a:solidFill>
              </a:rPr>
              <a:t>c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o</a:t>
            </a:r>
            <a:r>
              <a:rPr lang="fr-DZ" sz="5400" b="1" dirty="0">
                <a:solidFill>
                  <a:srgbClr val="FDA5A1"/>
                </a:solidFill>
              </a:rPr>
              <a:t>n 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o 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C</a:t>
            </a:r>
            <a:endParaRPr lang="fr-DZ" sz="5400" b="1" dirty="0">
              <a:solidFill>
                <a:srgbClr val="FDA5A1"/>
              </a:solidFill>
            </a:endParaRPr>
          </a:p>
        </p:txBody>
      </p:sp>
      <p:pic>
        <p:nvPicPr>
          <p:cNvPr id="1026" name="Picture 2" descr="cloud, computer, computing, desktop, storage ">
            <a:extLst>
              <a:ext uri="{FF2B5EF4-FFF2-40B4-BE49-F238E27FC236}">
                <a16:creationId xmlns:a16="http://schemas.microsoft.com/office/drawing/2014/main" id="{B0F9B030-C563-4795-82D6-9F8817161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8" y="549275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0C2427-3D3C-4778-AF5E-DD175BA5FD31}"/>
              </a:ext>
            </a:extLst>
          </p:cNvPr>
          <p:cNvSpPr txBox="1"/>
          <p:nvPr/>
        </p:nvSpPr>
        <p:spPr>
          <a:xfrm>
            <a:off x="1686509" y="2153741"/>
            <a:ext cx="96642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DZ" sz="2400" dirty="0"/>
              <a:t>T</a:t>
            </a:r>
            <a:r>
              <a:rPr lang="fr-FR" sz="2400" dirty="0"/>
              <a:t>I</a:t>
            </a:r>
            <a:r>
              <a:rPr lang="fr-DZ" sz="2400" dirty="0"/>
              <a:t>C </a:t>
            </a:r>
            <a:r>
              <a:rPr lang="en-US" sz="2400" dirty="0"/>
              <a:t>encompasses diverse tools &amp; systems revolutionizing information processing, communication, and utilization.</a:t>
            </a:r>
            <a:endParaRPr lang="fr-D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D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DZ" sz="2400" dirty="0"/>
              <a:t>T</a:t>
            </a:r>
            <a:r>
              <a:rPr lang="fr-FR" sz="2400" dirty="0"/>
              <a:t>I</a:t>
            </a:r>
            <a:r>
              <a:rPr lang="fr-DZ" sz="2400" dirty="0"/>
              <a:t>C has an i</a:t>
            </a:r>
            <a:r>
              <a:rPr lang="en-US" sz="2400" dirty="0" err="1"/>
              <a:t>ntegral</a:t>
            </a:r>
            <a:r>
              <a:rPr lang="en-US" sz="2400" dirty="0"/>
              <a:t> role in daily life, businesses, education, global interactions.</a:t>
            </a:r>
            <a:endParaRPr lang="fr-D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D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DZ" sz="2400" dirty="0"/>
              <a:t>T</a:t>
            </a:r>
            <a:r>
              <a:rPr lang="fr-FR" sz="2400" dirty="0"/>
              <a:t>I</a:t>
            </a:r>
            <a:r>
              <a:rPr lang="fr-DZ" sz="2400" dirty="0"/>
              <a:t>C </a:t>
            </a:r>
            <a:r>
              <a:rPr lang="fr-DZ" sz="2400" dirty="0" err="1"/>
              <a:t>is</a:t>
            </a:r>
            <a:r>
              <a:rPr lang="fr-DZ" sz="2400" dirty="0"/>
              <a:t> a c</a:t>
            </a:r>
            <a:r>
              <a:rPr lang="en-US" sz="2400" dirty="0" err="1"/>
              <a:t>onstantly</a:t>
            </a:r>
            <a:r>
              <a:rPr lang="en-US" sz="2400" dirty="0"/>
              <a:t> evolving landscape </a:t>
            </a:r>
            <a:r>
              <a:rPr lang="fr-DZ" sz="2400" dirty="0"/>
              <a:t>,</a:t>
            </a:r>
            <a:r>
              <a:rPr lang="en-US" sz="2400" dirty="0"/>
              <a:t> from cloud computing to collaboration</a:t>
            </a:r>
            <a:r>
              <a:rPr lang="fr-DZ" sz="2400" dirty="0"/>
              <a:t> </a:t>
            </a:r>
            <a:r>
              <a:rPr lang="en-US" sz="2400" dirty="0"/>
              <a:t>tools and version control systems.</a:t>
            </a:r>
            <a:endParaRPr lang="fr-DZ" sz="2400" dirty="0"/>
          </a:p>
          <a:p>
            <a:endParaRPr lang="fr-D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</a:t>
            </a:r>
            <a:r>
              <a:rPr lang="fr-DZ" sz="2400" dirty="0" err="1"/>
              <a:t>heir</a:t>
            </a:r>
            <a:r>
              <a:rPr lang="fr-DZ" sz="2400" dirty="0"/>
              <a:t> </a:t>
            </a:r>
            <a:r>
              <a:rPr lang="fr-DZ" sz="2400" dirty="0" err="1"/>
              <a:t>aim</a:t>
            </a:r>
            <a:r>
              <a:rPr lang="fr-DZ" sz="2400" dirty="0"/>
              <a:t> </a:t>
            </a:r>
            <a:r>
              <a:rPr lang="fr-DZ" sz="2400" dirty="0" err="1"/>
              <a:t>is</a:t>
            </a:r>
            <a:r>
              <a:rPr lang="fr-DZ" sz="2400" dirty="0"/>
              <a:t> to e</a:t>
            </a:r>
            <a:r>
              <a:rPr lang="en-US" sz="2400" dirty="0" err="1"/>
              <a:t>xplore</a:t>
            </a:r>
            <a:r>
              <a:rPr lang="en-US" sz="2400" dirty="0"/>
              <a:t> </a:t>
            </a:r>
            <a:r>
              <a:rPr lang="fr-DZ" sz="2400" dirty="0" err="1"/>
              <a:t>fundamental</a:t>
            </a:r>
            <a:r>
              <a:rPr lang="fr-DZ" sz="2400" dirty="0"/>
              <a:t> </a:t>
            </a:r>
            <a:r>
              <a:rPr lang="en-US" sz="2400" dirty="0"/>
              <a:t>concepts, highlight significance in modern society.</a:t>
            </a:r>
            <a:endParaRPr lang="fr-DZ" sz="2400" dirty="0"/>
          </a:p>
        </p:txBody>
      </p:sp>
    </p:spTree>
    <p:extLst>
      <p:ext uri="{BB962C8B-B14F-4D97-AF65-F5344CB8AC3E}">
        <p14:creationId xmlns:p14="http://schemas.microsoft.com/office/powerpoint/2010/main" val="21052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DB42-98CC-4C5B-855C-9A9DFA98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4" y="166889"/>
            <a:ext cx="11091600" cy="971955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S</a:t>
            </a:r>
            <a:r>
              <a:rPr lang="fr-DZ" sz="5400" b="1" dirty="0">
                <a:solidFill>
                  <a:srgbClr val="FDA5A1"/>
                </a:solidFill>
              </a:rPr>
              <a:t>o</a:t>
            </a:r>
            <a:r>
              <a:rPr lang="fr-FR" sz="5400" b="1" dirty="0">
                <a:solidFill>
                  <a:srgbClr val="FDA5A1"/>
                </a:solidFill>
              </a:rPr>
              <a:t>m</a:t>
            </a:r>
            <a:r>
              <a:rPr lang="fr-DZ" sz="5400" b="1" dirty="0">
                <a:solidFill>
                  <a:srgbClr val="FDA5A1"/>
                </a:solidFill>
              </a:rPr>
              <a:t>e </a:t>
            </a:r>
            <a:r>
              <a:rPr lang="fr-FR" sz="5400" b="1" dirty="0">
                <a:solidFill>
                  <a:srgbClr val="FDA5A1"/>
                </a:solidFill>
              </a:rPr>
              <a:t>s</a:t>
            </a:r>
            <a:r>
              <a:rPr lang="fr-DZ" sz="5400" b="1" dirty="0">
                <a:solidFill>
                  <a:srgbClr val="FDA5A1"/>
                </a:solidFill>
              </a:rPr>
              <a:t>t</a:t>
            </a:r>
            <a:r>
              <a:rPr lang="fr-FR" sz="5400" b="1" dirty="0">
                <a:solidFill>
                  <a:srgbClr val="FDA5A1"/>
                </a:solidFill>
              </a:rPr>
              <a:t>a</a:t>
            </a:r>
            <a:r>
              <a:rPr lang="fr-DZ" sz="5400" b="1" dirty="0">
                <a:solidFill>
                  <a:srgbClr val="FDA5A1"/>
                </a:solidFill>
              </a:rPr>
              <a:t>t</a:t>
            </a:r>
            <a:r>
              <a:rPr lang="fr-FR" sz="5400" b="1" dirty="0">
                <a:solidFill>
                  <a:srgbClr val="FDA5A1"/>
                </a:solidFill>
              </a:rPr>
              <a:t>i</a:t>
            </a:r>
            <a:r>
              <a:rPr lang="fr-DZ" sz="5400" b="1" dirty="0">
                <a:solidFill>
                  <a:srgbClr val="FDA5A1"/>
                </a:solidFill>
              </a:rPr>
              <a:t>s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c</a:t>
            </a:r>
            <a:r>
              <a:rPr lang="fr-DZ" sz="5400" b="1" dirty="0">
                <a:solidFill>
                  <a:srgbClr val="FDA5A1"/>
                </a:solidFill>
              </a:rPr>
              <a:t>s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135C9BC-B9A8-4D77-931A-4559339F9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87224"/>
              </p:ext>
            </p:extLst>
          </p:nvPr>
        </p:nvGraphicFramePr>
        <p:xfrm>
          <a:off x="481584" y="1816608"/>
          <a:ext cx="11228832" cy="339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16">
                  <a:extLst>
                    <a:ext uri="{9D8B030D-6E8A-4147-A177-3AD203B41FA5}">
                      <a16:colId xmlns:a16="http://schemas.microsoft.com/office/drawing/2014/main" val="1289735452"/>
                    </a:ext>
                  </a:extLst>
                </a:gridCol>
                <a:gridCol w="9576816">
                  <a:extLst>
                    <a:ext uri="{9D8B030D-6E8A-4147-A177-3AD203B41FA5}">
                      <a16:colId xmlns:a16="http://schemas.microsoft.com/office/drawing/2014/main" val="3821633416"/>
                    </a:ext>
                  </a:extLst>
                </a:gridCol>
              </a:tblGrid>
              <a:tr h="44129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  <a:r>
                        <a:rPr lang="fr-DZ" sz="2400" dirty="0"/>
                        <a:t>n</a:t>
                      </a:r>
                      <a:r>
                        <a:rPr lang="fr-FR" sz="2400" dirty="0"/>
                        <a:t>n</a:t>
                      </a:r>
                      <a:r>
                        <a:rPr lang="fr-DZ" sz="2400" dirty="0"/>
                        <a:t>é</a:t>
                      </a:r>
                      <a:r>
                        <a:rPr lang="fr-FR" sz="2400" dirty="0"/>
                        <a:t>e</a:t>
                      </a:r>
                      <a:endParaRPr lang="fr-DZ" sz="24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internet connection </a:t>
                      </a:r>
                      <a:endParaRPr lang="fr-DZ" sz="2400" b="1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213402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2011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35.9%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13117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2013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39.8%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2315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2015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44.6%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556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2017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48.9%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78705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2019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52.5%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31986"/>
                  </a:ext>
                </a:extLst>
              </a:tr>
              <a:tr h="510624"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2021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DZ" sz="2400" dirty="0"/>
                        <a:t>59.6%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0747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29E9008-36B4-47B1-B4B4-9BA48E1EE7B0}"/>
              </a:ext>
            </a:extLst>
          </p:cNvPr>
          <p:cNvSpPr txBox="1"/>
          <p:nvPr/>
        </p:nvSpPr>
        <p:spPr>
          <a:xfrm>
            <a:off x="3608832" y="540071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DZ" sz="2400" b="1" dirty="0">
                <a:solidFill>
                  <a:srgbClr val="C1F5B1"/>
                </a:solidFill>
              </a:rPr>
              <a:t>T</a:t>
            </a:r>
            <a:r>
              <a:rPr lang="fr-FR" sz="2400" b="1" dirty="0">
                <a:solidFill>
                  <a:srgbClr val="C1F5B1"/>
                </a:solidFill>
              </a:rPr>
              <a:t>a</a:t>
            </a:r>
            <a:r>
              <a:rPr lang="fr-DZ" sz="2400" b="1" dirty="0">
                <a:solidFill>
                  <a:srgbClr val="C1F5B1"/>
                </a:solidFill>
              </a:rPr>
              <a:t>b</a:t>
            </a:r>
            <a:r>
              <a:rPr lang="fr-FR" sz="2400" b="1" dirty="0">
                <a:solidFill>
                  <a:srgbClr val="C1F5B1"/>
                </a:solidFill>
              </a:rPr>
              <a:t>l</a:t>
            </a:r>
            <a:r>
              <a:rPr lang="fr-DZ" sz="2400" b="1" dirty="0">
                <a:solidFill>
                  <a:srgbClr val="C1F5B1"/>
                </a:solidFill>
              </a:rPr>
              <a:t>e 1 </a:t>
            </a:r>
            <a:r>
              <a:rPr lang="fr-DZ" sz="2400" dirty="0"/>
              <a:t>: </a:t>
            </a:r>
            <a:r>
              <a:rPr lang="fr-FR" sz="2400" dirty="0"/>
              <a:t>P</a:t>
            </a:r>
            <a:r>
              <a:rPr lang="fr-DZ" sz="2400" dirty="0" err="1"/>
              <a:t>ercentage</a:t>
            </a:r>
            <a:r>
              <a:rPr lang="fr-DZ" sz="2400" dirty="0"/>
              <a:t> of internet </a:t>
            </a:r>
            <a:r>
              <a:rPr lang="fr-DZ" sz="2400" dirty="0" err="1"/>
              <a:t>connecti</a:t>
            </a:r>
            <a:r>
              <a:rPr lang="fr-FR" sz="2400" dirty="0"/>
              <a:t>o</a:t>
            </a:r>
            <a:r>
              <a:rPr lang="fr-DZ" sz="2400" dirty="0"/>
              <a:t>n </a:t>
            </a:r>
            <a:r>
              <a:rPr lang="fr-FR" sz="2400" dirty="0"/>
              <a:t>d</a:t>
            </a:r>
            <a:r>
              <a:rPr lang="fr-DZ" sz="2400" dirty="0"/>
              <a:t>u</a:t>
            </a:r>
            <a:r>
              <a:rPr lang="fr-FR" sz="2400" dirty="0"/>
              <a:t>r</a:t>
            </a:r>
            <a:r>
              <a:rPr lang="fr-DZ" sz="2400" dirty="0" err="1"/>
              <a:t>ing</a:t>
            </a:r>
            <a:r>
              <a:rPr lang="fr-DZ" sz="2400" dirty="0"/>
              <a:t> 2011-2021</a:t>
            </a:r>
          </a:p>
        </p:txBody>
      </p:sp>
    </p:spTree>
    <p:extLst>
      <p:ext uri="{BB962C8B-B14F-4D97-AF65-F5344CB8AC3E}">
        <p14:creationId xmlns:p14="http://schemas.microsoft.com/office/powerpoint/2010/main" val="2011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AE253-1261-445C-969E-A5E59D7C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-11558"/>
            <a:ext cx="11091600" cy="828421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G</a:t>
            </a:r>
            <a:r>
              <a:rPr lang="fr-DZ" sz="5400" b="1" dirty="0">
                <a:solidFill>
                  <a:srgbClr val="FDA5A1"/>
                </a:solidFill>
              </a:rPr>
              <a:t>o</a:t>
            </a:r>
            <a:r>
              <a:rPr lang="fr-FR" sz="5400" b="1" dirty="0">
                <a:solidFill>
                  <a:srgbClr val="FDA5A1"/>
                </a:solidFill>
              </a:rPr>
              <a:t>o</a:t>
            </a:r>
            <a:r>
              <a:rPr lang="fr-DZ" sz="5400" b="1" dirty="0">
                <a:solidFill>
                  <a:srgbClr val="FDA5A1"/>
                </a:solidFill>
              </a:rPr>
              <a:t>g</a:t>
            </a:r>
            <a:r>
              <a:rPr lang="fr-FR" sz="5400" b="1" dirty="0">
                <a:solidFill>
                  <a:srgbClr val="FDA5A1"/>
                </a:solidFill>
              </a:rPr>
              <a:t>l</a:t>
            </a:r>
            <a:r>
              <a:rPr lang="fr-DZ" sz="5400" b="1" dirty="0">
                <a:solidFill>
                  <a:srgbClr val="FDA5A1"/>
                </a:solidFill>
              </a:rPr>
              <a:t>e </a:t>
            </a:r>
            <a:r>
              <a:rPr lang="fr-FR" sz="5400" b="1" dirty="0">
                <a:solidFill>
                  <a:srgbClr val="FDA5A1"/>
                </a:solidFill>
              </a:rPr>
              <a:t>s</a:t>
            </a:r>
            <a:r>
              <a:rPr lang="fr-DZ" sz="5400" b="1" dirty="0">
                <a:solidFill>
                  <a:srgbClr val="FDA5A1"/>
                </a:solidFill>
              </a:rPr>
              <a:t>e</a:t>
            </a:r>
            <a:r>
              <a:rPr lang="fr-FR" sz="5400" b="1" dirty="0">
                <a:solidFill>
                  <a:srgbClr val="FDA5A1"/>
                </a:solidFill>
              </a:rPr>
              <a:t>r</a:t>
            </a:r>
            <a:r>
              <a:rPr lang="fr-DZ" sz="5400" b="1" dirty="0">
                <a:solidFill>
                  <a:srgbClr val="FDA5A1"/>
                </a:solidFill>
              </a:rPr>
              <a:t>v</a:t>
            </a:r>
            <a:r>
              <a:rPr lang="fr-FR" sz="5400" b="1" dirty="0">
                <a:solidFill>
                  <a:srgbClr val="FDA5A1"/>
                </a:solidFill>
              </a:rPr>
              <a:t>i</a:t>
            </a:r>
            <a:r>
              <a:rPr lang="fr-DZ" sz="5400" b="1" dirty="0">
                <a:solidFill>
                  <a:srgbClr val="FDA5A1"/>
                </a:solidFill>
              </a:rPr>
              <a:t>c</a:t>
            </a:r>
            <a:r>
              <a:rPr lang="fr-FR" sz="5400" b="1" dirty="0">
                <a:solidFill>
                  <a:srgbClr val="FDA5A1"/>
                </a:solidFill>
              </a:rPr>
              <a:t>e</a:t>
            </a:r>
            <a:r>
              <a:rPr lang="fr-DZ" sz="5400" b="1" dirty="0">
                <a:solidFill>
                  <a:srgbClr val="FDA5A1"/>
                </a:solidFill>
              </a:rPr>
              <a:t>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3B55F-85A2-424C-A17A-C0361992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09" y="841247"/>
            <a:ext cx="10272982" cy="591858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m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p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r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h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DZ" sz="2600" b="1" dirty="0" err="1">
                <a:solidFill>
                  <a:srgbClr val="C1F5B1">
                    <a:alpha val="60000"/>
                  </a:srgbClr>
                </a:solidFill>
              </a:rPr>
              <a:t>sive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 suite: </a:t>
            </a:r>
            <a:r>
              <a:rPr lang="fr-DZ" dirty="0"/>
              <a:t>Gmail,</a:t>
            </a:r>
            <a:r>
              <a:rPr lang="fr-FR" dirty="0"/>
              <a:t> </a:t>
            </a:r>
            <a:r>
              <a:rPr lang="fr-DZ" dirty="0"/>
              <a:t>Drive,</a:t>
            </a:r>
            <a:r>
              <a:rPr lang="fr-FR" dirty="0"/>
              <a:t> </a:t>
            </a:r>
            <a:r>
              <a:rPr lang="fr-DZ" dirty="0"/>
              <a:t>Docs,</a:t>
            </a:r>
            <a:r>
              <a:rPr lang="fr-FR" dirty="0"/>
              <a:t> </a:t>
            </a:r>
            <a:r>
              <a:rPr lang="fr-DZ" dirty="0"/>
              <a:t> </a:t>
            </a:r>
            <a:r>
              <a:rPr lang="fr-DZ" dirty="0" err="1"/>
              <a:t>Meet</a:t>
            </a:r>
            <a:r>
              <a:rPr lang="fr-DZ" dirty="0"/>
              <a:t>,</a:t>
            </a:r>
            <a:r>
              <a:rPr lang="fr-FR" dirty="0"/>
              <a:t> </a:t>
            </a:r>
            <a:r>
              <a:rPr lang="fr-DZ" dirty="0"/>
              <a:t>Sheets,</a:t>
            </a:r>
            <a:r>
              <a:rPr lang="fr-FR" dirty="0"/>
              <a:t> </a:t>
            </a:r>
            <a:r>
              <a:rPr lang="fr-DZ" dirty="0" err="1"/>
              <a:t>Maps</a:t>
            </a:r>
            <a:r>
              <a:rPr lang="fr-DZ" dirty="0"/>
              <a:t>,</a:t>
            </a:r>
            <a:r>
              <a:rPr lang="fr-FR" dirty="0"/>
              <a:t> P</a:t>
            </a:r>
            <a:r>
              <a:rPr lang="fr-DZ" dirty="0"/>
              <a:t>h</a:t>
            </a:r>
            <a:r>
              <a:rPr lang="fr-FR" dirty="0"/>
              <a:t>o</a:t>
            </a:r>
            <a:r>
              <a:rPr lang="fr-DZ" dirty="0"/>
              <a:t>t</a:t>
            </a:r>
            <a:r>
              <a:rPr lang="fr-FR" dirty="0"/>
              <a:t>o</a:t>
            </a:r>
            <a:r>
              <a:rPr lang="fr-DZ" dirty="0"/>
              <a:t>s,</a:t>
            </a:r>
            <a:r>
              <a:rPr lang="fr-FR" dirty="0"/>
              <a:t> Y</a:t>
            </a:r>
            <a:r>
              <a:rPr lang="fr-DZ" dirty="0"/>
              <a:t>o</a:t>
            </a:r>
            <a:r>
              <a:rPr lang="fr-FR" dirty="0"/>
              <a:t>u</a:t>
            </a:r>
            <a:r>
              <a:rPr lang="fr-DZ" dirty="0"/>
              <a:t>T</a:t>
            </a:r>
            <a:r>
              <a:rPr lang="fr-FR" dirty="0"/>
              <a:t>u</a:t>
            </a:r>
            <a:r>
              <a:rPr lang="fr-DZ" dirty="0"/>
              <a:t>b</a:t>
            </a:r>
            <a:r>
              <a:rPr lang="fr-FR" dirty="0"/>
              <a:t>e</a:t>
            </a:r>
            <a:r>
              <a:rPr lang="fr-DZ" dirty="0"/>
              <a:t>,</a:t>
            </a:r>
            <a:r>
              <a:rPr lang="fr-FR" dirty="0"/>
              <a:t>e</a:t>
            </a:r>
            <a:r>
              <a:rPr lang="fr-DZ" dirty="0"/>
              <a:t>t</a:t>
            </a:r>
            <a:r>
              <a:rPr lang="fr-FR" dirty="0"/>
              <a:t>c</a:t>
            </a:r>
            <a:r>
              <a:rPr lang="fr-DZ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r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e  </a:t>
            </a:r>
            <a:r>
              <a:rPr lang="fr-DZ" sz="2600" b="1" dirty="0" err="1">
                <a:solidFill>
                  <a:srgbClr val="C1F5B1">
                    <a:alpha val="60000"/>
                  </a:srgbClr>
                </a:solidFill>
              </a:rPr>
              <a:t>Features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fr-FR" sz="2100" dirty="0"/>
              <a:t>E</a:t>
            </a:r>
            <a:r>
              <a:rPr lang="fr-DZ" sz="2100" dirty="0"/>
              <a:t>m</a:t>
            </a:r>
            <a:r>
              <a:rPr lang="fr-FR" sz="2100" dirty="0"/>
              <a:t>a</a:t>
            </a:r>
            <a:r>
              <a:rPr lang="fr-DZ" sz="2100" dirty="0"/>
              <a:t>i</a:t>
            </a:r>
            <a:r>
              <a:rPr lang="fr-FR" sz="2100" dirty="0"/>
              <a:t>l</a:t>
            </a:r>
            <a:r>
              <a:rPr lang="fr-DZ" sz="2100" dirty="0"/>
              <a:t> </a:t>
            </a:r>
            <a:r>
              <a:rPr lang="fr-FR" sz="2100" dirty="0"/>
              <a:t>c</a:t>
            </a:r>
            <a:r>
              <a:rPr lang="fr-DZ" sz="2100" dirty="0"/>
              <a:t>o</a:t>
            </a:r>
            <a:r>
              <a:rPr lang="fr-FR" sz="2100" dirty="0"/>
              <a:t>m</a:t>
            </a:r>
            <a:r>
              <a:rPr lang="fr-DZ" sz="2100" dirty="0"/>
              <a:t>m</a:t>
            </a:r>
            <a:r>
              <a:rPr lang="fr-FR" sz="2100" dirty="0"/>
              <a:t>u</a:t>
            </a:r>
            <a:r>
              <a:rPr lang="fr-DZ" sz="2100" dirty="0"/>
              <a:t>n</a:t>
            </a:r>
            <a:r>
              <a:rPr lang="fr-FR" sz="2100" dirty="0"/>
              <a:t>i</a:t>
            </a:r>
            <a:r>
              <a:rPr lang="fr-DZ" sz="2100" dirty="0"/>
              <a:t>c</a:t>
            </a:r>
            <a:r>
              <a:rPr lang="fr-FR" sz="2100" dirty="0"/>
              <a:t>a</a:t>
            </a:r>
            <a:r>
              <a:rPr lang="fr-DZ" sz="2100" dirty="0"/>
              <a:t>t</a:t>
            </a:r>
            <a:r>
              <a:rPr lang="fr-FR" sz="2100" dirty="0"/>
              <a:t>i</a:t>
            </a:r>
            <a:r>
              <a:rPr lang="fr-DZ" sz="2100" dirty="0"/>
              <a:t>o</a:t>
            </a:r>
            <a:r>
              <a:rPr lang="fr-FR" sz="2100" dirty="0"/>
              <a:t>n</a:t>
            </a:r>
            <a:r>
              <a:rPr lang="fr-DZ" sz="2100" dirty="0"/>
              <a:t> (</a:t>
            </a:r>
            <a:r>
              <a:rPr lang="fr-FR" sz="2100" dirty="0"/>
              <a:t>G</a:t>
            </a:r>
            <a:r>
              <a:rPr lang="fr-DZ" sz="2100" dirty="0"/>
              <a:t>m</a:t>
            </a:r>
            <a:r>
              <a:rPr lang="fr-FR" sz="2100" dirty="0"/>
              <a:t>a</a:t>
            </a:r>
            <a:r>
              <a:rPr lang="fr-DZ" sz="2100" dirty="0"/>
              <a:t>i</a:t>
            </a:r>
            <a:r>
              <a:rPr lang="fr-FR" sz="2100" dirty="0"/>
              <a:t>l</a:t>
            </a:r>
            <a:r>
              <a:rPr lang="fr-DZ" sz="2100" dirty="0"/>
              <a:t>)</a:t>
            </a:r>
          </a:p>
          <a:p>
            <a:pPr lvl="1"/>
            <a:r>
              <a:rPr lang="fr-DZ" sz="2100" dirty="0"/>
              <a:t>Cloud </a:t>
            </a:r>
            <a:r>
              <a:rPr lang="fr-DZ" sz="2100" dirty="0" err="1"/>
              <a:t>storage</a:t>
            </a:r>
            <a:r>
              <a:rPr lang="fr-DZ" sz="2100" dirty="0"/>
              <a:t> and file sharing (Drive)</a:t>
            </a:r>
          </a:p>
          <a:p>
            <a:pPr lvl="1"/>
            <a:r>
              <a:rPr lang="fr-DZ" sz="2100" dirty="0"/>
              <a:t>Mapping and navigation (</a:t>
            </a:r>
            <a:r>
              <a:rPr lang="fr-DZ" sz="2100" dirty="0" err="1"/>
              <a:t>Maps</a:t>
            </a:r>
            <a:r>
              <a:rPr lang="fr-DZ" sz="2100" dirty="0"/>
              <a:t>) </a:t>
            </a:r>
          </a:p>
          <a:p>
            <a:pPr lvl="1"/>
            <a:r>
              <a:rPr lang="fr-DZ" sz="2100" dirty="0"/>
              <a:t>Media sharing and streaming (YouTube</a:t>
            </a:r>
            <a:r>
              <a:rPr lang="fr-DZ" sz="19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DZ" sz="2600" b="1" dirty="0" err="1">
                <a:solidFill>
                  <a:srgbClr val="C1F5B1">
                    <a:alpha val="60000"/>
                  </a:srgbClr>
                </a:solidFill>
              </a:rPr>
              <a:t>dvantag</a:t>
            </a:r>
            <a:r>
              <a:rPr lang="fr-FR" sz="2600" b="1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s:</a:t>
            </a:r>
          </a:p>
          <a:p>
            <a:pPr lvl="1"/>
            <a:r>
              <a:rPr lang="fr-DZ" sz="2100" dirty="0"/>
              <a:t>Wi</a:t>
            </a:r>
            <a:r>
              <a:rPr lang="fr-FR" sz="2100" dirty="0"/>
              <a:t>d</a:t>
            </a:r>
            <a:r>
              <a:rPr lang="fr-DZ" sz="2100" dirty="0"/>
              <a:t>e </a:t>
            </a:r>
            <a:r>
              <a:rPr lang="fr-FR" sz="2100" dirty="0"/>
              <a:t>r</a:t>
            </a:r>
            <a:r>
              <a:rPr lang="fr-DZ" sz="2100" dirty="0"/>
              <a:t>a</a:t>
            </a:r>
            <a:r>
              <a:rPr lang="fr-FR" sz="2100" dirty="0"/>
              <a:t>n</a:t>
            </a:r>
            <a:r>
              <a:rPr lang="fr-DZ" sz="2100" dirty="0"/>
              <a:t>g</a:t>
            </a:r>
            <a:r>
              <a:rPr lang="fr-FR" sz="2100" dirty="0"/>
              <a:t>e</a:t>
            </a:r>
            <a:r>
              <a:rPr lang="fr-DZ" sz="2100" dirty="0"/>
              <a:t> </a:t>
            </a:r>
            <a:r>
              <a:rPr lang="fr-FR" sz="2100" dirty="0"/>
              <a:t>o</a:t>
            </a:r>
            <a:r>
              <a:rPr lang="fr-DZ" sz="2100" dirty="0"/>
              <a:t>f </a:t>
            </a:r>
            <a:r>
              <a:rPr lang="fr-FR" sz="2100" dirty="0"/>
              <a:t>i</a:t>
            </a:r>
            <a:r>
              <a:rPr lang="fr-DZ" sz="2100" dirty="0"/>
              <a:t>n</a:t>
            </a:r>
            <a:r>
              <a:rPr lang="fr-FR" sz="2100" dirty="0"/>
              <a:t>t</a:t>
            </a:r>
            <a:r>
              <a:rPr lang="fr-DZ" sz="2100" dirty="0"/>
              <a:t>e</a:t>
            </a:r>
            <a:r>
              <a:rPr lang="fr-FR" sz="2100" dirty="0"/>
              <a:t>g</a:t>
            </a:r>
            <a:r>
              <a:rPr lang="fr-DZ" sz="2100" dirty="0"/>
              <a:t>r</a:t>
            </a:r>
            <a:r>
              <a:rPr lang="fr-FR" sz="2100" dirty="0"/>
              <a:t>a</a:t>
            </a:r>
            <a:r>
              <a:rPr lang="fr-DZ" sz="2100" dirty="0"/>
              <a:t>t</a:t>
            </a:r>
            <a:r>
              <a:rPr lang="fr-FR" sz="2100" dirty="0"/>
              <a:t>e</a:t>
            </a:r>
            <a:r>
              <a:rPr lang="fr-DZ" sz="2100" dirty="0"/>
              <a:t>d </a:t>
            </a:r>
            <a:r>
              <a:rPr lang="fr-FR" sz="2100" dirty="0"/>
              <a:t>s</a:t>
            </a:r>
            <a:r>
              <a:rPr lang="fr-DZ" sz="2100" dirty="0"/>
              <a:t>e</a:t>
            </a:r>
            <a:r>
              <a:rPr lang="fr-FR" sz="2100" dirty="0"/>
              <a:t>r</a:t>
            </a:r>
            <a:r>
              <a:rPr lang="fr-DZ" sz="2100" dirty="0"/>
              <a:t>v</a:t>
            </a:r>
            <a:r>
              <a:rPr lang="fr-FR" sz="2100" dirty="0"/>
              <a:t>i</a:t>
            </a:r>
            <a:r>
              <a:rPr lang="fr-DZ" sz="2100" dirty="0"/>
              <a:t>ces</a:t>
            </a:r>
          </a:p>
          <a:p>
            <a:pPr lvl="1"/>
            <a:r>
              <a:rPr lang="fr-DZ" sz="2100" dirty="0"/>
              <a:t>User-</a:t>
            </a:r>
            <a:r>
              <a:rPr lang="fr-DZ" sz="2100" dirty="0" err="1"/>
              <a:t>fr</a:t>
            </a:r>
            <a:r>
              <a:rPr lang="fr-FR" sz="2100" dirty="0"/>
              <a:t>i</a:t>
            </a:r>
            <a:r>
              <a:rPr lang="fr-DZ" sz="2100" dirty="0" err="1"/>
              <a:t>endly</a:t>
            </a:r>
            <a:r>
              <a:rPr lang="fr-DZ" sz="2100" dirty="0"/>
              <a:t> interface</a:t>
            </a:r>
          </a:p>
          <a:p>
            <a:pPr lvl="1"/>
            <a:r>
              <a:rPr lang="fr-DZ" sz="2100" dirty="0"/>
              <a:t>Extensive </a:t>
            </a:r>
            <a:r>
              <a:rPr lang="fr-DZ" sz="2100" dirty="0" err="1"/>
              <a:t>functionality</a:t>
            </a:r>
            <a:r>
              <a:rPr lang="fr-DZ" sz="2100" dirty="0"/>
              <a:t> and </a:t>
            </a:r>
            <a:r>
              <a:rPr lang="fr-DZ" sz="2100" dirty="0" err="1"/>
              <a:t>accebility</a:t>
            </a:r>
            <a:endParaRPr lang="fr-DZ" sz="2100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600" b="1" dirty="0">
                <a:solidFill>
                  <a:srgbClr val="C1F5B1">
                    <a:alpha val="60000"/>
                  </a:srgbClr>
                </a:solidFill>
              </a:rPr>
              <a:t>Applications:</a:t>
            </a:r>
          </a:p>
          <a:p>
            <a:pPr lvl="1"/>
            <a:r>
              <a:rPr lang="fr-FR" sz="2100" dirty="0"/>
              <a:t>P</a:t>
            </a:r>
            <a:r>
              <a:rPr lang="fr-DZ" sz="2100" dirty="0"/>
              <a:t>e</a:t>
            </a:r>
            <a:r>
              <a:rPr lang="fr-FR" sz="2100" dirty="0"/>
              <a:t>r</a:t>
            </a:r>
            <a:r>
              <a:rPr lang="fr-DZ" sz="2100" dirty="0"/>
              <a:t>s</a:t>
            </a:r>
            <a:r>
              <a:rPr lang="fr-FR" sz="2100" dirty="0"/>
              <a:t>o</a:t>
            </a:r>
            <a:r>
              <a:rPr lang="fr-DZ" sz="2100" dirty="0" err="1"/>
              <a:t>nal</a:t>
            </a:r>
            <a:r>
              <a:rPr lang="fr-DZ" sz="2100" dirty="0"/>
              <a:t> use (</a:t>
            </a:r>
            <a:r>
              <a:rPr lang="fr-FR" sz="2100" dirty="0"/>
              <a:t>c</a:t>
            </a:r>
            <a:r>
              <a:rPr lang="fr-DZ" sz="2100" dirty="0"/>
              <a:t>o</a:t>
            </a:r>
            <a:r>
              <a:rPr lang="fr-FR" sz="2100" dirty="0"/>
              <a:t>m</a:t>
            </a:r>
            <a:r>
              <a:rPr lang="fr-DZ" sz="2100" dirty="0"/>
              <a:t>m</a:t>
            </a:r>
            <a:r>
              <a:rPr lang="fr-FR" sz="2100" dirty="0"/>
              <a:t>u</a:t>
            </a:r>
            <a:r>
              <a:rPr lang="fr-DZ" sz="2100" dirty="0"/>
              <a:t>n</a:t>
            </a:r>
            <a:r>
              <a:rPr lang="fr-FR" sz="2100" dirty="0"/>
              <a:t>i</a:t>
            </a:r>
            <a:r>
              <a:rPr lang="fr-DZ" sz="2100" dirty="0"/>
              <a:t>c</a:t>
            </a:r>
            <a:r>
              <a:rPr lang="fr-FR" sz="2100" dirty="0"/>
              <a:t>a</a:t>
            </a:r>
            <a:r>
              <a:rPr lang="fr-DZ" sz="2100" dirty="0"/>
              <a:t>t</a:t>
            </a:r>
            <a:r>
              <a:rPr lang="fr-FR" sz="2100" dirty="0"/>
              <a:t>i</a:t>
            </a:r>
            <a:r>
              <a:rPr lang="fr-DZ" sz="2100" dirty="0"/>
              <a:t>o</a:t>
            </a:r>
            <a:r>
              <a:rPr lang="fr-FR" sz="2100" dirty="0"/>
              <a:t>n</a:t>
            </a:r>
            <a:r>
              <a:rPr lang="fr-DZ" sz="2100" dirty="0"/>
              <a:t>, </a:t>
            </a:r>
            <a:r>
              <a:rPr lang="fr-DZ" sz="2100" dirty="0" err="1"/>
              <a:t>nav</a:t>
            </a:r>
            <a:r>
              <a:rPr lang="fr-FR" sz="2100" dirty="0"/>
              <a:t>i</a:t>
            </a:r>
            <a:r>
              <a:rPr lang="fr-DZ" sz="2100" dirty="0" err="1"/>
              <a:t>gation</a:t>
            </a:r>
            <a:r>
              <a:rPr lang="fr-DZ" sz="2100" dirty="0"/>
              <a:t>, </a:t>
            </a:r>
            <a:r>
              <a:rPr lang="fr-FR" sz="2100" dirty="0"/>
              <a:t>e</a:t>
            </a:r>
            <a:r>
              <a:rPr lang="fr-DZ" sz="2100" dirty="0"/>
              <a:t>n</a:t>
            </a:r>
            <a:r>
              <a:rPr lang="fr-FR" sz="2100" dirty="0"/>
              <a:t>t</a:t>
            </a:r>
            <a:r>
              <a:rPr lang="fr-DZ" sz="2100" dirty="0"/>
              <a:t>e</a:t>
            </a:r>
            <a:r>
              <a:rPr lang="fr-FR" sz="2100" dirty="0"/>
              <a:t>r</a:t>
            </a:r>
            <a:r>
              <a:rPr lang="fr-DZ" sz="2100" dirty="0"/>
              <a:t>t</a:t>
            </a:r>
            <a:r>
              <a:rPr lang="fr-FR" sz="2100" dirty="0"/>
              <a:t>a</a:t>
            </a:r>
            <a:r>
              <a:rPr lang="fr-DZ" sz="2100" dirty="0"/>
              <a:t>i</a:t>
            </a:r>
            <a:r>
              <a:rPr lang="fr-FR" sz="2100" dirty="0"/>
              <a:t>n</a:t>
            </a:r>
            <a:r>
              <a:rPr lang="fr-DZ" sz="2100" dirty="0"/>
              <a:t>m</a:t>
            </a:r>
            <a:r>
              <a:rPr lang="fr-FR" sz="2100" dirty="0"/>
              <a:t>e</a:t>
            </a:r>
            <a:r>
              <a:rPr lang="fr-DZ" sz="2100" dirty="0"/>
              <a:t>n</a:t>
            </a:r>
            <a:r>
              <a:rPr lang="fr-FR" sz="2100" dirty="0"/>
              <a:t>t</a:t>
            </a:r>
            <a:r>
              <a:rPr lang="fr-DZ" sz="2100" dirty="0"/>
              <a:t>)</a:t>
            </a:r>
          </a:p>
          <a:p>
            <a:pPr lvl="1"/>
            <a:r>
              <a:rPr lang="fr-DZ" sz="2100" dirty="0"/>
              <a:t>B</a:t>
            </a:r>
            <a:r>
              <a:rPr lang="fr-FR" sz="2100" dirty="0"/>
              <a:t>u</a:t>
            </a:r>
            <a:r>
              <a:rPr lang="fr-DZ" sz="2100" dirty="0"/>
              <a:t>s</a:t>
            </a:r>
            <a:r>
              <a:rPr lang="fr-FR" sz="2100" dirty="0"/>
              <a:t>i</a:t>
            </a:r>
            <a:r>
              <a:rPr lang="fr-DZ" sz="2100" dirty="0"/>
              <a:t>n</a:t>
            </a:r>
            <a:r>
              <a:rPr lang="fr-FR" sz="2100" dirty="0"/>
              <a:t>e</a:t>
            </a:r>
            <a:r>
              <a:rPr lang="fr-DZ" sz="2100" dirty="0"/>
              <a:t>s</a:t>
            </a:r>
            <a:r>
              <a:rPr lang="fr-FR" sz="2100" dirty="0"/>
              <a:t>s</a:t>
            </a:r>
            <a:r>
              <a:rPr lang="fr-DZ" sz="2100" dirty="0"/>
              <a:t> </a:t>
            </a:r>
            <a:r>
              <a:rPr lang="fr-FR" sz="2100" dirty="0"/>
              <a:t>u</a:t>
            </a:r>
            <a:r>
              <a:rPr lang="fr-DZ" sz="2100" dirty="0"/>
              <a:t>s</a:t>
            </a:r>
            <a:r>
              <a:rPr lang="fr-FR" sz="2100" dirty="0"/>
              <a:t>e</a:t>
            </a:r>
            <a:r>
              <a:rPr lang="fr-DZ" sz="2100" dirty="0"/>
              <a:t> (</a:t>
            </a:r>
            <a:r>
              <a:rPr lang="fr-FR" sz="2100" dirty="0"/>
              <a:t>c</a:t>
            </a:r>
            <a:r>
              <a:rPr lang="fr-DZ" sz="2100" dirty="0"/>
              <a:t>o</a:t>
            </a:r>
            <a:r>
              <a:rPr lang="fr-FR" sz="2100" dirty="0"/>
              <a:t>l</a:t>
            </a:r>
            <a:r>
              <a:rPr lang="fr-DZ" sz="2100" dirty="0"/>
              <a:t>l</a:t>
            </a:r>
            <a:r>
              <a:rPr lang="fr-FR" sz="2100" dirty="0"/>
              <a:t>a</a:t>
            </a:r>
            <a:r>
              <a:rPr lang="fr-DZ" sz="2100" dirty="0"/>
              <a:t>b</a:t>
            </a:r>
            <a:r>
              <a:rPr lang="fr-FR" sz="2100" dirty="0"/>
              <a:t>o</a:t>
            </a:r>
            <a:r>
              <a:rPr lang="fr-DZ" sz="2100" dirty="0"/>
              <a:t>r</a:t>
            </a:r>
            <a:r>
              <a:rPr lang="fr-FR" sz="2100" dirty="0"/>
              <a:t>a</a:t>
            </a:r>
            <a:r>
              <a:rPr lang="fr-DZ" sz="2100" dirty="0"/>
              <a:t>t</a:t>
            </a:r>
            <a:r>
              <a:rPr lang="fr-FR" sz="2100" dirty="0"/>
              <a:t>i</a:t>
            </a:r>
            <a:r>
              <a:rPr lang="fr-DZ" sz="2100" dirty="0"/>
              <a:t>o</a:t>
            </a:r>
            <a:r>
              <a:rPr lang="fr-FR" sz="2100" dirty="0"/>
              <a:t>n</a:t>
            </a:r>
            <a:r>
              <a:rPr lang="fr-DZ" sz="2100" dirty="0"/>
              <a:t>, data </a:t>
            </a:r>
            <a:r>
              <a:rPr lang="fr-DZ" sz="2100" dirty="0" err="1"/>
              <a:t>storage</a:t>
            </a:r>
            <a:r>
              <a:rPr lang="fr-DZ" sz="2100" dirty="0"/>
              <a:t>, </a:t>
            </a:r>
            <a:r>
              <a:rPr lang="fr-DZ" sz="2100" dirty="0" err="1"/>
              <a:t>marketi</a:t>
            </a:r>
            <a:r>
              <a:rPr lang="fr-FR" sz="2100" dirty="0"/>
              <a:t>n</a:t>
            </a:r>
            <a:r>
              <a:rPr lang="fr-DZ" sz="2100" dirty="0"/>
              <a:t>g)</a:t>
            </a:r>
          </a:p>
          <a:p>
            <a:pPr>
              <a:buFont typeface="Wingdings" panose="05000000000000000000" pitchFamily="2" charset="2"/>
              <a:buChar char="q"/>
            </a:pPr>
            <a:endParaRPr lang="fr-DZ" dirty="0"/>
          </a:p>
        </p:txBody>
      </p:sp>
      <p:pic>
        <p:nvPicPr>
          <p:cNvPr id="2050" name="Picture 2" descr="logo, google, g ">
            <a:extLst>
              <a:ext uri="{FF2B5EF4-FFF2-40B4-BE49-F238E27FC236}">
                <a16:creationId xmlns:a16="http://schemas.microsoft.com/office/drawing/2014/main" id="{E0CD095B-DE77-401E-B6A9-EFEE6FB7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3" y="49084"/>
            <a:ext cx="829056" cy="8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, logo, gmail ">
            <a:extLst>
              <a:ext uri="{FF2B5EF4-FFF2-40B4-BE49-F238E27FC236}">
                <a16:creationId xmlns:a16="http://schemas.microsoft.com/office/drawing/2014/main" id="{7F42C819-338D-4ECB-8105-B54E1D99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40" y="256774"/>
            <a:ext cx="413040" cy="4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et, google, camera ">
            <a:extLst>
              <a:ext uri="{FF2B5EF4-FFF2-40B4-BE49-F238E27FC236}">
                <a16:creationId xmlns:a16="http://schemas.microsoft.com/office/drawing/2014/main" id="{6EFF8F6A-AAD2-4392-A8B6-D49F407A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69" y="170687"/>
            <a:ext cx="702782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siness model : définition et étapes clés - Amarris Direct - Expert  comptable en ligne pour indépendants et freelances">
            <a:extLst>
              <a:ext uri="{FF2B5EF4-FFF2-40B4-BE49-F238E27FC236}">
                <a16:creationId xmlns:a16="http://schemas.microsoft.com/office/drawing/2014/main" id="{AAA262A8-5794-6726-B964-098D964B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53" y="5576063"/>
            <a:ext cx="1583322" cy="9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6526-E0FE-475B-AED9-3FE28191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0" y="195707"/>
            <a:ext cx="11091600" cy="913765"/>
          </a:xfrm>
        </p:spPr>
        <p:txBody>
          <a:bodyPr/>
          <a:lstStyle/>
          <a:p>
            <a:pPr algn="r"/>
            <a:r>
              <a:rPr lang="fr-FR" b="1" dirty="0">
                <a:solidFill>
                  <a:srgbClr val="FDA5A1"/>
                </a:solidFill>
              </a:rPr>
              <a:t>M</a:t>
            </a:r>
            <a:r>
              <a:rPr lang="fr-DZ" b="1" dirty="0">
                <a:solidFill>
                  <a:srgbClr val="FDA5A1"/>
                </a:solidFill>
              </a:rPr>
              <a:t>i</a:t>
            </a:r>
            <a:r>
              <a:rPr lang="fr-FR" b="1" dirty="0">
                <a:solidFill>
                  <a:srgbClr val="FDA5A1"/>
                </a:solidFill>
              </a:rPr>
              <a:t>c</a:t>
            </a:r>
            <a:r>
              <a:rPr lang="fr-DZ" b="1" dirty="0">
                <a:solidFill>
                  <a:srgbClr val="FDA5A1"/>
                </a:solidFill>
              </a:rPr>
              <a:t>r</a:t>
            </a:r>
            <a:r>
              <a:rPr lang="fr-FR" b="1" dirty="0">
                <a:solidFill>
                  <a:srgbClr val="FDA5A1"/>
                </a:solidFill>
              </a:rPr>
              <a:t>o</a:t>
            </a:r>
            <a:r>
              <a:rPr lang="fr-DZ" b="1" dirty="0">
                <a:solidFill>
                  <a:srgbClr val="FDA5A1"/>
                </a:solidFill>
              </a:rPr>
              <a:t>s</a:t>
            </a:r>
            <a:r>
              <a:rPr lang="fr-FR" b="1" dirty="0">
                <a:solidFill>
                  <a:srgbClr val="FDA5A1"/>
                </a:solidFill>
              </a:rPr>
              <a:t>o</a:t>
            </a:r>
            <a:r>
              <a:rPr lang="fr-DZ" b="1" dirty="0">
                <a:solidFill>
                  <a:srgbClr val="FDA5A1"/>
                </a:solidFill>
              </a:rPr>
              <a:t>f</a:t>
            </a:r>
            <a:r>
              <a:rPr lang="fr-FR" b="1" dirty="0">
                <a:solidFill>
                  <a:srgbClr val="FDA5A1"/>
                </a:solidFill>
              </a:rPr>
              <a:t>t</a:t>
            </a:r>
            <a:r>
              <a:rPr lang="fr-DZ" b="1" dirty="0">
                <a:solidFill>
                  <a:srgbClr val="FDA5A1"/>
                </a:solidFill>
              </a:rPr>
              <a:t> </a:t>
            </a:r>
            <a:r>
              <a:rPr lang="fr-FR" b="1" dirty="0">
                <a:solidFill>
                  <a:srgbClr val="FDA5A1"/>
                </a:solidFill>
              </a:rPr>
              <a:t>t</a:t>
            </a:r>
            <a:r>
              <a:rPr lang="fr-DZ" b="1" dirty="0">
                <a:solidFill>
                  <a:srgbClr val="FDA5A1"/>
                </a:solidFill>
              </a:rPr>
              <a:t>o</a:t>
            </a:r>
            <a:r>
              <a:rPr lang="fr-FR" b="1" dirty="0">
                <a:solidFill>
                  <a:srgbClr val="FDA5A1"/>
                </a:solidFill>
              </a:rPr>
              <a:t>o</a:t>
            </a:r>
            <a:r>
              <a:rPr lang="fr-DZ" b="1" dirty="0">
                <a:solidFill>
                  <a:srgbClr val="FDA5A1"/>
                </a:solidFill>
              </a:rPr>
              <a:t>l</a:t>
            </a:r>
            <a:r>
              <a:rPr lang="fr-FR" b="1" dirty="0">
                <a:solidFill>
                  <a:srgbClr val="FDA5A1"/>
                </a:solidFill>
              </a:rPr>
              <a:t>s</a:t>
            </a:r>
            <a:endParaRPr lang="fr-DZ" b="1" dirty="0">
              <a:solidFill>
                <a:srgbClr val="FDA5A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22E67-4DD9-4ECB-9084-F71DDC7C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3" y="1109472"/>
            <a:ext cx="9714801" cy="52791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l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u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d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s: </a:t>
            </a:r>
            <a:r>
              <a:rPr lang="fr-FR" dirty="0"/>
              <a:t>W</a:t>
            </a:r>
            <a:r>
              <a:rPr lang="fr-DZ" dirty="0"/>
              <a:t>o</a:t>
            </a:r>
            <a:r>
              <a:rPr lang="fr-FR" dirty="0"/>
              <a:t>r</a:t>
            </a:r>
            <a:r>
              <a:rPr lang="fr-DZ" dirty="0"/>
              <a:t>d, </a:t>
            </a:r>
            <a:r>
              <a:rPr lang="fr-FR" dirty="0"/>
              <a:t>E</a:t>
            </a:r>
            <a:r>
              <a:rPr lang="fr-DZ" dirty="0"/>
              <a:t>x</a:t>
            </a:r>
            <a:r>
              <a:rPr lang="fr-FR" dirty="0"/>
              <a:t>c</a:t>
            </a:r>
            <a:r>
              <a:rPr lang="fr-DZ" dirty="0"/>
              <a:t>e</a:t>
            </a:r>
            <a:r>
              <a:rPr lang="fr-FR" dirty="0"/>
              <a:t>l</a:t>
            </a:r>
            <a:r>
              <a:rPr lang="fr-DZ" dirty="0"/>
              <a:t>, PowerPoint, Outlook, Teams,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DZ" sz="2800" b="1" dirty="0" err="1">
                <a:solidFill>
                  <a:srgbClr val="C1F5B1">
                    <a:alpha val="60000"/>
                  </a:srgbClr>
                </a:solidFill>
              </a:rPr>
              <a:t>Features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fr-FR" sz="2000" dirty="0"/>
              <a:t>W</a:t>
            </a:r>
            <a:r>
              <a:rPr lang="fr-DZ" sz="2000" dirty="0"/>
              <a:t>o</a:t>
            </a:r>
            <a:r>
              <a:rPr lang="fr-FR" sz="2000" dirty="0"/>
              <a:t>r</a:t>
            </a:r>
            <a:r>
              <a:rPr lang="fr-DZ" sz="2000" dirty="0"/>
              <a:t>d </a:t>
            </a:r>
            <a:r>
              <a:rPr lang="fr-DZ" sz="2000" dirty="0" err="1"/>
              <a:t>processing</a:t>
            </a:r>
            <a:r>
              <a:rPr lang="fr-DZ" sz="2000" dirty="0"/>
              <a:t>, data </a:t>
            </a:r>
            <a:r>
              <a:rPr lang="fr-DZ" sz="2000" dirty="0" err="1"/>
              <a:t>analysis</a:t>
            </a:r>
            <a:r>
              <a:rPr lang="fr-DZ" sz="2000" dirty="0"/>
              <a:t>, </a:t>
            </a:r>
            <a:r>
              <a:rPr lang="fr-DZ" sz="2000" dirty="0" err="1"/>
              <a:t>presentations</a:t>
            </a:r>
            <a:r>
              <a:rPr lang="fr-DZ" sz="2000" dirty="0"/>
              <a:t>, email, 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d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v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g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e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s:</a:t>
            </a:r>
          </a:p>
          <a:p>
            <a:pPr lvl="1"/>
            <a:r>
              <a:rPr lang="fr-FR" sz="2000" dirty="0"/>
              <a:t>F</a:t>
            </a:r>
            <a:r>
              <a:rPr lang="fr-DZ" sz="2000" dirty="0"/>
              <a:t>a</a:t>
            </a:r>
            <a:r>
              <a:rPr lang="fr-FR" sz="2000" dirty="0"/>
              <a:t>m</a:t>
            </a:r>
            <a:r>
              <a:rPr lang="fr-DZ" sz="2000" dirty="0"/>
              <a:t>i</a:t>
            </a:r>
            <a:r>
              <a:rPr lang="fr-FR" sz="2000" dirty="0"/>
              <a:t>l</a:t>
            </a:r>
            <a:r>
              <a:rPr lang="fr-DZ" sz="2000" dirty="0"/>
              <a:t>i</a:t>
            </a:r>
            <a:r>
              <a:rPr lang="fr-FR" sz="2000" dirty="0"/>
              <a:t>a</a:t>
            </a:r>
            <a:r>
              <a:rPr lang="fr-DZ" sz="2000" dirty="0"/>
              <a:t>r </a:t>
            </a:r>
            <a:r>
              <a:rPr lang="fr-FR" sz="2000" dirty="0"/>
              <a:t>i</a:t>
            </a:r>
            <a:r>
              <a:rPr lang="fr-DZ" sz="2000" dirty="0"/>
              <a:t>n</a:t>
            </a:r>
            <a:r>
              <a:rPr lang="fr-FR" sz="2000" dirty="0"/>
              <a:t>t</a:t>
            </a:r>
            <a:r>
              <a:rPr lang="fr-DZ" sz="2000" dirty="0"/>
              <a:t>e</a:t>
            </a:r>
            <a:r>
              <a:rPr lang="fr-FR" sz="2000" dirty="0"/>
              <a:t>r</a:t>
            </a:r>
            <a:r>
              <a:rPr lang="fr-DZ" sz="2000" dirty="0"/>
              <a:t>f</a:t>
            </a:r>
            <a:r>
              <a:rPr lang="fr-FR" sz="2000" dirty="0"/>
              <a:t>a</a:t>
            </a:r>
            <a:r>
              <a:rPr lang="fr-DZ" sz="2000" dirty="0"/>
              <a:t>c</a:t>
            </a:r>
            <a:r>
              <a:rPr lang="fr-FR" sz="2000" dirty="0"/>
              <a:t>e</a:t>
            </a:r>
            <a:endParaRPr lang="fr-DZ" sz="2000" dirty="0"/>
          </a:p>
          <a:p>
            <a:pPr lvl="1"/>
            <a:r>
              <a:rPr lang="fr-FR" sz="2000" dirty="0"/>
              <a:t>Versatile </a:t>
            </a:r>
            <a:r>
              <a:rPr lang="fr-FR" sz="2000" dirty="0" err="1"/>
              <a:t>functionality</a:t>
            </a:r>
            <a:endParaRPr lang="fr-DZ" sz="2000" dirty="0"/>
          </a:p>
          <a:p>
            <a:pPr lvl="1"/>
            <a:r>
              <a:rPr lang="fr-FR" sz="2000" dirty="0" err="1"/>
              <a:t>Seamless</a:t>
            </a:r>
            <a:r>
              <a:rPr lang="fr-FR" sz="2000" dirty="0"/>
              <a:t> </a:t>
            </a:r>
            <a:r>
              <a:rPr lang="fr-FR" sz="2000" dirty="0" err="1"/>
              <a:t>integration</a:t>
            </a:r>
            <a:endParaRPr lang="fr-DZ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Applications:</a:t>
            </a:r>
          </a:p>
          <a:p>
            <a:pPr lvl="1"/>
            <a:r>
              <a:rPr lang="fr-FR" sz="2000" dirty="0"/>
              <a:t>Business, </a:t>
            </a:r>
            <a:r>
              <a:rPr lang="fr-FR" sz="2000" dirty="0" err="1"/>
              <a:t>education</a:t>
            </a:r>
            <a:r>
              <a:rPr lang="fr-FR" sz="2000" dirty="0"/>
              <a:t>, </a:t>
            </a:r>
            <a:r>
              <a:rPr lang="fr-FR" sz="2000" dirty="0" err="1"/>
              <a:t>personal</a:t>
            </a:r>
            <a:r>
              <a:rPr lang="fr-FR" sz="2000" dirty="0"/>
              <a:t> use</a:t>
            </a:r>
            <a:endParaRPr lang="fr-DZ" sz="2000" dirty="0"/>
          </a:p>
        </p:txBody>
      </p:sp>
      <p:pic>
        <p:nvPicPr>
          <p:cNvPr id="3074" name="Picture 2" descr="marque, marques, logo, logos, mot">
            <a:extLst>
              <a:ext uri="{FF2B5EF4-FFF2-40B4-BE49-F238E27FC236}">
                <a16:creationId xmlns:a16="http://schemas.microsoft.com/office/drawing/2014/main" id="{2138B6EE-F8BF-4AAD-AD64-C0506769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52" y="310896"/>
            <a:ext cx="494411" cy="49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, logo, social, médias sociaux">
            <a:extLst>
              <a:ext uri="{FF2B5EF4-FFF2-40B4-BE49-F238E27FC236}">
                <a16:creationId xmlns:a16="http://schemas.microsoft.com/office/drawing/2014/main" id="{BB448494-DFD2-44F7-81CE-6639E246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2" y="1957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, office, office365, powerpoint ">
            <a:extLst>
              <a:ext uri="{FF2B5EF4-FFF2-40B4-BE49-F238E27FC236}">
                <a16:creationId xmlns:a16="http://schemas.microsoft.com/office/drawing/2014/main" id="{AC93FF99-92EB-43F3-BCAA-3BB9F1E95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32" y="22150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Excel — Wikipédia">
            <a:extLst>
              <a:ext uri="{FF2B5EF4-FFF2-40B4-BE49-F238E27FC236}">
                <a16:creationId xmlns:a16="http://schemas.microsoft.com/office/drawing/2014/main" id="{02CE4B17-ED95-F16E-E8F4-FBF15AA85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09" y="285098"/>
            <a:ext cx="587300" cy="5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04C0A-3C13-4FCD-A83D-211ECB1C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541"/>
            <a:ext cx="5826878" cy="889381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G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 </a:t>
            </a:r>
            <a:r>
              <a:rPr lang="fr-FR" sz="5400" b="1" dirty="0">
                <a:solidFill>
                  <a:srgbClr val="FDA5A1"/>
                </a:solidFill>
              </a:rPr>
              <a:t>a</a:t>
            </a:r>
            <a:r>
              <a:rPr lang="fr-DZ" sz="5400" b="1" dirty="0">
                <a:solidFill>
                  <a:srgbClr val="FDA5A1"/>
                </a:solidFill>
              </a:rPr>
              <a:t>n</a:t>
            </a:r>
            <a:r>
              <a:rPr lang="fr-FR" sz="5400" b="1" dirty="0">
                <a:solidFill>
                  <a:srgbClr val="FDA5A1"/>
                </a:solidFill>
              </a:rPr>
              <a:t>d</a:t>
            </a:r>
            <a:r>
              <a:rPr lang="fr-DZ" sz="5400" b="1" dirty="0">
                <a:solidFill>
                  <a:srgbClr val="FDA5A1"/>
                </a:solidFill>
              </a:rPr>
              <a:t> </a:t>
            </a:r>
            <a:r>
              <a:rPr lang="fr-FR" sz="5400" b="1" dirty="0">
                <a:solidFill>
                  <a:srgbClr val="FDA5A1"/>
                </a:solidFill>
              </a:rPr>
              <a:t>G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t</a:t>
            </a:r>
            <a:r>
              <a:rPr lang="fr-DZ" sz="5400" b="1" dirty="0">
                <a:solidFill>
                  <a:srgbClr val="FDA5A1"/>
                </a:solidFill>
              </a:rPr>
              <a:t>h</a:t>
            </a:r>
            <a:r>
              <a:rPr lang="fr-FR" sz="5400" b="1" dirty="0">
                <a:solidFill>
                  <a:srgbClr val="FDA5A1"/>
                </a:solidFill>
              </a:rPr>
              <a:t>u</a:t>
            </a:r>
            <a:r>
              <a:rPr lang="fr-DZ" sz="5400" b="1" dirty="0">
                <a:solidFill>
                  <a:srgbClr val="FDA5A1"/>
                </a:solidFill>
              </a:rPr>
              <a:t>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86D18-CE95-4878-A5E5-2A061FE3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31" y="816864"/>
            <a:ext cx="11090274" cy="5955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C1F5B1">
                    <a:alpha val="60000"/>
                  </a:srgbClr>
                </a:solidFill>
              </a:rPr>
              <a:t>G</a:t>
            </a:r>
            <a:r>
              <a:rPr lang="fr-DZ" sz="2400" b="1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FR" sz="2400" b="1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b="1" dirty="0">
                <a:solidFill>
                  <a:srgbClr val="C1F5B1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fr-FR" sz="1800" dirty="0"/>
              <a:t>V</a:t>
            </a:r>
            <a:r>
              <a:rPr lang="fr-DZ" sz="1800" dirty="0"/>
              <a:t>e</a:t>
            </a:r>
            <a:r>
              <a:rPr lang="fr-FR" sz="1800" dirty="0"/>
              <a:t>r</a:t>
            </a:r>
            <a:r>
              <a:rPr lang="fr-DZ" sz="1800" dirty="0"/>
              <a:t>s</a:t>
            </a:r>
            <a:r>
              <a:rPr lang="fr-FR" sz="1800" dirty="0"/>
              <a:t>i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t</a:t>
            </a:r>
            <a:r>
              <a:rPr lang="fr-FR" sz="1800" dirty="0"/>
              <a:t>r</a:t>
            </a:r>
            <a:r>
              <a:rPr lang="fr-DZ" sz="1800" dirty="0"/>
              <a:t>o</a:t>
            </a:r>
            <a:r>
              <a:rPr lang="fr-FR" sz="1800" dirty="0"/>
              <a:t>l</a:t>
            </a:r>
            <a:r>
              <a:rPr lang="fr-DZ" sz="1800" dirty="0"/>
              <a:t>  </a:t>
            </a:r>
            <a:r>
              <a:rPr lang="fr-FR" sz="1800" dirty="0"/>
              <a:t>s</a:t>
            </a:r>
            <a:r>
              <a:rPr lang="fr-DZ" sz="1800" dirty="0"/>
              <a:t>y</a:t>
            </a:r>
            <a:r>
              <a:rPr lang="fr-FR" sz="1800" dirty="0"/>
              <a:t>s</a:t>
            </a:r>
            <a:r>
              <a:rPr lang="fr-DZ" sz="1800" dirty="0"/>
              <a:t>t</a:t>
            </a:r>
            <a:r>
              <a:rPr lang="fr-FR" sz="1800" dirty="0"/>
              <a:t>e</a:t>
            </a:r>
            <a:r>
              <a:rPr lang="fr-DZ" sz="1800" dirty="0"/>
              <a:t>m </a:t>
            </a:r>
            <a:r>
              <a:rPr lang="fr-FR" sz="1800" dirty="0"/>
              <a:t>f</a:t>
            </a:r>
            <a:r>
              <a:rPr lang="fr-DZ" sz="1800" dirty="0"/>
              <a:t>o</a:t>
            </a:r>
            <a:r>
              <a:rPr lang="fr-FR" sz="1800" dirty="0"/>
              <a:t>r</a:t>
            </a:r>
            <a:r>
              <a:rPr lang="fr-DZ" sz="1800" dirty="0"/>
              <a:t> </a:t>
            </a:r>
            <a:r>
              <a:rPr lang="fr-FR" sz="1800" dirty="0"/>
              <a:t>t</a:t>
            </a:r>
            <a:r>
              <a:rPr lang="fr-DZ" sz="1800" dirty="0"/>
              <a:t>r</a:t>
            </a:r>
            <a:r>
              <a:rPr lang="fr-FR" sz="1800" dirty="0"/>
              <a:t>a</a:t>
            </a:r>
            <a:r>
              <a:rPr lang="fr-DZ" sz="1800" dirty="0"/>
              <a:t>c</a:t>
            </a:r>
            <a:r>
              <a:rPr lang="fr-FR" sz="1800" dirty="0"/>
              <a:t>k</a:t>
            </a:r>
            <a:r>
              <a:rPr lang="fr-DZ" sz="1800" dirty="0"/>
              <a:t>i</a:t>
            </a:r>
            <a:r>
              <a:rPr lang="fr-FR" sz="1800" dirty="0"/>
              <a:t>n</a:t>
            </a:r>
            <a:r>
              <a:rPr lang="fr-DZ" sz="1800" dirty="0"/>
              <a:t>g </a:t>
            </a:r>
            <a:r>
              <a:rPr lang="fr-FR" sz="1800" dirty="0"/>
              <a:t>c</a:t>
            </a:r>
            <a:r>
              <a:rPr lang="fr-DZ" sz="1800" dirty="0"/>
              <a:t>h</a:t>
            </a:r>
            <a:r>
              <a:rPr lang="fr-FR" sz="1800" dirty="0"/>
              <a:t>a</a:t>
            </a:r>
            <a:r>
              <a:rPr lang="fr-DZ" sz="1800" dirty="0"/>
              <a:t>n</a:t>
            </a:r>
            <a:r>
              <a:rPr lang="fr-FR" sz="1800" dirty="0"/>
              <a:t>g</a:t>
            </a:r>
            <a:r>
              <a:rPr lang="fr-DZ" sz="1800" dirty="0"/>
              <a:t>e</a:t>
            </a:r>
            <a:r>
              <a:rPr lang="fr-FR" sz="1800" dirty="0"/>
              <a:t>s</a:t>
            </a:r>
            <a:r>
              <a:rPr lang="fr-DZ" sz="1800" dirty="0"/>
              <a:t> </a:t>
            </a:r>
            <a:r>
              <a:rPr lang="fr-FR" sz="1800" dirty="0"/>
              <a:t>i</a:t>
            </a:r>
            <a:r>
              <a:rPr lang="fr-DZ" sz="1800" dirty="0"/>
              <a:t>n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d</a:t>
            </a:r>
            <a:r>
              <a:rPr lang="fr-DZ" sz="1800" dirty="0"/>
              <a:t>e </a:t>
            </a:r>
          </a:p>
          <a:p>
            <a:pPr lvl="1"/>
            <a:r>
              <a:rPr lang="fr-DZ" sz="1800" dirty="0"/>
              <a:t>Enable </a:t>
            </a:r>
            <a:r>
              <a:rPr lang="fr-DZ" sz="1800" dirty="0" err="1"/>
              <a:t>branching</a:t>
            </a:r>
            <a:r>
              <a:rPr lang="fr-DZ" sz="1800" dirty="0"/>
              <a:t>, </a:t>
            </a:r>
            <a:r>
              <a:rPr lang="fr-DZ" sz="1800" dirty="0" err="1"/>
              <a:t>merging</a:t>
            </a:r>
            <a:r>
              <a:rPr lang="fr-DZ" sz="1800" dirty="0"/>
              <a:t>, and collaborations </a:t>
            </a:r>
            <a:r>
              <a:rPr lang="fr-DZ" sz="1800" dirty="0" err="1"/>
              <a:t>among</a:t>
            </a:r>
            <a:r>
              <a:rPr lang="fr-DZ" sz="1800" dirty="0"/>
              <a:t> </a:t>
            </a:r>
            <a:r>
              <a:rPr lang="fr-DZ" sz="1800" dirty="0" err="1"/>
              <a:t>developers</a:t>
            </a:r>
            <a:endParaRPr lang="fr-DZ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400" b="1" dirty="0" err="1">
                <a:solidFill>
                  <a:srgbClr val="C1F5B1">
                    <a:alpha val="60000"/>
                  </a:srgbClr>
                </a:solidFill>
              </a:rPr>
              <a:t>Github</a:t>
            </a:r>
            <a:r>
              <a:rPr lang="fr-DZ" sz="2400" b="1" dirty="0">
                <a:solidFill>
                  <a:srgbClr val="C1F5B1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fr-FR" sz="1800" dirty="0"/>
              <a:t>W</a:t>
            </a:r>
            <a:r>
              <a:rPr lang="fr-DZ" sz="1800" dirty="0"/>
              <a:t>e</a:t>
            </a:r>
            <a:r>
              <a:rPr lang="fr-FR" sz="1800" dirty="0"/>
              <a:t>b</a:t>
            </a:r>
            <a:r>
              <a:rPr lang="fr-DZ" sz="1800" dirty="0"/>
              <a:t>-</a:t>
            </a:r>
            <a:r>
              <a:rPr lang="fr-FR" sz="1800" dirty="0"/>
              <a:t>b</a:t>
            </a:r>
            <a:r>
              <a:rPr lang="fr-DZ" sz="1800" dirty="0"/>
              <a:t>a</a:t>
            </a:r>
            <a:r>
              <a:rPr lang="fr-FR" sz="1800" dirty="0"/>
              <a:t>s</a:t>
            </a:r>
            <a:r>
              <a:rPr lang="fr-DZ" sz="1800" dirty="0"/>
              <a:t>e</a:t>
            </a:r>
            <a:r>
              <a:rPr lang="fr-FR" sz="1800" dirty="0"/>
              <a:t>d</a:t>
            </a:r>
            <a:r>
              <a:rPr lang="fr-DZ" sz="1800" dirty="0"/>
              <a:t> </a:t>
            </a:r>
            <a:r>
              <a:rPr lang="fr-FR" sz="1800" dirty="0"/>
              <a:t>p</a:t>
            </a:r>
            <a:r>
              <a:rPr lang="fr-DZ" sz="1800" dirty="0"/>
              <a:t>l</a:t>
            </a:r>
            <a:r>
              <a:rPr lang="fr-FR" sz="1800" dirty="0"/>
              <a:t>a</a:t>
            </a:r>
            <a:r>
              <a:rPr lang="fr-DZ" sz="1800" dirty="0" err="1"/>
              <a:t>tfor</a:t>
            </a:r>
            <a:r>
              <a:rPr lang="fr-FR" sz="1800" dirty="0"/>
              <a:t>m</a:t>
            </a:r>
            <a:r>
              <a:rPr lang="fr-DZ" sz="1800" dirty="0"/>
              <a:t> </a:t>
            </a:r>
            <a:r>
              <a:rPr lang="fr-FR" sz="1800" dirty="0"/>
              <a:t>f</a:t>
            </a:r>
            <a:r>
              <a:rPr lang="fr-DZ" sz="1800" dirty="0"/>
              <a:t>or </a:t>
            </a:r>
            <a:r>
              <a:rPr lang="fr-DZ" sz="1800" dirty="0" err="1"/>
              <a:t>hosting</a:t>
            </a:r>
            <a:r>
              <a:rPr lang="fr-DZ" sz="1800" dirty="0"/>
              <a:t> Git repositories</a:t>
            </a:r>
          </a:p>
          <a:p>
            <a:pPr lvl="1"/>
            <a:r>
              <a:rPr lang="fr-DZ" sz="1800" dirty="0" err="1"/>
              <a:t>Facilit</a:t>
            </a:r>
            <a:r>
              <a:rPr lang="fr-FR" sz="1800" dirty="0"/>
              <a:t>a</a:t>
            </a:r>
            <a:r>
              <a:rPr lang="fr-DZ" sz="1800" dirty="0"/>
              <a:t>t</a:t>
            </a:r>
            <a:r>
              <a:rPr lang="fr-FR" sz="1800" dirty="0"/>
              <a:t>e</a:t>
            </a:r>
            <a:r>
              <a:rPr lang="fr-DZ" sz="1800" dirty="0"/>
              <a:t>s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l</a:t>
            </a:r>
            <a:r>
              <a:rPr lang="fr-DZ" sz="1800" dirty="0"/>
              <a:t>l</a:t>
            </a:r>
            <a:r>
              <a:rPr lang="fr-FR" sz="1800" dirty="0"/>
              <a:t>a</a:t>
            </a:r>
            <a:r>
              <a:rPr lang="fr-DZ" sz="1800" dirty="0"/>
              <a:t>b</a:t>
            </a:r>
            <a:r>
              <a:rPr lang="fr-FR" sz="1800" dirty="0"/>
              <a:t>o</a:t>
            </a:r>
            <a:r>
              <a:rPr lang="fr-DZ" sz="1800" dirty="0"/>
              <a:t>r</a:t>
            </a:r>
            <a:r>
              <a:rPr lang="fr-FR" sz="1800" dirty="0"/>
              <a:t>a</a:t>
            </a:r>
            <a:r>
              <a:rPr lang="fr-DZ" sz="1800" dirty="0"/>
              <a:t>t</a:t>
            </a:r>
            <a:r>
              <a:rPr lang="fr-FR" sz="1800" dirty="0"/>
              <a:t>i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, code </a:t>
            </a:r>
            <a:r>
              <a:rPr lang="fr-DZ" sz="1800" dirty="0" err="1"/>
              <a:t>review</a:t>
            </a:r>
            <a:r>
              <a:rPr lang="fr-DZ" sz="1800" dirty="0"/>
              <a:t>, and pro</a:t>
            </a:r>
            <a:r>
              <a:rPr lang="fr-FR" sz="1800" dirty="0"/>
              <a:t>j</a:t>
            </a:r>
            <a:r>
              <a:rPr lang="fr-DZ" sz="1800" dirty="0"/>
              <a:t>e</a:t>
            </a:r>
            <a:r>
              <a:rPr lang="fr-FR" sz="1800" dirty="0"/>
              <a:t>c</a:t>
            </a:r>
            <a:r>
              <a:rPr lang="fr-DZ" sz="1800" dirty="0"/>
              <a:t>t </a:t>
            </a:r>
            <a:r>
              <a:rPr lang="fr-FR" sz="1800" dirty="0"/>
              <a:t>m</a:t>
            </a:r>
            <a:r>
              <a:rPr lang="fr-DZ" sz="1800" dirty="0"/>
              <a:t>a</a:t>
            </a:r>
            <a:r>
              <a:rPr lang="fr-FR" sz="1800" dirty="0"/>
              <a:t>n</a:t>
            </a:r>
            <a:r>
              <a:rPr lang="fr-DZ" sz="1800" dirty="0"/>
              <a:t>a</a:t>
            </a:r>
            <a:r>
              <a:rPr lang="fr-FR" sz="1800" dirty="0"/>
              <a:t>g</a:t>
            </a:r>
            <a:r>
              <a:rPr lang="fr-DZ" sz="1800" dirty="0" err="1"/>
              <a:t>ement</a:t>
            </a:r>
            <a:r>
              <a:rPr lang="fr-DZ" sz="1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DZ" sz="2400" b="1" dirty="0" err="1">
                <a:solidFill>
                  <a:srgbClr val="C1F5B1">
                    <a:alpha val="60000"/>
                  </a:srgbClr>
                </a:solidFill>
              </a:rPr>
              <a:t>Advantages</a:t>
            </a:r>
            <a:r>
              <a:rPr lang="fr-DZ" sz="2400" b="1" dirty="0">
                <a:solidFill>
                  <a:srgbClr val="C1F5B1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fr-FR" sz="1800" dirty="0"/>
              <a:t>G</a:t>
            </a:r>
            <a:r>
              <a:rPr lang="fr-DZ" sz="1800" dirty="0"/>
              <a:t>i</a:t>
            </a:r>
            <a:r>
              <a:rPr lang="fr-FR" sz="1800" dirty="0"/>
              <a:t>t</a:t>
            </a:r>
            <a:r>
              <a:rPr lang="fr-DZ" sz="1800" dirty="0"/>
              <a:t>: </a:t>
            </a:r>
            <a:r>
              <a:rPr lang="fr-FR" sz="1800" dirty="0"/>
              <a:t>E</a:t>
            </a:r>
            <a:r>
              <a:rPr lang="fr-DZ" sz="1800" dirty="0"/>
              <a:t>f</a:t>
            </a:r>
            <a:r>
              <a:rPr lang="fr-FR" sz="1800" dirty="0"/>
              <a:t>f</a:t>
            </a:r>
            <a:r>
              <a:rPr lang="fr-DZ" sz="1800" dirty="0"/>
              <a:t>i</a:t>
            </a:r>
            <a:r>
              <a:rPr lang="fr-FR" sz="1800" dirty="0"/>
              <a:t>c</a:t>
            </a:r>
            <a:r>
              <a:rPr lang="fr-DZ" sz="1800" dirty="0"/>
              <a:t>i</a:t>
            </a:r>
            <a:r>
              <a:rPr lang="fr-FR" sz="1800" dirty="0"/>
              <a:t>e</a:t>
            </a:r>
            <a:r>
              <a:rPr lang="fr-DZ" sz="1800" dirty="0"/>
              <a:t>n</a:t>
            </a:r>
            <a:r>
              <a:rPr lang="fr-FR" sz="1800" dirty="0"/>
              <a:t>t</a:t>
            </a:r>
            <a:r>
              <a:rPr lang="fr-DZ" sz="1800" dirty="0"/>
              <a:t>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d</a:t>
            </a:r>
            <a:r>
              <a:rPr lang="fr-DZ" sz="1800" dirty="0"/>
              <a:t>e </a:t>
            </a:r>
            <a:r>
              <a:rPr lang="fr-FR" sz="1800" dirty="0"/>
              <a:t>m</a:t>
            </a:r>
            <a:r>
              <a:rPr lang="fr-DZ" sz="1800" dirty="0"/>
              <a:t>a</a:t>
            </a:r>
            <a:r>
              <a:rPr lang="fr-FR" sz="1800" dirty="0"/>
              <a:t>n</a:t>
            </a:r>
            <a:r>
              <a:rPr lang="fr-DZ" sz="1800" dirty="0"/>
              <a:t>a</a:t>
            </a:r>
            <a:r>
              <a:rPr lang="fr-FR" sz="1800" dirty="0"/>
              <a:t>g</a:t>
            </a:r>
            <a:r>
              <a:rPr lang="fr-DZ" sz="1800" dirty="0"/>
              <a:t>e</a:t>
            </a:r>
            <a:r>
              <a:rPr lang="fr-FR" sz="1800" dirty="0"/>
              <a:t>m</a:t>
            </a:r>
            <a:r>
              <a:rPr lang="fr-DZ" sz="1800" dirty="0"/>
              <a:t>e</a:t>
            </a:r>
            <a:r>
              <a:rPr lang="fr-FR" sz="1800" dirty="0"/>
              <a:t>n</a:t>
            </a:r>
            <a:r>
              <a:rPr lang="fr-DZ" sz="1800" dirty="0"/>
              <a:t>t </a:t>
            </a:r>
            <a:r>
              <a:rPr lang="fr-FR" sz="1800" dirty="0"/>
              <a:t>a</a:t>
            </a:r>
            <a:r>
              <a:rPr lang="fr-DZ" sz="1800" dirty="0"/>
              <a:t>n</a:t>
            </a:r>
            <a:r>
              <a:rPr lang="fr-FR" sz="1800" dirty="0"/>
              <a:t>d</a:t>
            </a:r>
            <a:r>
              <a:rPr lang="fr-DZ" sz="1800" dirty="0"/>
              <a:t>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l</a:t>
            </a:r>
            <a:r>
              <a:rPr lang="fr-DZ" sz="1800" dirty="0"/>
              <a:t>l</a:t>
            </a:r>
            <a:r>
              <a:rPr lang="fr-FR" sz="1800" dirty="0"/>
              <a:t>a</a:t>
            </a:r>
            <a:r>
              <a:rPr lang="fr-DZ" sz="1800" dirty="0"/>
              <a:t>b</a:t>
            </a:r>
            <a:r>
              <a:rPr lang="fr-FR" sz="1800" dirty="0"/>
              <a:t>o</a:t>
            </a:r>
            <a:r>
              <a:rPr lang="fr-DZ" sz="1800" dirty="0"/>
              <a:t>r</a:t>
            </a:r>
            <a:r>
              <a:rPr lang="fr-FR" sz="1800" dirty="0"/>
              <a:t>a</a:t>
            </a:r>
            <a:r>
              <a:rPr lang="fr-DZ" sz="1800" dirty="0"/>
              <a:t>t</a:t>
            </a:r>
            <a:r>
              <a:rPr lang="fr-FR" sz="1800" dirty="0"/>
              <a:t>i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 </a:t>
            </a:r>
          </a:p>
          <a:p>
            <a:pPr lvl="1"/>
            <a:r>
              <a:rPr lang="fr-DZ" sz="1800" dirty="0" err="1"/>
              <a:t>Github</a:t>
            </a:r>
            <a:r>
              <a:rPr lang="fr-DZ" sz="1800" dirty="0"/>
              <a:t>: Central</a:t>
            </a:r>
            <a:r>
              <a:rPr lang="fr-FR" sz="1800" dirty="0"/>
              <a:t>i</a:t>
            </a:r>
            <a:r>
              <a:rPr lang="fr-DZ" sz="1800" dirty="0"/>
              <a:t>z</a:t>
            </a:r>
            <a:r>
              <a:rPr lang="fr-FR" sz="1800" dirty="0"/>
              <a:t>e</a:t>
            </a:r>
            <a:r>
              <a:rPr lang="fr-DZ" sz="1800" dirty="0"/>
              <a:t>d </a:t>
            </a:r>
            <a:r>
              <a:rPr lang="fr-FR" sz="1800" dirty="0"/>
              <a:t>r</a:t>
            </a:r>
            <a:r>
              <a:rPr lang="fr-DZ" sz="1800" dirty="0"/>
              <a:t>e</a:t>
            </a:r>
            <a:r>
              <a:rPr lang="fr-FR" sz="1800" dirty="0"/>
              <a:t>p</a:t>
            </a:r>
            <a:r>
              <a:rPr lang="fr-DZ" sz="1800" dirty="0"/>
              <a:t>o</a:t>
            </a:r>
            <a:r>
              <a:rPr lang="fr-FR" sz="1800" dirty="0"/>
              <a:t>s</a:t>
            </a:r>
            <a:r>
              <a:rPr lang="fr-DZ" sz="1800" dirty="0"/>
              <a:t>i</a:t>
            </a:r>
            <a:r>
              <a:rPr lang="fr-FR" sz="1800" dirty="0"/>
              <a:t>t</a:t>
            </a:r>
            <a:r>
              <a:rPr lang="fr-DZ" sz="1800" dirty="0"/>
              <a:t>o</a:t>
            </a:r>
            <a:r>
              <a:rPr lang="fr-FR" sz="1800" dirty="0"/>
              <a:t>r</a:t>
            </a:r>
            <a:r>
              <a:rPr lang="fr-DZ" sz="1800" dirty="0"/>
              <a:t>y </a:t>
            </a:r>
            <a:r>
              <a:rPr lang="fr-FR" sz="1800" dirty="0"/>
              <a:t>h</a:t>
            </a:r>
            <a:r>
              <a:rPr lang="fr-DZ" sz="1800" dirty="0"/>
              <a:t>o</a:t>
            </a:r>
            <a:r>
              <a:rPr lang="fr-FR" sz="1800" dirty="0"/>
              <a:t>s</a:t>
            </a:r>
            <a:r>
              <a:rPr lang="fr-DZ" sz="1800" dirty="0"/>
              <a:t>t</a:t>
            </a:r>
            <a:r>
              <a:rPr lang="fr-FR" sz="1800" dirty="0"/>
              <a:t>i</a:t>
            </a:r>
            <a:r>
              <a:rPr lang="fr-DZ" sz="1800" dirty="0"/>
              <a:t>n</a:t>
            </a:r>
            <a:r>
              <a:rPr lang="fr-FR" sz="1800" dirty="0"/>
              <a:t>g</a:t>
            </a:r>
            <a:r>
              <a:rPr lang="fr-DZ" sz="1800" dirty="0"/>
              <a:t> </a:t>
            </a:r>
            <a:r>
              <a:rPr lang="fr-FR" sz="1800" dirty="0"/>
              <a:t>a</a:t>
            </a:r>
            <a:r>
              <a:rPr lang="fr-DZ" sz="1800" dirty="0"/>
              <a:t>n</a:t>
            </a:r>
            <a:r>
              <a:rPr lang="fr-FR" sz="1800" dirty="0"/>
              <a:t>d</a:t>
            </a:r>
            <a:r>
              <a:rPr lang="fr-DZ" sz="1800" dirty="0"/>
              <a:t>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l</a:t>
            </a:r>
            <a:r>
              <a:rPr lang="fr-DZ" sz="1800" dirty="0"/>
              <a:t>l</a:t>
            </a:r>
            <a:r>
              <a:rPr lang="fr-FR" sz="1800" dirty="0"/>
              <a:t>a</a:t>
            </a:r>
            <a:r>
              <a:rPr lang="fr-DZ" sz="1800" dirty="0"/>
              <a:t>b</a:t>
            </a:r>
            <a:r>
              <a:rPr lang="fr-FR" sz="1800" dirty="0"/>
              <a:t>o</a:t>
            </a:r>
            <a:r>
              <a:rPr lang="fr-DZ" sz="1800" dirty="0"/>
              <a:t>r</a:t>
            </a:r>
            <a:r>
              <a:rPr lang="fr-FR" sz="1800" dirty="0"/>
              <a:t>a</a:t>
            </a:r>
            <a:r>
              <a:rPr lang="fr-DZ" sz="1800" dirty="0"/>
              <a:t>t</a:t>
            </a:r>
            <a:r>
              <a:rPr lang="fr-FR" sz="1800" dirty="0"/>
              <a:t>i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 </a:t>
            </a:r>
            <a:r>
              <a:rPr lang="fr-FR" sz="1800" dirty="0"/>
              <a:t>f</a:t>
            </a:r>
            <a:r>
              <a:rPr lang="fr-DZ" sz="1800" dirty="0"/>
              <a:t>e</a:t>
            </a:r>
            <a:r>
              <a:rPr lang="fr-FR" sz="1800" dirty="0"/>
              <a:t>a</a:t>
            </a:r>
            <a:r>
              <a:rPr lang="fr-DZ" sz="1800" dirty="0"/>
              <a:t>t</a:t>
            </a:r>
            <a:r>
              <a:rPr lang="fr-FR" sz="1800" dirty="0"/>
              <a:t>u</a:t>
            </a:r>
            <a:r>
              <a:rPr lang="fr-DZ" sz="1800" dirty="0"/>
              <a:t>r</a:t>
            </a:r>
            <a:r>
              <a:rPr lang="fr-FR" sz="1800" dirty="0"/>
              <a:t>e</a:t>
            </a:r>
            <a:r>
              <a:rPr lang="fr-DZ" sz="1800" dirty="0"/>
              <a:t>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DZ" sz="2400" b="1" dirty="0">
                <a:solidFill>
                  <a:srgbClr val="C1F5B1">
                    <a:alpha val="60000"/>
                  </a:srgbClr>
                </a:solidFill>
              </a:rPr>
              <a:t>Applications:</a:t>
            </a:r>
          </a:p>
          <a:p>
            <a:pPr lvl="1"/>
            <a:r>
              <a:rPr lang="fr-DZ" sz="1800" dirty="0" err="1"/>
              <a:t>Sof</a:t>
            </a:r>
            <a:r>
              <a:rPr lang="fr-FR" sz="1800" dirty="0"/>
              <a:t>t</a:t>
            </a:r>
            <a:r>
              <a:rPr lang="fr-DZ" sz="1800" dirty="0" err="1"/>
              <a:t>ware</a:t>
            </a:r>
            <a:r>
              <a:rPr lang="fr-DZ" sz="1800" dirty="0"/>
              <a:t> </a:t>
            </a:r>
            <a:r>
              <a:rPr lang="fr-FR" sz="1800" dirty="0"/>
              <a:t>d</a:t>
            </a:r>
            <a:r>
              <a:rPr lang="fr-DZ" sz="1800" dirty="0"/>
              <a:t>e</a:t>
            </a:r>
            <a:r>
              <a:rPr lang="fr-FR" sz="1800" dirty="0"/>
              <a:t>v</a:t>
            </a:r>
            <a:r>
              <a:rPr lang="fr-DZ" sz="1800" dirty="0"/>
              <a:t>e</a:t>
            </a:r>
            <a:r>
              <a:rPr lang="fr-FR" sz="1800" dirty="0"/>
              <a:t>l</a:t>
            </a:r>
            <a:r>
              <a:rPr lang="fr-DZ" sz="1800" dirty="0"/>
              <a:t>o</a:t>
            </a:r>
            <a:r>
              <a:rPr lang="fr-FR" sz="1800" dirty="0"/>
              <a:t>p</a:t>
            </a:r>
            <a:r>
              <a:rPr lang="fr-DZ" sz="1800" dirty="0"/>
              <a:t>m</a:t>
            </a:r>
            <a:r>
              <a:rPr lang="fr-FR" sz="1800" dirty="0"/>
              <a:t>e</a:t>
            </a:r>
            <a:r>
              <a:rPr lang="fr-DZ" sz="1800" dirty="0"/>
              <a:t>n</a:t>
            </a:r>
            <a:r>
              <a:rPr lang="fr-FR" sz="1800" dirty="0"/>
              <a:t>t</a:t>
            </a:r>
            <a:r>
              <a:rPr lang="fr-DZ" sz="1800" dirty="0"/>
              <a:t>, version control, open-</a:t>
            </a:r>
            <a:r>
              <a:rPr lang="fr-FR" sz="1800" dirty="0"/>
              <a:t>s</a:t>
            </a:r>
            <a:r>
              <a:rPr lang="fr-DZ" sz="1800" dirty="0"/>
              <a:t>o</a:t>
            </a:r>
            <a:r>
              <a:rPr lang="fr-FR" sz="1800" dirty="0"/>
              <a:t>u</a:t>
            </a:r>
            <a:r>
              <a:rPr lang="fr-DZ" sz="1800" dirty="0"/>
              <a:t>r</a:t>
            </a:r>
            <a:r>
              <a:rPr lang="fr-FR" sz="1800" dirty="0"/>
              <a:t>c</a:t>
            </a:r>
            <a:r>
              <a:rPr lang="fr-DZ" sz="1800" dirty="0"/>
              <a:t>e </a:t>
            </a:r>
            <a:r>
              <a:rPr lang="fr-FR" sz="1800" dirty="0"/>
              <a:t>c</a:t>
            </a:r>
            <a:r>
              <a:rPr lang="fr-DZ" sz="1800" dirty="0"/>
              <a:t>o</a:t>
            </a:r>
            <a:r>
              <a:rPr lang="fr-FR" sz="1800" dirty="0"/>
              <a:t>n</a:t>
            </a:r>
            <a:r>
              <a:rPr lang="fr-DZ" sz="1800" dirty="0"/>
              <a:t>t</a:t>
            </a:r>
            <a:r>
              <a:rPr lang="fr-FR" sz="1800" dirty="0"/>
              <a:t>r</a:t>
            </a:r>
            <a:r>
              <a:rPr lang="fr-DZ" sz="1800" dirty="0"/>
              <a:t>i</a:t>
            </a:r>
            <a:r>
              <a:rPr lang="fr-FR" sz="1800" dirty="0"/>
              <a:t>b</a:t>
            </a:r>
            <a:r>
              <a:rPr lang="fr-DZ" sz="1800" dirty="0"/>
              <a:t>u</a:t>
            </a:r>
            <a:r>
              <a:rPr lang="fr-FR" sz="1800" dirty="0"/>
              <a:t>t</a:t>
            </a:r>
            <a:r>
              <a:rPr lang="fr-DZ" sz="1800" dirty="0"/>
              <a:t>i</a:t>
            </a:r>
            <a:r>
              <a:rPr lang="fr-FR" sz="1800" dirty="0"/>
              <a:t>o</a:t>
            </a:r>
            <a:r>
              <a:rPr lang="fr-DZ" sz="1800" dirty="0"/>
              <a:t>n</a:t>
            </a:r>
            <a:r>
              <a:rPr lang="fr-FR" sz="1800" dirty="0"/>
              <a:t>s</a:t>
            </a:r>
            <a:endParaRPr lang="fr-DZ" sz="1800" dirty="0"/>
          </a:p>
        </p:txBody>
      </p:sp>
      <p:pic>
        <p:nvPicPr>
          <p:cNvPr id="4098" name="Picture 2" descr="git, médias sociaux">
            <a:extLst>
              <a:ext uri="{FF2B5EF4-FFF2-40B4-BE49-F238E27FC236}">
                <a16:creationId xmlns:a16="http://schemas.microsoft.com/office/drawing/2014/main" id="{00E7AC5F-84C4-4C78-BEF5-7158E17D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7" y="108522"/>
            <a:ext cx="811094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, logo">
            <a:extLst>
              <a:ext uri="{FF2B5EF4-FFF2-40B4-BE49-F238E27FC236}">
                <a16:creationId xmlns:a16="http://schemas.microsoft.com/office/drawing/2014/main" id="{9A6D9AD6-81AD-47FC-BD71-0CBE3768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869" y="5864352"/>
            <a:ext cx="786709" cy="78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2BE4-14F3-44D6-A541-BFEB0C8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68" y="192469"/>
            <a:ext cx="9386942" cy="901573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O</a:t>
            </a:r>
            <a:r>
              <a:rPr lang="fr-DZ" sz="5400" b="1" dirty="0">
                <a:solidFill>
                  <a:srgbClr val="FDA5A1"/>
                </a:solidFill>
              </a:rPr>
              <a:t>t</a:t>
            </a:r>
            <a:r>
              <a:rPr lang="fr-FR" sz="5400" b="1" dirty="0">
                <a:solidFill>
                  <a:srgbClr val="FDA5A1"/>
                </a:solidFill>
              </a:rPr>
              <a:t>h</a:t>
            </a:r>
            <a:r>
              <a:rPr lang="fr-DZ" sz="5400" b="1" dirty="0">
                <a:solidFill>
                  <a:srgbClr val="FDA5A1"/>
                </a:solidFill>
              </a:rPr>
              <a:t>e</a:t>
            </a:r>
            <a:r>
              <a:rPr lang="fr-FR" sz="5400" b="1" dirty="0">
                <a:solidFill>
                  <a:srgbClr val="FDA5A1"/>
                </a:solidFill>
              </a:rPr>
              <a:t>r</a:t>
            </a:r>
            <a:r>
              <a:rPr lang="fr-DZ" sz="5400" b="1" dirty="0">
                <a:solidFill>
                  <a:srgbClr val="FDA5A1"/>
                </a:solidFill>
              </a:rPr>
              <a:t> </a:t>
            </a:r>
            <a:r>
              <a:rPr lang="fr-FR" sz="5400" b="1" dirty="0">
                <a:solidFill>
                  <a:srgbClr val="FDA5A1"/>
                </a:solidFill>
              </a:rPr>
              <a:t>r</a:t>
            </a:r>
            <a:r>
              <a:rPr lang="fr-DZ" sz="5400" b="1" dirty="0">
                <a:solidFill>
                  <a:srgbClr val="FDA5A1"/>
                </a:solidFill>
              </a:rPr>
              <a:t>e</a:t>
            </a:r>
            <a:r>
              <a:rPr lang="fr-FR" sz="5400" b="1" dirty="0">
                <a:solidFill>
                  <a:srgbClr val="FDA5A1"/>
                </a:solidFill>
              </a:rPr>
              <a:t>l</a:t>
            </a:r>
            <a:r>
              <a:rPr lang="fr-DZ" sz="5400" b="1" dirty="0">
                <a:solidFill>
                  <a:srgbClr val="FDA5A1"/>
                </a:solidFill>
              </a:rPr>
              <a:t>e</a:t>
            </a:r>
            <a:r>
              <a:rPr lang="fr-FR" sz="5400" b="1" dirty="0">
                <a:solidFill>
                  <a:srgbClr val="FDA5A1"/>
                </a:solidFill>
              </a:rPr>
              <a:t>v</a:t>
            </a:r>
            <a:r>
              <a:rPr lang="fr-DZ" sz="5400" b="1" dirty="0" err="1">
                <a:solidFill>
                  <a:srgbClr val="FDA5A1"/>
                </a:solidFill>
              </a:rPr>
              <a:t>ant</a:t>
            </a:r>
            <a:r>
              <a:rPr lang="fr-DZ" sz="5400" b="1" dirty="0">
                <a:solidFill>
                  <a:srgbClr val="FDA5A1"/>
                </a:solidFill>
              </a:rPr>
              <a:t>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D820E4-C6C0-4F38-9C8E-013CE5FF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43" y="1954703"/>
            <a:ext cx="11090274" cy="39796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l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u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d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c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m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p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u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n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g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: </a:t>
            </a:r>
            <a:r>
              <a:rPr lang="fr-FR" sz="2400" dirty="0" err="1"/>
              <a:t>Remote</a:t>
            </a:r>
            <a:r>
              <a:rPr lang="fr-FR" sz="2400" dirty="0"/>
              <a:t> data </a:t>
            </a:r>
            <a:r>
              <a:rPr lang="fr-FR" sz="2400" dirty="0" err="1"/>
              <a:t>storage</a:t>
            </a:r>
            <a:endParaRPr lang="fr-DZ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800" b="1" dirty="0" err="1">
                <a:solidFill>
                  <a:srgbClr val="C1F5B1">
                    <a:alpha val="60000"/>
                  </a:srgbClr>
                </a:solidFill>
              </a:rPr>
              <a:t>Cybersecurity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: </a:t>
            </a:r>
            <a:r>
              <a:rPr lang="fr-FR" sz="2400" dirty="0"/>
              <a:t>Protection </a:t>
            </a:r>
            <a:r>
              <a:rPr lang="fr-FR" sz="2400" dirty="0" err="1"/>
              <a:t>from</a:t>
            </a:r>
            <a:r>
              <a:rPr lang="fr-FR" sz="2400" dirty="0"/>
              <a:t> digital </a:t>
            </a:r>
            <a:r>
              <a:rPr lang="fr-FR" sz="2400" dirty="0" err="1"/>
              <a:t>threats</a:t>
            </a:r>
            <a:endParaRPr lang="fr-DZ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800" b="1" dirty="0" err="1">
                <a:solidFill>
                  <a:srgbClr val="C1F5B1">
                    <a:alpha val="60000"/>
                  </a:srgbClr>
                </a:solidFill>
              </a:rPr>
              <a:t>Artificial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 intelligence(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A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I): </a:t>
            </a:r>
            <a:r>
              <a:rPr lang="fr-FR" sz="2400" dirty="0"/>
              <a:t>Machine </a:t>
            </a:r>
            <a:r>
              <a:rPr lang="fr-FR" sz="2400" dirty="0" err="1"/>
              <a:t>learning</a:t>
            </a:r>
            <a:endParaRPr lang="fr-DZ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Internet of </a:t>
            </a:r>
            <a:r>
              <a:rPr lang="fr-DZ" sz="2800" b="1" dirty="0" err="1">
                <a:solidFill>
                  <a:srgbClr val="C1F5B1">
                    <a:alpha val="60000"/>
                  </a:srgbClr>
                </a:solidFill>
              </a:rPr>
              <a:t>things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(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I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o</a:t>
            </a: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): </a:t>
            </a:r>
            <a:r>
              <a:rPr lang="fr-FR" sz="2400" dirty="0" err="1"/>
              <a:t>Connected</a:t>
            </a:r>
            <a:r>
              <a:rPr lang="fr-FR" sz="2400" dirty="0"/>
              <a:t> </a:t>
            </a:r>
            <a:r>
              <a:rPr lang="fr-FR" sz="2400" dirty="0" err="1"/>
              <a:t>devices</a:t>
            </a:r>
            <a:endParaRPr lang="fr-DZ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Blockchain: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400" dirty="0"/>
              <a:t>Secure transactions</a:t>
            </a:r>
            <a:endParaRPr lang="fr-DZ" sz="2400" dirty="0"/>
          </a:p>
        </p:txBody>
      </p:sp>
      <p:pic>
        <p:nvPicPr>
          <p:cNvPr id="5122" name="Picture 2" descr="Adobe, IA, illustrateur">
            <a:extLst>
              <a:ext uri="{FF2B5EF4-FFF2-40B4-BE49-F238E27FC236}">
                <a16:creationId xmlns:a16="http://schemas.microsoft.com/office/drawing/2014/main" id="{C6917602-5F83-44E1-80A0-15C0D0AB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0" y="264771"/>
            <a:ext cx="730622" cy="68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ybersécurité, protection du système, verrouillage du système, cyber-verrouillage, verrouillage ai">
            <a:extLst>
              <a:ext uri="{FF2B5EF4-FFF2-40B4-BE49-F238E27FC236}">
                <a16:creationId xmlns:a16="http://schemas.microsoft.com/office/drawing/2014/main" id="{DCE40C0E-E05A-4202-8881-66D9EBAF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90" y="5862607"/>
            <a:ext cx="730622" cy="7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89FC257-0ECF-4215-AD31-A1C9C8B9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44" y="5862607"/>
            <a:ext cx="730622" cy="7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I in Indonesia: The current state and its opportunities">
            <a:extLst>
              <a:ext uri="{FF2B5EF4-FFF2-40B4-BE49-F238E27FC236}">
                <a16:creationId xmlns:a16="http://schemas.microsoft.com/office/drawing/2014/main" id="{2C5C6ABB-CBC6-6092-BF80-AEF35DAC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54" y="3313257"/>
            <a:ext cx="1769533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p out a career change to cyber security | NEIT">
            <a:extLst>
              <a:ext uri="{FF2B5EF4-FFF2-40B4-BE49-F238E27FC236}">
                <a16:creationId xmlns:a16="http://schemas.microsoft.com/office/drawing/2014/main" id="{8007F7D0-C362-18C6-547A-22979CA9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29" y="2108200"/>
            <a:ext cx="1708785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32C26-75CE-401F-8EF5-83A4FF2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264" y="253429"/>
            <a:ext cx="5120640" cy="917003"/>
          </a:xfrm>
        </p:spPr>
        <p:txBody>
          <a:bodyPr>
            <a:normAutofit/>
          </a:bodyPr>
          <a:lstStyle/>
          <a:p>
            <a:pPr algn="r"/>
            <a:r>
              <a:rPr lang="fr-FR" sz="5400" b="1" dirty="0">
                <a:solidFill>
                  <a:srgbClr val="FDA5A1"/>
                </a:solidFill>
              </a:rPr>
              <a:t>C</a:t>
            </a:r>
            <a:r>
              <a:rPr lang="fr-DZ" sz="5400" b="1" dirty="0">
                <a:solidFill>
                  <a:srgbClr val="FDA5A1"/>
                </a:solidFill>
              </a:rPr>
              <a:t>o</a:t>
            </a:r>
            <a:r>
              <a:rPr lang="fr-FR" sz="5400" b="1" dirty="0">
                <a:solidFill>
                  <a:srgbClr val="FDA5A1"/>
                </a:solidFill>
              </a:rPr>
              <a:t>n</a:t>
            </a:r>
            <a:r>
              <a:rPr lang="fr-DZ" sz="5400" b="1" dirty="0">
                <a:solidFill>
                  <a:srgbClr val="FDA5A1"/>
                </a:solidFill>
              </a:rPr>
              <a:t>c</a:t>
            </a:r>
            <a:r>
              <a:rPr lang="fr-FR" sz="5400" b="1" dirty="0">
                <a:solidFill>
                  <a:srgbClr val="FDA5A1"/>
                </a:solidFill>
              </a:rPr>
              <a:t>l</a:t>
            </a:r>
            <a:r>
              <a:rPr lang="fr-DZ" sz="5400" b="1" dirty="0">
                <a:solidFill>
                  <a:srgbClr val="FDA5A1"/>
                </a:solidFill>
              </a:rPr>
              <a:t>u</a:t>
            </a:r>
            <a:r>
              <a:rPr lang="fr-FR" sz="5400" b="1" dirty="0">
                <a:solidFill>
                  <a:srgbClr val="FDA5A1"/>
                </a:solidFill>
              </a:rPr>
              <a:t>s</a:t>
            </a:r>
            <a:r>
              <a:rPr lang="fr-DZ" sz="5400" b="1" dirty="0">
                <a:solidFill>
                  <a:srgbClr val="FDA5A1"/>
                </a:solidFill>
              </a:rPr>
              <a:t>i</a:t>
            </a:r>
            <a:r>
              <a:rPr lang="fr-FR" sz="5400" b="1" dirty="0">
                <a:solidFill>
                  <a:srgbClr val="FDA5A1"/>
                </a:solidFill>
              </a:rPr>
              <a:t>o</a:t>
            </a:r>
            <a:r>
              <a:rPr lang="fr-DZ" sz="5400" b="1" dirty="0">
                <a:solidFill>
                  <a:srgbClr val="FDA5A1"/>
                </a:solidFill>
              </a:rPr>
              <a:t>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37973-FCC4-44EA-9136-02B18785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19" y="2056957"/>
            <a:ext cx="11090274" cy="294176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T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IC: </a:t>
            </a:r>
            <a:r>
              <a:rPr lang="fr-FR" sz="2400" dirty="0" err="1"/>
              <a:t>Integral</a:t>
            </a:r>
            <a:r>
              <a:rPr lang="fr-FR" sz="2400" dirty="0"/>
              <a:t> for modern </a:t>
            </a:r>
            <a:r>
              <a:rPr lang="fr-FR" sz="2400" dirty="0" err="1"/>
              <a:t>operations</a:t>
            </a:r>
            <a:endParaRPr lang="fr-DZ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Google, Microsoft, Git, GitHub: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400" dirty="0" err="1"/>
              <a:t>Streamline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, collaboration</a:t>
            </a:r>
            <a:r>
              <a:rPr lang="fr-DZ" sz="24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Key Technologies:</a:t>
            </a:r>
            <a:r>
              <a:rPr lang="fr-FR" sz="2800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400" dirty="0" err="1"/>
              <a:t>Transforming</a:t>
            </a:r>
            <a:r>
              <a:rPr lang="fr-FR" sz="2400" dirty="0"/>
              <a:t> industries</a:t>
            </a:r>
            <a:endParaRPr lang="fr-DZ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rgbClr val="C1F5B1">
                    <a:alpha val="60000"/>
                  </a:srgbClr>
                </a:solidFill>
              </a:rPr>
              <a:t>Future:</a:t>
            </a:r>
            <a:r>
              <a:rPr lang="fr-DZ" sz="2800" b="1" dirty="0">
                <a:solidFill>
                  <a:srgbClr val="C1F5B1">
                    <a:alpha val="60000"/>
                  </a:srgbClr>
                </a:solidFill>
              </a:rPr>
              <a:t> </a:t>
            </a:r>
            <a:r>
              <a:rPr lang="fr-FR" sz="2400" dirty="0" err="1"/>
              <a:t>Continued</a:t>
            </a:r>
            <a:r>
              <a:rPr lang="fr-FR" sz="2400" dirty="0"/>
              <a:t> </a:t>
            </a:r>
            <a:r>
              <a:rPr lang="fr-FR" sz="2400" dirty="0" err="1"/>
              <a:t>technological</a:t>
            </a:r>
            <a:r>
              <a:rPr lang="fr-FR" sz="2400" dirty="0"/>
              <a:t> </a:t>
            </a:r>
            <a:r>
              <a:rPr lang="fr-FR" sz="2400" dirty="0" err="1"/>
              <a:t>evolution</a:t>
            </a:r>
            <a:br>
              <a:rPr lang="fr-FR" sz="2400" dirty="0"/>
            </a:br>
            <a:endParaRPr lang="fr-DZ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C86715-507A-4832-833B-61621823DC67}"/>
              </a:ext>
            </a:extLst>
          </p:cNvPr>
          <p:cNvSpPr txBox="1"/>
          <p:nvPr/>
        </p:nvSpPr>
        <p:spPr>
          <a:xfrm>
            <a:off x="3165856" y="5362026"/>
            <a:ext cx="46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 for your attention.</a:t>
            </a:r>
            <a:endParaRPr lang="fr-DZ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8" name="Picture 4" descr="conclusion, dénouement, épilogue, post-scriptum">
            <a:extLst>
              <a:ext uri="{FF2B5EF4-FFF2-40B4-BE49-F238E27FC236}">
                <a16:creationId xmlns:a16="http://schemas.microsoft.com/office/drawing/2014/main" id="{76D81027-4660-43A2-96EB-1065AFB2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52" y="5264340"/>
            <a:ext cx="975359" cy="97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in, bien, pouce, en haut, doigt, comme, ventes">
            <a:extLst>
              <a:ext uri="{FF2B5EF4-FFF2-40B4-BE49-F238E27FC236}">
                <a16:creationId xmlns:a16="http://schemas.microsoft.com/office/drawing/2014/main" id="{9F57436F-7D39-4214-A3C9-D0349D26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3" y="21990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Grand écran</PresentationFormat>
  <Paragraphs>88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Sitka Heading</vt:lpstr>
      <vt:lpstr>Source Sans Pro</vt:lpstr>
      <vt:lpstr>Wingdings</vt:lpstr>
      <vt:lpstr>3DFloatVTI</vt:lpstr>
      <vt:lpstr>Exploring Information and Communication Technologies (TIC)</vt:lpstr>
      <vt:lpstr>SUMMARY</vt:lpstr>
      <vt:lpstr>Introduction to TIC</vt:lpstr>
      <vt:lpstr>Some statistics</vt:lpstr>
      <vt:lpstr>Google services</vt:lpstr>
      <vt:lpstr>Microsoft tools</vt:lpstr>
      <vt:lpstr>Git and Github</vt:lpstr>
      <vt:lpstr>Other relevant technologies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rayan slimani</dc:creator>
  <cp:lastModifiedBy>Ramzy S</cp:lastModifiedBy>
  <cp:revision>40</cp:revision>
  <dcterms:created xsi:type="dcterms:W3CDTF">2023-12-29T13:40:19Z</dcterms:created>
  <dcterms:modified xsi:type="dcterms:W3CDTF">2024-01-01T16:02:30Z</dcterms:modified>
</cp:coreProperties>
</file>