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72" r:id="rId7"/>
    <p:sldId id="258" r:id="rId8"/>
    <p:sldId id="274" r:id="rId9"/>
    <p:sldId id="265" r:id="rId10"/>
    <p:sldId id="275" r:id="rId11"/>
    <p:sldId id="266" r:id="rId12"/>
    <p:sldId id="276" r:id="rId13"/>
    <p:sldId id="279" r:id="rId14"/>
    <p:sldId id="280" r:id="rId15"/>
    <p:sldId id="260" r:id="rId16"/>
    <p:sldId id="282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adegoiter@gmail.co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baru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di Perusahaan A</a:t>
            </a:r>
            <a:b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By ADEMULYADI / 714232002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15" y="930995"/>
            <a:ext cx="9215136" cy="453847"/>
          </a:xfrm>
        </p:spPr>
        <p:txBody>
          <a:bodyPr>
            <a:normAutofit/>
          </a:bodyPr>
          <a:lstStyle/>
          <a:p>
            <a:pPr algn="l"/>
            <a:r>
              <a:rPr lang="en-ID" sz="1200" dirty="0">
                <a:latin typeface="-apple-system"/>
              </a:rPr>
              <a:t>5</a:t>
            </a:r>
            <a:r>
              <a:rPr lang="en-ID" sz="1200" b="0" i="0" dirty="0">
                <a:effectLst/>
                <a:latin typeface="-apple-system"/>
              </a:rPr>
              <a:t>. </a:t>
            </a:r>
            <a:r>
              <a:rPr lang="en-ID" sz="1200" b="0" i="0" dirty="0" err="1">
                <a:effectLst/>
                <a:latin typeface="-apple-system"/>
              </a:rPr>
              <a:t>Apa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metode</a:t>
            </a:r>
            <a:r>
              <a:rPr lang="en-ID" sz="1200" b="0" i="0" dirty="0">
                <a:effectLst/>
                <a:latin typeface="-apple-system"/>
              </a:rPr>
              <a:t> yang </a:t>
            </a:r>
            <a:r>
              <a:rPr lang="en-ID" sz="1200" b="0" i="0" dirty="0" err="1">
                <a:effectLst/>
                <a:latin typeface="-apple-system"/>
              </a:rPr>
              <a:t>tepat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untuk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menguji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kehandalan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aplikasi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seluler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ini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dalam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kondisi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baterai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rendah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atau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saat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perangkat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sedang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digunakan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dalam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suhu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ekstrem</a:t>
            </a:r>
            <a:r>
              <a:rPr lang="en-ID" sz="1200" b="0" i="0" dirty="0">
                <a:effectLst/>
                <a:latin typeface="-apple-system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927CFF-FD5F-E027-BFA8-A6C4D47F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17132"/>
              </p:ext>
            </p:extLst>
          </p:nvPr>
        </p:nvGraphicFramePr>
        <p:xfrm>
          <a:off x="882452" y="1968136"/>
          <a:ext cx="10795742" cy="38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Baterai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Rendah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Simulasikan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baterai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rendah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mengevaluasi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respons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fungsionalitas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situasi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 Monitor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penggunaan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baterai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oleh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terjadi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penurunan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drastis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Daya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Tahan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Baterai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(Battery Endurance Testing)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jangka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lama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baterai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terbatas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Amati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bertahan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baterai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kebocoran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Penghematan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Energi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(Energy Efficiency Testing)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seberapa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efisien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baterai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berlebihan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mengoptimalkan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berada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baterai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Respons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Baterai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Rendah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bahwa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tetap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responsif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memberikan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pengalaman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pengguna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baik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meskipun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perangkat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berada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kondisi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baterai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rendah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Fokus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fungsi-fungsi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inti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mungkin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dibutuhkan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pengguna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kondisi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tersebut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Pemulihan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dinyalakan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kehabisan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mengembalikan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keadaan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data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hilang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Suhu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Ekstrem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/>
                        <a:t>Uji </a:t>
                      </a:r>
                      <a:r>
                        <a:rPr lang="en-ID" sz="1100" dirty="0" err="1"/>
                        <a:t>aplikasi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dalam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suhu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ekstrem</a:t>
                      </a:r>
                      <a:r>
                        <a:rPr lang="en-ID" sz="1100" dirty="0"/>
                        <a:t>, </a:t>
                      </a:r>
                      <a:r>
                        <a:rPr lang="en-ID" sz="1100" dirty="0" err="1"/>
                        <a:t>baik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suhu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rendah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maupun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tinggi</a:t>
                      </a:r>
                      <a:r>
                        <a:rPr lang="en-ID" sz="1100" dirty="0"/>
                        <a:t>, </a:t>
                      </a:r>
                      <a:r>
                        <a:rPr lang="en-ID" sz="1100" dirty="0" err="1"/>
                        <a:t>untuk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mengevaluasi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kinerja</a:t>
                      </a:r>
                      <a:r>
                        <a:rPr lang="en-ID" sz="1100" dirty="0"/>
                        <a:t> dan </a:t>
                      </a:r>
                      <a:r>
                        <a:rPr lang="en-ID" sz="1100" dirty="0" err="1"/>
                        <a:t>respons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aplikasi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dalam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kondisi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lingkungan</a:t>
                      </a:r>
                      <a:r>
                        <a:rPr lang="en-ID" sz="1100" dirty="0"/>
                        <a:t> yang </a:t>
                      </a:r>
                      <a:r>
                        <a:rPr lang="en-ID" sz="1100" dirty="0" err="1"/>
                        <a:t>ekstrim</a:t>
                      </a:r>
                      <a:r>
                        <a:rPr lang="en-ID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0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601" y="749664"/>
            <a:ext cx="7869662" cy="584654"/>
          </a:xfrm>
        </p:spPr>
        <p:txBody>
          <a:bodyPr>
            <a:normAutofit/>
          </a:bodyPr>
          <a:lstStyle/>
          <a:p>
            <a:pPr algn="l"/>
            <a:r>
              <a:rPr lang="en-ID" sz="1200" dirty="0">
                <a:latin typeface="-apple-system"/>
              </a:rPr>
              <a:t>5</a:t>
            </a:r>
            <a:r>
              <a:rPr lang="en-ID" sz="1200" b="0" i="0" dirty="0">
                <a:effectLst/>
                <a:latin typeface="-apple-system"/>
              </a:rPr>
              <a:t>. </a:t>
            </a:r>
            <a:r>
              <a:rPr lang="en-ID" sz="1200" b="0" i="0" dirty="0" err="1">
                <a:effectLst/>
                <a:latin typeface="-apple-system"/>
              </a:rPr>
              <a:t>Apa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metode</a:t>
            </a:r>
            <a:r>
              <a:rPr lang="en-ID" sz="1200" b="0" i="0" dirty="0">
                <a:effectLst/>
                <a:latin typeface="-apple-system"/>
              </a:rPr>
              <a:t> yang </a:t>
            </a:r>
            <a:r>
              <a:rPr lang="en-ID" sz="1200" b="0" i="0" dirty="0" err="1">
                <a:effectLst/>
                <a:latin typeface="-apple-system"/>
              </a:rPr>
              <a:t>tepat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untuk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menguji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kehandalan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aplikasi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seluler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ini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dalam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kondisi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baterai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rendah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atau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saat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perangkat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sedang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digunakan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dalam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suhu</a:t>
            </a:r>
            <a:r>
              <a:rPr lang="en-ID" sz="1200" b="0" i="0" dirty="0">
                <a:effectLst/>
                <a:latin typeface="-apple-system"/>
              </a:rPr>
              <a:t> </a:t>
            </a:r>
            <a:r>
              <a:rPr lang="en-ID" sz="1200" b="0" i="0" dirty="0" err="1">
                <a:effectLst/>
                <a:latin typeface="-apple-system"/>
              </a:rPr>
              <a:t>ekstrem</a:t>
            </a:r>
            <a:r>
              <a:rPr lang="en-ID" sz="1200" b="0" i="0" dirty="0">
                <a:effectLst/>
                <a:latin typeface="-apple-system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927CFF-FD5F-E027-BFA8-A6C4D47F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54646"/>
              </p:ext>
            </p:extLst>
          </p:nvPr>
        </p:nvGraphicFramePr>
        <p:xfrm>
          <a:off x="882452" y="1968136"/>
          <a:ext cx="10795742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Kinerja pada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Suhu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Tinggi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Fokus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pengujian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saat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perangkat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beroperasi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suhu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tinggi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bahwa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dapat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berjalan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dengan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baik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tanpa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terlalu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membebani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perangkat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Kinerja pada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Suhu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Rendah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Uji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suhu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rendah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bahwa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tidak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penurunan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signifikan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respons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atau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Integrasi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Suhu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suhu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mengintegrasikan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suhu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Stabilitas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Operasi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Suhu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Ekstrem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Selain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menguji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, uji juga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stabilitas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sistem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operasi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suhu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ekstrem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karena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juga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dapat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mempengaruhi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Suhu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Transisi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/>
                        <a:t>Lakukan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pengujian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saat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perangkat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berpindah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dari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suhu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ekstrem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ke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suhu</a:t>
                      </a:r>
                      <a:r>
                        <a:rPr lang="en-ID" sz="1100" dirty="0"/>
                        <a:t> normal </a:t>
                      </a:r>
                      <a:r>
                        <a:rPr lang="en-ID" sz="1100" dirty="0" err="1"/>
                        <a:t>atau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sebaliknya</a:t>
                      </a:r>
                      <a:r>
                        <a:rPr lang="en-ID" sz="1100" dirty="0"/>
                        <a:t>, dan </a:t>
                      </a:r>
                      <a:r>
                        <a:rPr lang="en-ID" sz="1100" dirty="0" err="1"/>
                        <a:t>pastikan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bahwa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aplikasi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dapat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beradaptasi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dengan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perubahan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ini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tanpa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masalah</a:t>
                      </a:r>
                      <a:r>
                        <a:rPr lang="en-ID" sz="1100" dirty="0"/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(Usability Testing) pada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Ekstrem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/>
                        <a:t>Melibatkan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pengguna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dalam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pengujian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untuk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mendapatkan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umpan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balik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langsung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tentang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pengalaman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pengguna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dalam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kondisi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baterai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rendah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atau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suhu</a:t>
                      </a:r>
                      <a:r>
                        <a:rPr lang="en-ID" sz="1100" dirty="0"/>
                        <a:t> </a:t>
                      </a:r>
                      <a:r>
                        <a:rPr lang="en-ID" sz="1100" dirty="0" err="1"/>
                        <a:t>ekstrem</a:t>
                      </a:r>
                      <a:r>
                        <a:rPr lang="en-ID" sz="1100" dirty="0"/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3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" y="892178"/>
            <a:ext cx="10114417" cy="1106440"/>
          </a:xfrm>
        </p:spPr>
        <p:txBody>
          <a:bodyPr>
            <a:normAutofit fontScale="90000"/>
          </a:bodyPr>
          <a:lstStyle/>
          <a:p>
            <a:pPr algn="l"/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6.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Buatlah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serangkaian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skenario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memverifikasi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responsivitas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terhadap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jenis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input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pengguna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mungkin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terjadi</a:t>
            </a: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373818"/>
              </p:ext>
            </p:extLst>
          </p:nvPr>
        </p:nvGraphicFramePr>
        <p:xfrm>
          <a:off x="1143710" y="2197460"/>
          <a:ext cx="10795742" cy="452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02535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9953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1: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Interaksi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berinteraksi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tombol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menu, input form).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/tap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tombol-tombol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tanggapan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segera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gulir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Input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formulir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tanggapan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8432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2: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Halaman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/tap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tombol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berpindah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kecepatan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menu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lihat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tombol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(back)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perpindahan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114741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3: Input Multi-Touch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menangani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multi-touch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memasukkan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gestur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multi-touch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pinch-to-zoom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8432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4: Input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misalnya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stylus)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stylus.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stylus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menavigasi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berinteraksi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fitur-fitur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mendukung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69" y="892177"/>
            <a:ext cx="9761719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6.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Buatlah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serangkaian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skenario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memverifikasi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responsivitas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terhadap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jenis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input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pengguna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mungkin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terjadi</a:t>
            </a: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08390"/>
              </p:ext>
            </p:extLst>
          </p:nvPr>
        </p:nvGraphicFramePr>
        <p:xfrm>
          <a:off x="1156772" y="2733992"/>
          <a:ext cx="10795742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5: Input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Keyboard (Jika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Dukungan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keyboard.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keyboard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memasukkan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formulir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keyboard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urutan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6: Voice Input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voice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memasukkan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 :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berubah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potret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lanskap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sebaliknya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mengubah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menyesuaikan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8: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Interaksi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Akselerometer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Gyroscope,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dsb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Interaksi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Akselerometer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Gyroscope,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dsb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memicu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1" y="892177"/>
            <a:ext cx="9200017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6.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Buatlah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serangkaian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skenario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memverifikasi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responsivitas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terhadap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jenis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input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pengguna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mungkin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terjadi</a:t>
            </a: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26801"/>
              </p:ext>
            </p:extLst>
          </p:nvPr>
        </p:nvGraphicFramePr>
        <p:xfrm>
          <a:off x="1156772" y="2733992"/>
          <a:ext cx="10795742" cy="38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9: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Kecil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berukuran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rendah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terlihat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ukuran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 10: Pengujian pada Berbagai Model Perangkat dan OS</a:t>
                      </a:r>
                      <a:endParaRPr lang="sv-SE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Deskripsi:</a:t>
                      </a:r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Memastikan responsivitas konsisten pada berbagai model perangkat dan sistem operasi.</a:t>
                      </a:r>
                    </a:p>
                    <a:p>
                      <a:r>
                        <a:rPr lang="sv-SE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Langkah-langkah:</a:t>
                      </a:r>
                      <a:endParaRPr lang="sv-SE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Uji aplikasi pada perangkat dengan berbagai spesifikasi, termasuk perangkat lama dan baru.</a:t>
                      </a:r>
                    </a:p>
                    <a:p>
                      <a:pPr lvl="1"/>
                      <a:r>
                        <a:rPr 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Pastikan aplikasi berkinerja baik di berbagai versi sistem operasi (iOS dan Android).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11: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Kompleks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kompleks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misalnya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bersamaan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Langkah-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langkah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Gabungkan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skenario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konflik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menanggapi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kompleks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7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161" y="709297"/>
            <a:ext cx="9578839" cy="1325563"/>
          </a:xfrm>
        </p:spPr>
        <p:txBody>
          <a:bodyPr>
            <a:normAutofit fontScale="90000"/>
          </a:bodyPr>
          <a:lstStyle/>
          <a:p>
            <a:r>
              <a:rPr lang="en-ID" dirty="0">
                <a:solidFill>
                  <a:srgbClr val="1F2328"/>
                </a:solidFill>
                <a:latin typeface="-apple-system"/>
              </a:rPr>
              <a:t>7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langkah-langkah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ambil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kompatibilitas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versi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operasi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Android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berbeda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10807"/>
              </p:ext>
            </p:extLst>
          </p:nvPr>
        </p:nvGraphicFramePr>
        <p:xfrm>
          <a:off x="1143710" y="2197460"/>
          <a:ext cx="10795742" cy="451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02535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504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Pemahaman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Persyaratan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Sisem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pemahaman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persyaratan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minimal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rekomendasi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Android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Identifikasi Versi Android Target</a:t>
                      </a:r>
                      <a:endParaRPr lang="nn-NO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Tentukan versi-versi Android yang akan menjadi target pengguna utama aplikasi Anda. Prioritaskan versi-versi yang paling umum digunakan di antara audiens target Anda.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5675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Pemilihan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Pilih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emulator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mewakili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oleh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Anda.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mencakup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Android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diuji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48405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Instalasi</a:t>
                      </a: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Instal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setiap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perangkat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diuji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proses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instalasi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berjalan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dengan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baik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tidak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masalah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kompatibilitas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Uji </a:t>
                      </a:r>
                      <a:r>
                        <a:rPr lang="en-ID" sz="1100" b="1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Fungsionalitas</a:t>
                      </a:r>
                      <a:r>
                        <a:rPr lang="en-ID" sz="11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Dasar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Uji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fungsionalitas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dasar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setiap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Android yang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diuji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elemen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antarmuka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(UI)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terlihat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berperilaku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harapan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18302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6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Pengujian</a:t>
                      </a: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Navigasi</a:t>
                      </a: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dan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Interaksi</a:t>
                      </a:r>
                      <a:endParaRPr lang="en-ID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navigasi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berfungsi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dengan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benar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setiap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Android. Uji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interaksi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pengguna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seperti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tombol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kembali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tombol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beranda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, dan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interaksi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lainnya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6036"/>
                  </a:ext>
                </a:extLst>
              </a:tr>
              <a:tr h="8432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Uji Kinerja dan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Responsivitas</a:t>
                      </a:r>
                      <a:endParaRPr lang="en-ID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Uji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setiap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Android,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termasuk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respons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terhadap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input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pengguna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tidak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penurunan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signifikan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tertentu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2178"/>
            <a:ext cx="9983788" cy="1168124"/>
          </a:xfrm>
        </p:spPr>
        <p:txBody>
          <a:bodyPr>
            <a:normAutofit fontScale="90000"/>
          </a:bodyPr>
          <a:lstStyle/>
          <a:p>
            <a:r>
              <a:rPr lang="en-ID" dirty="0">
                <a:solidFill>
                  <a:srgbClr val="1F2328"/>
                </a:solidFill>
                <a:latin typeface="-apple-system"/>
              </a:rPr>
              <a:t>7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langkah-langkah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ambil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kompatibilitas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versi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operasi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Android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berbeda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01838"/>
              </p:ext>
            </p:extLst>
          </p:nvPr>
        </p:nvGraphicFramePr>
        <p:xfrm>
          <a:off x="1143710" y="2197460"/>
          <a:ext cx="10795742" cy="438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02535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504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berinteraksi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Android.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Misalnya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kamera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GPS,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berjalan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lancar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Android.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(UI) dan tata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beradaptasi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5675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Resolusi</a:t>
                      </a:r>
                      <a:r>
                        <a:rPr lang="en-ID" sz="11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endParaRPr lang="en-ID" sz="11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menangani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Android.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48405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11</a:t>
                      </a:r>
                      <a:endParaRPr lang="en-ID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Uji Integrasi </a:t>
                      </a:r>
                      <a:r>
                        <a:rPr lang="en-ID" sz="1100" b="1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API Level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berbagai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API level di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setiap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Android.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panggilan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API yang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mendukung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versi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tertentu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Pengujian</a:t>
                      </a: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Keamanan</a:t>
                      </a:r>
                      <a:endParaRPr lang="en-ID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Uji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keamanan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setiap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Android.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tidak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risiko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keamanan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signifikan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terutama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Android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lebih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lama.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18302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Uji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Pemutusan</a:t>
                      </a: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Koneksi</a:t>
                      </a: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dan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Rekonektivitas</a:t>
                      </a:r>
                      <a:endParaRPr lang="en-ID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Uji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menanggapi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pemutusan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koneksi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kemudian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rekonektivitas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setiap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Android.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6036"/>
                  </a:ext>
                </a:extLst>
              </a:tr>
              <a:tr h="8432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Uji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Kompatibilitas</a:t>
                      </a:r>
                      <a:r>
                        <a:rPr lang="en-ID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Terbalik</a:t>
                      </a:r>
                      <a:endParaRPr lang="en-ID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Lakukan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kompatibilitas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terbalik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untuk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memastikan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bahwa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aplikasi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tetap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berfungsi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dengan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baik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di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Android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lebih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lama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meskipun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dirancang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untuk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lebih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baru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8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892178"/>
            <a:ext cx="9657217" cy="1158692"/>
          </a:xfrm>
        </p:spPr>
        <p:txBody>
          <a:bodyPr>
            <a:normAutofit fontScale="90000"/>
          </a:bodyPr>
          <a:lstStyle/>
          <a:p>
            <a:r>
              <a:rPr lang="en-ID" dirty="0">
                <a:solidFill>
                  <a:srgbClr val="1F2328"/>
                </a:solidFill>
                <a:latin typeface="-apple-system"/>
              </a:rPr>
              <a:t>7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langkah-langkah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ambil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kompatibilitas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berbagai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versi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operasi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Android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berbeda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12696"/>
              </p:ext>
            </p:extLst>
          </p:nvPr>
        </p:nvGraphicFramePr>
        <p:xfrm>
          <a:off x="1143710" y="2197460"/>
          <a:ext cx="10795742" cy="205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02535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504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Pemantauan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Analisis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tanggapan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memecahkan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kompatibilitas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muncul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16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Hasil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Dokumentasikan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Android,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perbaikan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diambil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567508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17" y="892177"/>
            <a:ext cx="10271171" cy="1325563"/>
          </a:xfrm>
        </p:spPr>
        <p:txBody>
          <a:bodyPr>
            <a:normAutofit fontScale="90000"/>
          </a:bodyPr>
          <a:lstStyle/>
          <a:p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8.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kemampuan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berfungsi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baik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mode offline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saat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koneksi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jaringan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terputus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21734"/>
              </p:ext>
            </p:extLst>
          </p:nvPr>
        </p:nvGraphicFramePr>
        <p:xfrm>
          <a:off x="909546" y="2053769"/>
          <a:ext cx="10795742" cy="389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02535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504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Terputus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emulator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memungkinkan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terputus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beralih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Fungsionalitas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Dasar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fungsionalitas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Misalnya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beranda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fitur-fitur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5675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Halaman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kesalahan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berpindah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48405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Input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Formulir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menerima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formulir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dimasukkan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tersedia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Tampilan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pencarian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diunduh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sebelumnya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18302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6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Sinkronisasi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proses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sinkronisasi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disinkronkan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kehilangan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0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1" y="892177"/>
            <a:ext cx="9840097" cy="1325563"/>
          </a:xfrm>
        </p:spPr>
        <p:txBody>
          <a:bodyPr>
            <a:normAutofit fontScale="90000"/>
          </a:bodyPr>
          <a:lstStyle/>
          <a:p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8.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kemampuan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berfungsi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baik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mode offline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saat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koneksi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jaringan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terputus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37188"/>
              </p:ext>
            </p:extLst>
          </p:nvPr>
        </p:nvGraphicFramePr>
        <p:xfrm>
          <a:off x="909546" y="2053769"/>
          <a:ext cx="10795742" cy="389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02535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504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Pembaruan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pembaruan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perbaikan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pembaruan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menerapkannya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online.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Notifikasi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Peringatan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peringatan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offline.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pengingat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diperlukan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5675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oleh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berwenang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48405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Baterai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baterai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berlebihan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menguras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baterai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beroperasi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43760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Kesiapan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Kembali Online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mendeteksi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beralih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online.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melanjutkan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terhubung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18302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Integrasi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(OS)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offline,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terutama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memulihkan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belakang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452" y="979715"/>
            <a:ext cx="8023496" cy="1146356"/>
          </a:xfrm>
        </p:spPr>
        <p:txBody>
          <a:bodyPr>
            <a:normAutofit fontScale="90000"/>
          </a:bodyPr>
          <a:lstStyle/>
          <a:p>
            <a:r>
              <a:rPr lang="en-ID" b="0" i="0" dirty="0">
                <a:effectLst/>
                <a:latin typeface="-apple-system"/>
              </a:rPr>
              <a:t>1.Bagaimana QA </a:t>
            </a:r>
            <a:r>
              <a:rPr lang="en-ID" b="0" i="0" dirty="0" err="1">
                <a:effectLst/>
                <a:latin typeface="-apple-system"/>
              </a:rPr>
              <a:t>dapat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memastikan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kompatibilitas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aplikasi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seluler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ini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dengan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berbagai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sistem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operasi</a:t>
            </a:r>
            <a:r>
              <a:rPr lang="en-ID" b="0" i="0" dirty="0">
                <a:effectLst/>
                <a:latin typeface="-apple-system"/>
              </a:rPr>
              <a:t> yang </a:t>
            </a:r>
            <a:r>
              <a:rPr lang="en-ID" b="0" i="0" dirty="0" err="1">
                <a:effectLst/>
                <a:latin typeface="-apple-system"/>
              </a:rPr>
              <a:t>berbeda</a:t>
            </a:r>
            <a:r>
              <a:rPr lang="en-ID" b="0" i="0" dirty="0">
                <a:effectLst/>
                <a:latin typeface="-apple-system"/>
              </a:rPr>
              <a:t>, </a:t>
            </a:r>
            <a:r>
              <a:rPr lang="en-ID" b="0" i="0" dirty="0" err="1">
                <a:effectLst/>
                <a:latin typeface="-apple-system"/>
              </a:rPr>
              <a:t>seperti</a:t>
            </a:r>
            <a:r>
              <a:rPr lang="en-ID" b="0" i="0" dirty="0">
                <a:effectLst/>
                <a:latin typeface="-apple-system"/>
              </a:rPr>
              <a:t> iOS dan Android?</a:t>
            </a:r>
            <a:br>
              <a:rPr lang="en-ID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927CFF-FD5F-E027-BFA8-A6C4D47F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97785"/>
              </p:ext>
            </p:extLst>
          </p:nvPr>
        </p:nvGraphicFramePr>
        <p:xfrm>
          <a:off x="882452" y="1968136"/>
          <a:ext cx="10795742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Fisik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fisik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operasi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berbeda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mencakup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iOS dan Android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berbeda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serta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operasi</a:t>
                      </a:r>
                      <a:r>
                        <a:rPr lang="en-ID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berbeda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Emulator dan Simulator: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emulator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Xcode Simulator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iOS dan Android Emulator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Android.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potensial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terkendali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Browser dan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melibatkan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komponen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peramban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responsif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peramban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peramban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beradaptasi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mode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potret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lanskap</a:t>
                      </a:r>
                      <a:r>
                        <a:rPr lang="en-ID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terbaru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terdahulu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iOS dan Android.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Beberapa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lama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Kompatibilitas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berjalan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spesifikasi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beragam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349" y="892177"/>
            <a:ext cx="10036039" cy="1325563"/>
          </a:xfrm>
        </p:spPr>
        <p:txBody>
          <a:bodyPr>
            <a:normAutofit fontScale="90000"/>
          </a:bodyPr>
          <a:lstStyle/>
          <a:p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8.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kemampuan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berfungsi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baik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mode offline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saat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koneksi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jaringan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terputus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D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7E091C8-C997-87DA-572B-0C432394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39048"/>
              </p:ext>
            </p:extLst>
          </p:nvPr>
        </p:nvGraphicFramePr>
        <p:xfrm>
          <a:off x="909546" y="2053769"/>
          <a:ext cx="10795742" cy="2706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02535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504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Stabil: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bervariasi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meskipun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Pengembalian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kembali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terputus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kehilangan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bekerja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normal.</a:t>
                      </a: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5675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Hasil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Dokumentasikan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perbaikan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diambil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meningkatkan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kemampuan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offline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masa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9.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Identifikasi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beberapa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teknik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efektif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memverifikasi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keamanan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perlindungan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79481"/>
              </p:ext>
            </p:extLst>
          </p:nvPr>
        </p:nvGraphicFramePr>
        <p:xfrm>
          <a:off x="698129" y="2172398"/>
          <a:ext cx="10795742" cy="418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(Security Scanning):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mencakup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umum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injection, cross-site scripting (XSS),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Kode (Code Scanning):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mendeteksi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pengkodean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Pemutaran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Hak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(Access Control Testing):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mengimplementasikan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memanipulasi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Otorisasi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proses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otorisasi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(Network Security Testing):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memeriksa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dikirim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diterima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dienkripsi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enkripsi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terutama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dikirim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dipertukarkan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7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9.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Identifikasi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beberapa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teknik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efektif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memverifikasi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keamanan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perlindungan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64840"/>
              </p:ext>
            </p:extLst>
          </p:nvPr>
        </p:nvGraphicFramePr>
        <p:xfrm>
          <a:off x="558058" y="1645733"/>
          <a:ext cx="10795742" cy="448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(Session Security Testing)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token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mencegah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penggantian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(API Vulnerability Testing)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API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oleh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diperlukan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injection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pencurian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Perlindungan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umum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-in-the-middle (MITM),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pencurian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token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Ketahanan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ketahanan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denial-of-service (DoS)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distributed denial-of-service (DDoS).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Pemutakhiran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Pemeliharaan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pemutakhiran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pemeliharaan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pemutakhiran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diterapkan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menyebabkan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peluncuran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9.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Identifikasi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beberapa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teknik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efektif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memverifikasi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keamanan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perlindungan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27835"/>
              </p:ext>
            </p:extLst>
          </p:nvPr>
        </p:nvGraphicFramePr>
        <p:xfrm>
          <a:off x="558058" y="1645733"/>
          <a:ext cx="10795742" cy="2904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Logging dan Monitoring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logging dan monitoring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mencurigakan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dideteksi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kejadian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dianalisis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ketiga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penetrasi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kelemahan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terdeteksi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dirancang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platform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fitur-fitur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5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10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memvalidasi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kinerja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mengolah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besar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kompleks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64917"/>
              </p:ext>
            </p:extLst>
          </p:nvPr>
        </p:nvGraphicFramePr>
        <p:xfrm>
          <a:off x="545729" y="2051430"/>
          <a:ext cx="10795742" cy="430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(Security Scanning)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mencakup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umum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 injection, cross-site scripting (XSS),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Kode (Code Scanning)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Pemindaian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mendeteksi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pengkodean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Pemutaran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Hak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(Access Control Testing)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mengimplementasikan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kontrol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memanipulasi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Otorisasi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proses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otorisasi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(Network Security Testing)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memeriksa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dikirim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diterima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dienkripsi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Enkripsi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enkripsi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terutama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dikirim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dipertukarkan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10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memvalidasi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kinerja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mengolah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besar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kompleks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29675"/>
              </p:ext>
            </p:extLst>
          </p:nvPr>
        </p:nvGraphicFramePr>
        <p:xfrm>
          <a:off x="545729" y="2051430"/>
          <a:ext cx="10795742" cy="431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(Session Security Testing)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token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mencegah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penggantian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(API Vulnerability Testing)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API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oleh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diperlukan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injection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pencurian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Perlindungan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umum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-in-the-middle (MITM),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pencurian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token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otentikasi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Ketahanan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ketahanan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denial-of-service (DoS)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distributed denial-of-service (DDoS).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Pemutakhiran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Pemeliharaan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pemutakhiran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pemeliharaan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pemutakhiran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diterapkan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tanpa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menyebabkan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terlindungi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kerentanan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peluncuran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8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10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Jelaskan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Anda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memvalidasi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kinerja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mengolah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besar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kompleks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7989"/>
              </p:ext>
            </p:extLst>
          </p:nvPr>
        </p:nvGraphicFramePr>
        <p:xfrm>
          <a:off x="545729" y="2051430"/>
          <a:ext cx="10795742" cy="27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Logging dan Monitoring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logging dan monitoring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aktivitas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mencurigakan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dideteksi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kejadian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dianalisis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ketiga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independen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penetrasi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kelemahan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terdeteksi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teknik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dirancang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platform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fitur-fitur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seluler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Ade </a:t>
            </a:r>
            <a:r>
              <a:rPr lang="en-US" dirty="0" err="1"/>
              <a:t>Mulyadi</a:t>
            </a:r>
            <a:r>
              <a:rPr lang="en-US" dirty="0"/>
              <a:t> / </a:t>
            </a:r>
            <a:r>
              <a:rPr lang="en-US" dirty="0">
                <a:hlinkClick r:id="rId2"/>
              </a:rPr>
              <a:t>adegoiter@gmail.com</a:t>
            </a:r>
            <a:endParaRPr lang="en-US" dirty="0"/>
          </a:p>
          <a:p>
            <a:r>
              <a:rPr lang="en-US" dirty="0"/>
              <a:t>Ademulyadi.com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55" y="692332"/>
            <a:ext cx="8023496" cy="1146356"/>
          </a:xfrm>
        </p:spPr>
        <p:txBody>
          <a:bodyPr>
            <a:normAutofit/>
          </a:bodyPr>
          <a:lstStyle/>
          <a:p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kompatibilitas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seluler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operasi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(iOS dan Android) , QA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harus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skenario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langkah-langkah</a:t>
            </a:r>
            <a:r>
              <a:rPr lang="en-ID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pengujian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927CFF-FD5F-E027-BFA8-A6C4D47FF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5493"/>
              </p:ext>
            </p:extLst>
          </p:nvPr>
        </p:nvGraphicFramePr>
        <p:xfrm>
          <a:off x="882452" y="1968136"/>
          <a:ext cx="10795742" cy="371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Integrasi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Layanan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Pihak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Ketiga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Jika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berintegrasi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layanan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pihak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ketiga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SDK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eksternal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kedua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platform.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4159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mengelola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kedua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platform. Hal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melibatkan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menangani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kebocoran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penyimpanan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Menguji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kecepatan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Pemantauan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Pelacakan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Bug: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Memantau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terus-menerus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pelacakan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manajemen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segera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diidentifikasi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diperbaiki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7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Apa</a:t>
            </a:r>
            <a:r>
              <a:rPr lang="en-US" dirty="0"/>
              <a:t> strategi </a:t>
            </a:r>
            <a:r>
              <a:rPr lang="en-US" dirty="0" err="1"/>
              <a:t>pengujian</a:t>
            </a:r>
            <a:r>
              <a:rPr lang="en-US" dirty="0"/>
              <a:t> yang paling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sensor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03445"/>
              </p:ext>
            </p:extLst>
          </p:nvPr>
        </p:nvGraphicFramePr>
        <p:xfrm>
          <a:off x="698129" y="2246973"/>
          <a:ext cx="10795742" cy="403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Fungsional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gerak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kamera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kebutuhan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spesifikasi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ditetapkan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Verifikasi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merespons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terhadap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masukan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gerak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mengakses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serta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kamera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benar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Kompatibilitas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Lakukan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berbagai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gerak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kamera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berbeda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berperilaku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konsisten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semua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mendukung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tersebut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Integrasi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 Lain: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Jika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beberapa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sekaligus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integrasinya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sensor-sensor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tersebut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bersamaan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kamera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menimbulkan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risiko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dan data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dihasilkan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diatur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membahayakan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Kinerja: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fitur-fitur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kamera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penurunan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signifikan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Gambar dan Video:</a:t>
                      </a:r>
                    </a:p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melibatkan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pengambilan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gambar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rekaman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kualitasnya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harapan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resolusi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parameter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58" y="744176"/>
            <a:ext cx="8382816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Apa</a:t>
            </a:r>
            <a:r>
              <a:rPr lang="en-US" dirty="0"/>
              <a:t> strategi </a:t>
            </a:r>
            <a:r>
              <a:rPr lang="en-US" dirty="0" err="1"/>
              <a:t>pengujian</a:t>
            </a:r>
            <a:r>
              <a:rPr lang="en-US" dirty="0"/>
              <a:t> yang paling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seluler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sensor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Pengujian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F2328"/>
                </a:solidFill>
                <a:effectLst/>
                <a:latin typeface="-apple-system"/>
              </a:rPr>
              <a:t>baru</a:t>
            </a:r>
            <a: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  <a:t> di Perusahaan A</a:t>
            </a:r>
            <a:br>
              <a:rPr lang="en-ID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92C2D9-EAE9-BC4D-F3DF-15295A54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51995"/>
              </p:ext>
            </p:extLst>
          </p:nvPr>
        </p:nvGraphicFramePr>
        <p:xfrm>
          <a:off x="698129" y="2246973"/>
          <a:ext cx="10795742" cy="338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Lingkungan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Berbeda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Uji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berbagai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lingkungan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mungkin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dijumpai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Misalnya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kamera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situasi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cahaya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rendah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lingkungan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getaran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jika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sensor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gerak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Otomatis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otomatis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mengulangi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serangkaian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melibatkan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fitur-fitur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Hal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mengidentifikasi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masalah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konsisten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Gerakan: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 sensor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terlibat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mungkin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(Usability Testing):</a:t>
                      </a:r>
                    </a:p>
                    <a:p>
                      <a:pPr lvl="0"/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Melibatkan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mendapatkan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umpan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balik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langsung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tentang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seberapa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fitur-fitur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khusus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memenuhi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harapan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8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29" y="680301"/>
            <a:ext cx="10795741" cy="1048976"/>
          </a:xfrm>
        </p:spPr>
        <p:txBody>
          <a:bodyPr/>
          <a:lstStyle/>
          <a:p>
            <a:pPr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3.Bagaimana QA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memverifikasi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seluler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lancar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lambat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748" y="5812574"/>
            <a:ext cx="6696074" cy="365125"/>
          </a:xfrm>
        </p:spPr>
        <p:txBody>
          <a:bodyPr/>
          <a:lstStyle/>
          <a:p>
            <a:r>
              <a:rPr lang="en-US" dirty="0"/>
              <a:t>By ADEMULYADI / 714232002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15CEEE-BFA7-0A8F-B796-1E08CE5E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06031"/>
              </p:ext>
            </p:extLst>
          </p:nvPr>
        </p:nvGraphicFramePr>
        <p:xfrm>
          <a:off x="558058" y="2337045"/>
          <a:ext cx="10795742" cy="427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Kinerja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Kecepatan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kecepatan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2G, 3G, 4G,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 Emulator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mengukur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berbeda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memahami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seberapa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merespons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permintaan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termasuk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mengakses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mentransfer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data,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merender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antarmuka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Pemuatan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terutama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awalnya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Periksa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pemuatan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halaman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gambar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komponen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lainnya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lambat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lvl="0"/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ukur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konsumsi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efisien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terutama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bandwidth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terbatas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Pembatalan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Pengulangan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menangani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mana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permintaan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dibatalkan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gagal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kemudian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diulang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mengatasi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stabil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Konektivitas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Terputus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Simulasikan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keadaan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ketika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koneksi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terputus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tanggapan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misalnya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menampilkan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kesalahan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informatif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29" y="680301"/>
            <a:ext cx="10564231" cy="1098161"/>
          </a:xfrm>
        </p:spPr>
        <p:txBody>
          <a:bodyPr/>
          <a:lstStyle/>
          <a:p>
            <a:pPr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QA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memverifikasi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seluler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lancar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lambat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ID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748" y="5812574"/>
            <a:ext cx="6696074" cy="365125"/>
          </a:xfrm>
        </p:spPr>
        <p:txBody>
          <a:bodyPr/>
          <a:lstStyle/>
          <a:p>
            <a:r>
              <a:rPr lang="en-US" dirty="0"/>
              <a:t>By ADEMULYADI / 714232002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15CEEE-BFA7-0A8F-B796-1E08CE5E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37216"/>
              </p:ext>
            </p:extLst>
          </p:nvPr>
        </p:nvGraphicFramePr>
        <p:xfrm>
          <a:off x="613574" y="2344483"/>
          <a:ext cx="10795742" cy="401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Beban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Uji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skenario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penggunaan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padat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memastikan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responsnya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menurun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signifikan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saat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banyak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pengguna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bersamaan</a:t>
                      </a:r>
                      <a:r>
                        <a:rPr lang="en-ID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Cache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Pemorotan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caching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efektif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mengurangi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pemuatan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meminimalkan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ketergantungan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mendapatkan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berulang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kali.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Asinkron</a:t>
                      </a: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permintaan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asinkron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fungsi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tetap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responsif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menangani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kesalahan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D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OS:</a:t>
                      </a:r>
                    </a:p>
                    <a:p>
                      <a:pPr lvl="0"/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Uji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konsistensi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platform.</a:t>
                      </a:r>
                    </a:p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Kontinu</a:t>
                      </a:r>
                      <a:endParaRPr lang="en-ID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Implementasikan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kontinu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memonitor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mendeteksi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perubahan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sejak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pengembangan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peluncuran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Disimulasikan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lvl="0"/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memungkinkan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lakukan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pengujian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disimulasikan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menilai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akurat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mendekati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situasi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penggunaan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sehari-hari</a:t>
                      </a:r>
                      <a:r>
                        <a:rPr lang="en-ID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18" y="1096872"/>
            <a:ext cx="10887182" cy="1045437"/>
          </a:xfrm>
        </p:spPr>
        <p:txBody>
          <a:bodyPr>
            <a:normAutofit fontScale="90000"/>
          </a:bodyPr>
          <a:lstStyle/>
          <a:p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4.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QA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dapat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skenario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memperhitungkan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perubahan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lingkungan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seperti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perubahan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lokasi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mode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jaringan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?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5ABB9-85DC-C9CA-392C-8147D293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97913"/>
              </p:ext>
            </p:extLst>
          </p:nvPr>
        </p:nvGraphicFramePr>
        <p:xfrm>
          <a:off x="466618" y="2445004"/>
          <a:ext cx="10795742" cy="286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50447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Lokasi (Location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Simulasikan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perubahan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lokasi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memastikan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menanggapi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perubahan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akurat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Gunakan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alat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lokasi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menyimulasikan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perpindahan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perangkat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satu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lokasi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lokasi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lainnya</a:t>
                      </a:r>
                      <a:r>
                        <a:rPr lang="en-ID" sz="11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Pengujian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Mode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Jaringan</a:t>
                      </a:r>
                      <a:endParaRPr lang="en-ID" sz="11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Uji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saat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berpindah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antara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mode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jaringan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seperti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Wi-Fi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seluler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sebaliknya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Pastikan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bahwa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berfungsi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baik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berbagai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kondisi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100" b="0" kern="0" dirty="0" err="1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jaringan</a:t>
                      </a:r>
                      <a:r>
                        <a:rPr lang="en-ID" sz="1100" b="0" kern="0" dirty="0">
                          <a:solidFill>
                            <a:srgbClr val="37415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D" sz="11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40690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Mode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Penerbangan</a:t>
                      </a:r>
                      <a:endParaRPr lang="en-ID" sz="11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>
                          <a:effectLst/>
                          <a:latin typeface="+mn-lt"/>
                        </a:rPr>
                        <a:t>Uji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ketika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perangkat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berada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mode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penerbangan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.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Pastikan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bahwa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memberikan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tanggapan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sesuai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dan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berfungsi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tanpa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koneksi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jaringan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8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Transisi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Jaringan</a:t>
                      </a:r>
                      <a:endParaRPr lang="en-ID" sz="11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>
                          <a:effectLst/>
                          <a:latin typeface="+mn-lt"/>
                        </a:rPr>
                        <a:t>Uji aplikasi ketika perangkat berpindah antara koneksi Wi-Fi dan data seluler. Pastikan bahwa transisi ini tidak memengaruhi fungsionalitas aplikasi.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8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GPS dan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Lokasi 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Gunakan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alat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GPS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memeriksa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bagaimana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merespons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lokasi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real-time.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Pastikan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bahwa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data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lokasi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dihasilkan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sesuai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lokasi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sebenarnya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05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6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Geofencing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>
                          <a:effectLst/>
                          <a:latin typeface="+mn-lt"/>
                        </a:rPr>
                        <a:t>Jika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menggunakan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geofencing,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pastikan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bahwa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geofencing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berfungsi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baik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ketika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perangkat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masuk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atau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keluar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dari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area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tersebut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5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9" y="1240092"/>
            <a:ext cx="10424160" cy="1204912"/>
          </a:xfrm>
        </p:spPr>
        <p:txBody>
          <a:bodyPr>
            <a:normAutofit fontScale="90000"/>
          </a:bodyPr>
          <a:lstStyle/>
          <a:p>
            <a:r>
              <a:rPr lang="en-ID" dirty="0">
                <a:solidFill>
                  <a:srgbClr val="1F2328"/>
                </a:solidFill>
                <a:latin typeface="-apple-system"/>
              </a:rPr>
              <a:t>4.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Bagaimana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QA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dapat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menguji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seluler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dalam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skenario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memperhitungkan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perubahan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lingkungan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seperti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perubahan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lokasi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atau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 mode </a:t>
            </a:r>
            <a:r>
              <a:rPr lang="en-ID" b="0" i="0" dirty="0" err="1">
                <a:solidFill>
                  <a:srgbClr val="1F2328"/>
                </a:solidFill>
                <a:effectLst/>
                <a:latin typeface="-apple-system"/>
              </a:rPr>
              <a:t>jaringan</a:t>
            </a:r>
            <a: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  <a:t>?</a:t>
            </a:r>
            <a:br>
              <a:rPr lang="en-ID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A5ABB9-85DC-C9CA-392C-8147D293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01953"/>
              </p:ext>
            </p:extLst>
          </p:nvPr>
        </p:nvGraphicFramePr>
        <p:xfrm>
          <a:off x="466618" y="2445004"/>
          <a:ext cx="10795742" cy="2910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20">
                  <a:extLst>
                    <a:ext uri="{9D8B030D-6E8A-4147-A177-3AD203B41FA5}">
                      <a16:colId xmlns:a16="http://schemas.microsoft.com/office/drawing/2014/main" val="716261272"/>
                    </a:ext>
                  </a:extLst>
                </a:gridCol>
                <a:gridCol w="2834119">
                  <a:extLst>
                    <a:ext uri="{9D8B030D-6E8A-4147-A177-3AD203B41FA5}">
                      <a16:colId xmlns:a16="http://schemas.microsoft.com/office/drawing/2014/main" val="2613501547"/>
                    </a:ext>
                  </a:extLst>
                </a:gridCol>
                <a:gridCol w="7419703">
                  <a:extLst>
                    <a:ext uri="{9D8B030D-6E8A-4147-A177-3AD203B41FA5}">
                      <a16:colId xmlns:a16="http://schemas.microsoft.com/office/drawing/2014/main" val="1483012269"/>
                    </a:ext>
                  </a:extLst>
                </a:gridCol>
              </a:tblGrid>
              <a:tr h="350447">
                <a:tc>
                  <a:txBody>
                    <a:bodyPr/>
                    <a:lstStyle/>
                    <a:p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Butir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Uji 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Proses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7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Pengaruh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Lingkungan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Terhadap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endParaRPr lang="en-ID" sz="11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Identifikasi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dan uji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bagaimana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lingkungan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mempengaruhi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kinerja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dan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fungsionalitas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71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Baterai</a:t>
                      </a:r>
                      <a:endParaRPr lang="en-ID" sz="11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>
                          <a:effectLst/>
                          <a:latin typeface="+mn-lt"/>
                        </a:rPr>
                        <a:t>Selama pengujian, monitor penggunaan baterai aplikasi dalam situasi perubahan lingkungan. Pastikan bahwa aplikasi tidak secara signifikan menguras daya baterai saat terjadi perubahan lingkungan.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54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9</a:t>
                      </a:r>
                      <a:endParaRPr lang="en-ID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sz="1100" b="0" dirty="0">
                          <a:effectLst/>
                          <a:latin typeface="+mn-lt"/>
                        </a:rPr>
                        <a:t>Pengujian Pengaruh Pemutusan Koneksi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>
                          <a:effectLst/>
                          <a:latin typeface="+mn-lt"/>
                        </a:rPr>
                        <a:t>Uji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bagaimana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menanggapi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pemutusan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koneksi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tiba-tiba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.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Pastikan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bahwa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memberikan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tanggapan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jelas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dan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dapat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memulihkan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diri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ketika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koneksi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dipulihkan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95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Keamanan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Konteks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Lingkungan</a:t>
                      </a:r>
                      <a:endParaRPr lang="en-ID" sz="11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>
                          <a:effectLst/>
                          <a:latin typeface="+mn-lt"/>
                        </a:rPr>
                        <a:t>Pastikan bahwa perubahan lingkungan tidak membahayakan keamanan aplikasi. Periksa apakah ada potensi risiko keamanan yang muncul saat aplikasi beroperasi dalam kondisi lingkungan yang berubah-ubah.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Integrasi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dengan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Sensor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Ponsel</a:t>
                      </a:r>
                      <a:endParaRPr lang="en-ID" sz="11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>
                          <a:effectLst/>
                          <a:latin typeface="+mn-lt"/>
                        </a:rPr>
                        <a:t>Jika aplikasi menggunakan sensor ponsel, pastikan bahwa integrasinya berfungsi dengan baik bahkan ketika lingkungan berubah.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02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Uji Beban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Skenario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Lingkungan</a:t>
                      </a:r>
                      <a:endParaRPr lang="en-ID" sz="11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D" sz="1100" b="0" dirty="0" err="1">
                          <a:effectLst/>
                          <a:latin typeface="+mn-lt"/>
                        </a:rPr>
                        <a:t>Bangun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skenario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pengujian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mencakup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lingkungan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secara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terus-menerus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atau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cepat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untuk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mengevaluasi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bagaimana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aplikasi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menanggapi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perubahan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ini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dalam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jangka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waktu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yang </a:t>
                      </a:r>
                      <a:r>
                        <a:rPr lang="en-ID" sz="1100" b="0" dirty="0" err="1">
                          <a:effectLst/>
                          <a:latin typeface="+mn-lt"/>
                        </a:rPr>
                        <a:t>lebih</a:t>
                      </a:r>
                      <a:r>
                        <a:rPr lang="en-ID" sz="1100" b="0" dirty="0">
                          <a:effectLst/>
                          <a:latin typeface="+mn-lt"/>
                        </a:rPr>
                        <a:t> lama.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4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{D75F1EE2-312D-4E4E-94EA-066A75FCA9D4}tf67328976_win32</Template>
  <TotalTime>1005</TotalTime>
  <Words>5086</Words>
  <Application>Microsoft Office PowerPoint</Application>
  <PresentationFormat>Widescreen</PresentationFormat>
  <Paragraphs>555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Aptos</vt:lpstr>
      <vt:lpstr>Arial</vt:lpstr>
      <vt:lpstr>Calibri</vt:lpstr>
      <vt:lpstr>Segoe UI</vt:lpstr>
      <vt:lpstr>Tenorite</vt:lpstr>
      <vt:lpstr>Office Theme</vt:lpstr>
      <vt:lpstr>Pengujian aplikasi seluler baru di Perusahaan A </vt:lpstr>
      <vt:lpstr>1.Bagaimana QA dapat memastikan kompatibilitas aplikasi seluler ini dengan berbagai sistem operasi yang berbeda, seperti iOS dan Android? </vt:lpstr>
      <vt:lpstr>1. Untuk memastikan kompatibilitas aplikasi seluler dengan berbagai sistem operasi (iOS dan Android) , QA harus membuat skenario langkah-langkah pengujian</vt:lpstr>
      <vt:lpstr>2. Apa strategi pengujian yang paling efektif untuk menguji fitur-fitur khusus yang unik dalam aplikasi seluler ini, seperti sensor gerak atau kamera?</vt:lpstr>
      <vt:lpstr>2. Apa strategi pengujian yang paling efektif untuk menguji fitur-fitur khusus yang unik dalam aplikasi seluler ini, seperti sensor gerak atau kamera?</vt:lpstr>
      <vt:lpstr>3.Bagaimana QA dapat memverifikasi bahwa aplikasi seluler ini memberikan respons yang cepat dan lancar, terutama ketika berinteraksi dengan layanan jaringan yang lambat atau tidak stabil?</vt:lpstr>
      <vt:lpstr>3. Bagaimana QA dapat memverifikasi bahwa aplikasi seluler ini memberikan respons yang cepat dan lancar, terutama ketika berinteraksi dengan layanan jaringan yang lambat atau tidak stabil?</vt:lpstr>
      <vt:lpstr>4. Bagaimana QA dapat menguji aplikasi seluler ini dalam skenario yang memperhitungkan perubahan lingkungan, seperti perubahan lokasi atau mode jaringan? </vt:lpstr>
      <vt:lpstr>4. Bagaimana QA dapat menguji aplikasi seluler ini dalam skenario yang memperhitungkan perubahan lingkungan, seperti perubahan lokasi atau mode jaringan? </vt:lpstr>
      <vt:lpstr>5. Apa metode yang tepat untuk menguji kehandalan aplikasi seluler ini dalam kondisi baterai rendah atau saat perangkat sedang digunakan dalam suhu ekstrem?</vt:lpstr>
      <vt:lpstr>5. Apa metode yang tepat untuk menguji kehandalan aplikasi seluler ini dalam kondisi baterai rendah atau saat perangkat sedang digunakan dalam suhu ekstrem?</vt:lpstr>
      <vt:lpstr>6. Buatlah serangkaian skenario pengujian untuk memverifikasi responsivitas aplikasi seluler terhadap berbagai jenis input pengguna yang mungkin terjadi</vt:lpstr>
      <vt:lpstr>6. Buatlah serangkaian skenario pengujian untuk memverifikasi responsivitas aplikasi seluler terhadap berbagai jenis input pengguna yang mungkin terjadi</vt:lpstr>
      <vt:lpstr>6. Buatlah serangkaian skenario pengujian untuk memverifikasi responsivitas aplikasi seluler terhadap berbagai jenis input pengguna yang mungkin terjadi</vt:lpstr>
      <vt:lpstr>7. Jelaskan langkah-langkah yang akan Anda ambil untuk menguji kompatibilitas aplikasi seluler dengan berbagai versi sistem operasi Android yang berbeda </vt:lpstr>
      <vt:lpstr>7. Jelaskan langkah-langkah yang akan Anda ambil untuk menguji kompatibilitas aplikasi seluler dengan berbagai versi sistem operasi Android yang berbeda </vt:lpstr>
      <vt:lpstr>7. Jelaskan langkah-langkah yang akan Anda ambil untuk menguji kompatibilitas aplikasi seluler dengan berbagai versi sistem operasi Android yang berbeda </vt:lpstr>
      <vt:lpstr>8. Jelaskan bagaimana Anda akan menguji kemampuan aplikasi seluler untuk berfungsi dengan baik dalam mode offline atau saat koneksi jaringan terputus  </vt:lpstr>
      <vt:lpstr>8. Jelaskan bagaimana Anda akan menguji kemampuan aplikasi seluler untuk berfungsi dengan baik dalam mode offline atau saat koneksi jaringan terputus  </vt:lpstr>
      <vt:lpstr>8. Jelaskan bagaimana Anda akan menguji kemampuan aplikasi seluler untuk berfungsi dengan baik dalam mode offline atau saat koneksi jaringan terputus  </vt:lpstr>
      <vt:lpstr>9. Identifikasi beberapa teknik pengujian yang efektif untuk memverifikasi keamanan dan perlindungan data dalam aplikasi seluler </vt:lpstr>
      <vt:lpstr>9. Identifikasi beberapa teknik pengujian yang efektif untuk memverifikasi keamanan dan perlindungan data dalam aplikasi seluler </vt:lpstr>
      <vt:lpstr>9. Identifikasi beberapa teknik pengujian yang efektif untuk memverifikasi keamanan dan perlindungan data dalam aplikasi seluler </vt:lpstr>
      <vt:lpstr>10. Jelaskan bagaimana Anda akan memvalidasi kinerja aplikasi seluler dalam mengolah data besar atau kompleks.</vt:lpstr>
      <vt:lpstr>10. Jelaskan bagaimana Anda akan memvalidasi kinerja aplikasi seluler dalam mengolah data besar atau kompleks.</vt:lpstr>
      <vt:lpstr>10. Jelaskan bagaimana Anda akan memvalidasi kinerja aplikasi seluler dalam mengolah data besar atau kompleks.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Pengujian aplikasi seluler baru di Perusahaan A</dc:title>
  <dc:creator>ADE MULYADI</dc:creator>
  <cp:lastModifiedBy>ADE MULYADI</cp:lastModifiedBy>
  <cp:revision>29</cp:revision>
  <dcterms:created xsi:type="dcterms:W3CDTF">2024-01-27T01:47:35Z</dcterms:created>
  <dcterms:modified xsi:type="dcterms:W3CDTF">2024-01-28T05:04:49Z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