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58" r:id="rId3"/>
    <p:sldId id="259" r:id="rId4"/>
    <p:sldId id="260" r:id="rId5"/>
    <p:sldId id="261" r:id="rId6"/>
    <p:sldId id="262" r:id="rId7"/>
    <p:sldId id="30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4" r:id="rId16"/>
    <p:sldId id="305" r:id="rId17"/>
    <p:sldId id="285" r:id="rId18"/>
    <p:sldId id="287" r:id="rId19"/>
    <p:sldId id="286" r:id="rId20"/>
    <p:sldId id="289" r:id="rId21"/>
    <p:sldId id="288" r:id="rId22"/>
    <p:sldId id="270" r:id="rId23"/>
    <p:sldId id="271" r:id="rId24"/>
    <p:sldId id="272" r:id="rId25"/>
    <p:sldId id="273" r:id="rId26"/>
    <p:sldId id="307" r:id="rId27"/>
    <p:sldId id="274" r:id="rId28"/>
    <p:sldId id="275" r:id="rId29"/>
    <p:sldId id="276" r:id="rId30"/>
    <p:sldId id="291" r:id="rId31"/>
    <p:sldId id="292" r:id="rId32"/>
    <p:sldId id="293" r:id="rId33"/>
    <p:sldId id="277" r:id="rId34"/>
    <p:sldId id="308" r:id="rId35"/>
    <p:sldId id="278" r:id="rId36"/>
    <p:sldId id="309" r:id="rId37"/>
    <p:sldId id="279" r:id="rId38"/>
    <p:sldId id="310" r:id="rId39"/>
    <p:sldId id="311" r:id="rId40"/>
    <p:sldId id="312" r:id="rId41"/>
    <p:sldId id="280" r:id="rId42"/>
    <p:sldId id="281" r:id="rId43"/>
    <p:sldId id="282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13" r:id="rId55"/>
    <p:sldId id="314" r:id="rId56"/>
    <p:sldId id="315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BF2275D7-B754-41C0-BBCF-79E0ABAB404B}">
          <p14:sldIdLst>
            <p14:sldId id="256"/>
          </p14:sldIdLst>
        </p14:section>
        <p14:section name="DDL" id="{353A21D3-A8B6-4829-9917-C9265499CF2D}">
          <p14:sldIdLst>
            <p14:sldId id="258"/>
            <p14:sldId id="259"/>
            <p14:sldId id="260"/>
            <p14:sldId id="261"/>
            <p14:sldId id="262"/>
            <p14:sldId id="306"/>
            <p14:sldId id="263"/>
            <p14:sldId id="264"/>
            <p14:sldId id="265"/>
            <p14:sldId id="266"/>
            <p14:sldId id="267"/>
            <p14:sldId id="268"/>
            <p14:sldId id="269"/>
            <p14:sldId id="304"/>
            <p14:sldId id="305"/>
            <p14:sldId id="285"/>
            <p14:sldId id="287"/>
            <p14:sldId id="286"/>
            <p14:sldId id="289"/>
            <p14:sldId id="288"/>
          </p14:sldIdLst>
        </p14:section>
        <p14:section name="DML" id="{CB709898-4EB5-4EB8-9B2F-D2258C4B90A8}">
          <p14:sldIdLst>
            <p14:sldId id="270"/>
            <p14:sldId id="271"/>
            <p14:sldId id="272"/>
            <p14:sldId id="273"/>
            <p14:sldId id="307"/>
            <p14:sldId id="274"/>
            <p14:sldId id="275"/>
            <p14:sldId id="276"/>
            <p14:sldId id="291"/>
            <p14:sldId id="292"/>
            <p14:sldId id="293"/>
            <p14:sldId id="277"/>
            <p14:sldId id="308"/>
            <p14:sldId id="278"/>
            <p14:sldId id="309"/>
            <p14:sldId id="279"/>
            <p14:sldId id="310"/>
            <p14:sldId id="311"/>
            <p14:sldId id="312"/>
            <p14:sldId id="280"/>
            <p14:sldId id="281"/>
            <p14:sldId id="282"/>
          </p14:sldIdLst>
        </p14:section>
        <p14:section name="Örnek Veritabanı" id="{7C42D914-FB18-40B7-A310-3141AC3D5AF5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  <p14:section name="Tasarım" id="{D9C2FCC7-F275-43E2-ABF0-E73F995A5BDB}">
          <p14:sldIdLst>
            <p14:sldId id="313"/>
            <p14:sldId id="314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13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7C971-ADC5-46A0-9200-DB4644F625B9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8A15B-270A-442A-B11B-CA831A65EC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70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04007" y="1986483"/>
            <a:ext cx="393445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DDE7C-9F14-409D-87BD-F45A71024F25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61A2-2A42-4E4E-94E8-FDAB1BBACD69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E3CD-2B8D-466C-B6A6-3007E7B4CA05}" type="datetime1">
              <a:rPr lang="en-US" smtClean="0"/>
              <a:t>3/2/2025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Altbilgi Yer Tutucusu 3"/>
          <p:cNvSpPr>
            <a:spLocks noGrp="1"/>
          </p:cNvSpPr>
          <p:nvPr>
            <p:ph type="ftr" sz="quarter" idx="10"/>
          </p:nvPr>
        </p:nvSpPr>
        <p:spPr>
          <a:xfrm>
            <a:off x="2682230" y="6414623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B31A-61B9-4713-AA39-AF3F9AA1896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2682230" y="6477000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Adem AKKUŞ  | Bilgisayar Mühendisi | Uzm. Bilişim Tekn. Öğrt. | Eğitmen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1781-4D52-407F-BE94-CB38BDED1AFC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0522" y="-100126"/>
            <a:ext cx="536702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5052" y="2558542"/>
            <a:ext cx="5311775" cy="184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3B1E3-09C0-475D-971C-528A61129957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Altbilgi Yer Tutucusu 3"/>
          <p:cNvSpPr>
            <a:spLocks noGrp="1"/>
          </p:cNvSpPr>
          <p:nvPr>
            <p:ph type="ftr" sz="quarter" idx="3"/>
          </p:nvPr>
        </p:nvSpPr>
        <p:spPr>
          <a:xfrm>
            <a:off x="2682230" y="6355080"/>
            <a:ext cx="3840480" cy="44337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1100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96951" y="3200400"/>
            <a:ext cx="81534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SQL-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Yapısal  Sorgulama</a:t>
            </a:r>
            <a:r>
              <a:rPr spc="-7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Dili</a:t>
            </a:r>
          </a:p>
        </p:txBody>
      </p:sp>
      <p:sp>
        <p:nvSpPr>
          <p:cNvPr id="5" name="object 4"/>
          <p:cNvSpPr txBox="1"/>
          <p:nvPr/>
        </p:nvSpPr>
        <p:spPr>
          <a:xfrm>
            <a:off x="1676400" y="4191000"/>
            <a:ext cx="5448554" cy="7630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Bilgisayar Mühendisi </a:t>
            </a: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Uzm. Bilişim Tekn. Öğrt. </a:t>
            </a:r>
            <a:r>
              <a:rPr lang="tr-TR" sz="16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|</a:t>
            </a: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 Eğitmen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62000"/>
            <a:ext cx="71970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ALTER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24660"/>
            <a:ext cx="7695565" cy="382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Alter;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Daha önce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oluşturulmuş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veritabanı 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nesnesinin özelliklerini değiştirmek 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için 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har char="–"/>
              <a:tabLst>
                <a:tab pos="756920" algn="l"/>
                <a:tab pos="5027930" algn="l"/>
              </a:tabLst>
            </a:pP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ALTER</a:t>
            </a:r>
            <a:r>
              <a:rPr sz="28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TABLE</a:t>
            </a:r>
            <a:r>
              <a:rPr sz="28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tablo_ismi</a:t>
            </a:r>
            <a:r>
              <a:rPr sz="2800" i="1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2800" i="1" spc="10" dirty="0">
                <a:solidFill>
                  <a:srgbClr val="4B4B4B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5" dirty="0">
                <a:solidFill>
                  <a:srgbClr val="939393"/>
                </a:solidFill>
                <a:latin typeface="Arial"/>
                <a:cs typeface="Arial"/>
              </a:rPr>
              <a:t>ALTER </a:t>
            </a:r>
            <a:r>
              <a:rPr sz="2400" dirty="0">
                <a:solidFill>
                  <a:srgbClr val="939393"/>
                </a:solidFill>
                <a:latin typeface="Arial"/>
                <a:cs typeface="Arial"/>
              </a:rPr>
              <a:t>FUNCTION</a:t>
            </a:r>
            <a:r>
              <a:rPr sz="2400" spc="-85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939393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939393"/>
                </a:solidFill>
                <a:latin typeface="Arial"/>
                <a:cs typeface="Arial"/>
              </a:rPr>
              <a:t>ALTER </a:t>
            </a:r>
            <a:r>
              <a:rPr sz="2400" spc="-5" dirty="0">
                <a:solidFill>
                  <a:srgbClr val="939393"/>
                </a:solidFill>
                <a:latin typeface="Arial"/>
                <a:cs typeface="Arial"/>
              </a:rPr>
              <a:t>PROCEDURE</a:t>
            </a:r>
            <a:r>
              <a:rPr sz="2400" spc="-55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939393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dirty="0">
                <a:solidFill>
                  <a:srgbClr val="939393"/>
                </a:solidFill>
                <a:latin typeface="Arial"/>
                <a:cs typeface="Arial"/>
              </a:rPr>
              <a:t>ALTER</a:t>
            </a:r>
            <a:r>
              <a:rPr sz="2400" i="1" spc="-55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939393"/>
                </a:solidFill>
                <a:latin typeface="Arial"/>
                <a:cs typeface="Arial"/>
              </a:rPr>
              <a:t>TRIGER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800" spc="5" dirty="0">
                <a:solidFill>
                  <a:srgbClr val="939393"/>
                </a:solidFill>
                <a:latin typeface="Arial"/>
                <a:cs typeface="Arial"/>
              </a:rPr>
              <a:t>–</a:t>
            </a:r>
            <a:r>
              <a:rPr sz="2800" spc="-95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800" i="1" spc="10" dirty="0">
                <a:solidFill>
                  <a:srgbClr val="939393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483184"/>
            <a:ext cx="71970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Veri </a:t>
            </a:r>
            <a:r>
              <a:rPr spc="-10" dirty="0"/>
              <a:t>Tanımlama Dili </a:t>
            </a:r>
            <a:r>
              <a:rPr spc="-5" dirty="0"/>
              <a:t>-</a:t>
            </a:r>
            <a:r>
              <a:rPr spc="45" dirty="0"/>
              <a:t> </a:t>
            </a:r>
            <a:r>
              <a:rPr spc="-5" dirty="0"/>
              <a:t>ALTER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039328"/>
            <a:ext cx="7304709" cy="464883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252000" indent="-344805">
              <a:lnSpc>
                <a:spcPct val="100000"/>
              </a:lnSpc>
              <a:spcBef>
                <a:spcPts val="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5" dirty="0">
                <a:solidFill>
                  <a:srgbClr val="0082DC"/>
                </a:solidFill>
                <a:latin typeface="Arial"/>
                <a:cs typeface="Arial"/>
              </a:rPr>
              <a:t>ALTER TABLE </a:t>
            </a:r>
            <a:r>
              <a:rPr sz="2800" spc="5" dirty="0">
                <a:solidFill>
                  <a:srgbClr val="4B4B4B"/>
                </a:solidFill>
                <a:latin typeface="Arial"/>
                <a:cs typeface="Arial"/>
              </a:rPr>
              <a:t>tablo </a:t>
            </a:r>
            <a:r>
              <a:rPr sz="2400" dirty="0">
                <a:solidFill>
                  <a:srgbClr val="0082DC"/>
                </a:solidFill>
                <a:latin typeface="Arial"/>
                <a:cs typeface="Arial"/>
              </a:rPr>
              <a:t>ADD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sütun_adı</a:t>
            </a:r>
            <a:r>
              <a:rPr sz="2800" spc="1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özellikler</a:t>
            </a:r>
            <a:endParaRPr sz="2800" dirty="0">
              <a:latin typeface="Arial"/>
              <a:cs typeface="Arial"/>
            </a:endParaRPr>
          </a:p>
          <a:p>
            <a:pPr marL="923925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ALTER TABLE</a:t>
            </a:r>
            <a:r>
              <a:rPr sz="2000" spc="25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ogrenci</a:t>
            </a:r>
            <a:endParaRPr sz="2000" dirty="0">
              <a:latin typeface="Arial"/>
              <a:cs typeface="Arial"/>
            </a:endParaRPr>
          </a:p>
          <a:p>
            <a:pPr marL="893444"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0082DC"/>
                </a:solidFill>
                <a:latin typeface="Arial"/>
                <a:cs typeface="Arial"/>
              </a:rPr>
              <a:t>ADD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dogumTarihi </a:t>
            </a:r>
            <a:r>
              <a:rPr sz="2000" dirty="0">
                <a:solidFill>
                  <a:srgbClr val="0082DC"/>
                </a:solidFill>
                <a:latin typeface="Arial"/>
                <a:cs typeface="Arial"/>
              </a:rPr>
              <a:t>DateTime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NOT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NULL</a:t>
            </a:r>
            <a:endParaRPr sz="20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4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82DC"/>
                </a:solidFill>
                <a:latin typeface="Arial"/>
                <a:cs typeface="Arial"/>
              </a:rPr>
              <a:t>ALTER TABLE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tablo </a:t>
            </a:r>
            <a:r>
              <a:rPr sz="2400" spc="-5" dirty="0">
                <a:solidFill>
                  <a:srgbClr val="0082DC"/>
                </a:solidFill>
                <a:latin typeface="Arial"/>
                <a:cs typeface="Arial"/>
              </a:rPr>
              <a:t>DROP COLUMN</a:t>
            </a:r>
            <a:r>
              <a:rPr sz="2400" spc="360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sütun_adı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75"/>
              </a:spcBef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ALTER TABLE</a:t>
            </a:r>
            <a:r>
              <a:rPr sz="2000" spc="25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ogrenci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DROP COLUMN</a:t>
            </a:r>
            <a:r>
              <a:rPr sz="2000" spc="10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dogumTarihi</a:t>
            </a:r>
            <a:endParaRPr sz="20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64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82DC"/>
                </a:solidFill>
                <a:latin typeface="Arial"/>
                <a:cs typeface="Arial"/>
              </a:rPr>
              <a:t>ALTER TABLE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tablo </a:t>
            </a:r>
            <a:r>
              <a:rPr sz="2400" dirty="0">
                <a:solidFill>
                  <a:srgbClr val="0082DC"/>
                </a:solidFill>
                <a:latin typeface="Arial"/>
                <a:cs typeface="Arial"/>
              </a:rPr>
              <a:t>ALTER </a:t>
            </a:r>
            <a:r>
              <a:rPr sz="2400" spc="-5" dirty="0">
                <a:solidFill>
                  <a:srgbClr val="0082DC"/>
                </a:solidFill>
                <a:latin typeface="Arial"/>
                <a:cs typeface="Arial"/>
              </a:rPr>
              <a:t>COLUMN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sütun_adı  özellikler</a:t>
            </a:r>
            <a:endParaRPr sz="28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480"/>
              </a:spcBef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ALTER TABLE</a:t>
            </a:r>
            <a:r>
              <a:rPr sz="2000" spc="25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ogrenci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ALTER COLUMN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dogumTarihi </a:t>
            </a:r>
            <a:r>
              <a:rPr sz="2000" dirty="0">
                <a:solidFill>
                  <a:srgbClr val="0082DC"/>
                </a:solidFill>
                <a:latin typeface="Arial"/>
                <a:cs typeface="Arial"/>
              </a:rPr>
              <a:t>DateTime</a:t>
            </a:r>
            <a:r>
              <a:rPr sz="2000" spc="15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NULL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83184"/>
            <a:ext cx="71970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ALTER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020" y="1588135"/>
            <a:ext cx="7942580" cy="352410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92075" indent="14288">
              <a:lnSpc>
                <a:spcPct val="150000"/>
              </a:lnSpc>
              <a:spcBef>
                <a:spcPts val="585"/>
              </a:spcBef>
              <a:buChar char="•"/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ALTER TABLE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ogrenci </a:t>
            </a:r>
            <a:r>
              <a:rPr sz="2000" spc="-10" dirty="0">
                <a:solidFill>
                  <a:srgbClr val="0082DC"/>
                </a:solidFill>
                <a:latin typeface="Arial"/>
                <a:cs typeface="Arial"/>
              </a:rPr>
              <a:t>ADD </a:t>
            </a: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UNIQUE</a:t>
            </a:r>
            <a:r>
              <a:rPr sz="2000" spc="120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(ogrNo)</a:t>
            </a:r>
            <a:endParaRPr sz="2000" dirty="0">
              <a:latin typeface="Arial"/>
              <a:cs typeface="Arial"/>
            </a:endParaRPr>
          </a:p>
          <a:p>
            <a:pPr marL="92075" indent="14288">
              <a:lnSpc>
                <a:spcPct val="150000"/>
              </a:lnSpc>
              <a:spcBef>
                <a:spcPts val="480"/>
              </a:spcBef>
              <a:buChar char="•"/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ALTER TABLE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ogrenciNot </a:t>
            </a:r>
            <a:r>
              <a:rPr sz="2000" spc="-10" dirty="0">
                <a:solidFill>
                  <a:srgbClr val="0082DC"/>
                </a:solidFill>
                <a:latin typeface="Arial"/>
                <a:cs typeface="Arial"/>
              </a:rPr>
              <a:t>ADD </a:t>
            </a: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UNIQUE</a:t>
            </a:r>
            <a:r>
              <a:rPr sz="2000" spc="180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(ders_id,ogr_id)</a:t>
            </a:r>
            <a:endParaRPr sz="2000" dirty="0">
              <a:latin typeface="Arial"/>
              <a:cs typeface="Arial"/>
            </a:endParaRPr>
          </a:p>
          <a:p>
            <a:pPr marL="92075" indent="14288">
              <a:lnSpc>
                <a:spcPct val="150000"/>
              </a:lnSpc>
              <a:spcBef>
                <a:spcPts val="484"/>
              </a:spcBef>
              <a:buChar char="•"/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ALTER TABLE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ogrenci </a:t>
            </a:r>
            <a:r>
              <a:rPr sz="2000" spc="-10" dirty="0">
                <a:solidFill>
                  <a:srgbClr val="0082DC"/>
                </a:solidFill>
                <a:latin typeface="Arial"/>
                <a:cs typeface="Arial"/>
              </a:rPr>
              <a:t>ADD PRIMARY </a:t>
            </a:r>
            <a:r>
              <a:rPr sz="2000" spc="-15" dirty="0">
                <a:solidFill>
                  <a:srgbClr val="0082DC"/>
                </a:solidFill>
                <a:latin typeface="Arial"/>
                <a:cs typeface="Arial"/>
              </a:rPr>
              <a:t>KEY</a:t>
            </a:r>
            <a:r>
              <a:rPr sz="2000" spc="210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(ogr_id)</a:t>
            </a:r>
            <a:endParaRPr sz="2000" dirty="0">
              <a:latin typeface="Arial"/>
              <a:cs typeface="Arial"/>
            </a:endParaRPr>
          </a:p>
          <a:p>
            <a:pPr marL="92075" marR="506730" indent="14288">
              <a:lnSpc>
                <a:spcPct val="150000"/>
              </a:lnSpc>
              <a:spcBef>
                <a:spcPts val="480"/>
              </a:spcBef>
              <a:buChar char="•"/>
            </a:pPr>
            <a:r>
              <a:rPr spc="-5" dirty="0">
                <a:solidFill>
                  <a:srgbClr val="0082DC"/>
                </a:solidFill>
                <a:latin typeface="Arial"/>
                <a:cs typeface="Arial"/>
              </a:rPr>
              <a:t>ALTER TABLE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ogrenci </a:t>
            </a:r>
            <a:r>
              <a:rPr spc="-10" dirty="0">
                <a:solidFill>
                  <a:srgbClr val="0082DC"/>
                </a:solidFill>
                <a:latin typeface="Arial"/>
                <a:cs typeface="Arial"/>
              </a:rPr>
              <a:t>ADD </a:t>
            </a:r>
            <a:r>
              <a:rPr spc="-5" dirty="0">
                <a:solidFill>
                  <a:srgbClr val="0082DC"/>
                </a:solidFill>
                <a:latin typeface="Arial"/>
                <a:cs typeface="Arial"/>
              </a:rPr>
              <a:t>CONSTRAINT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pk </a:t>
            </a:r>
            <a:r>
              <a:rPr spc="-10" dirty="0">
                <a:solidFill>
                  <a:srgbClr val="0082DC"/>
                </a:solidFill>
                <a:latin typeface="Arial"/>
                <a:cs typeface="Arial"/>
              </a:rPr>
              <a:t>PRIMARY </a:t>
            </a:r>
            <a:r>
              <a:rPr spc="-20" dirty="0">
                <a:solidFill>
                  <a:srgbClr val="0082DC"/>
                </a:solidFill>
                <a:latin typeface="Arial"/>
                <a:cs typeface="Arial"/>
              </a:rPr>
              <a:t>KEY </a:t>
            </a:r>
            <a:r>
              <a:rPr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(ogr_id)</a:t>
            </a:r>
            <a:endParaRPr dirty="0">
              <a:latin typeface="Arial"/>
              <a:cs typeface="Arial"/>
            </a:endParaRPr>
          </a:p>
          <a:p>
            <a:pPr marL="92075" marR="183515" indent="14288">
              <a:lnSpc>
                <a:spcPct val="150000"/>
              </a:lnSpc>
              <a:spcBef>
                <a:spcPts val="480"/>
              </a:spcBef>
              <a:buChar char="•"/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ALTER TABLE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ogrenciNot </a:t>
            </a:r>
            <a:r>
              <a:rPr sz="2000" spc="-10" dirty="0">
                <a:solidFill>
                  <a:srgbClr val="0082DC"/>
                </a:solidFill>
                <a:latin typeface="Arial"/>
                <a:cs typeface="Arial"/>
              </a:rPr>
              <a:t>ADD </a:t>
            </a: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CONSTRAINT 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fk </a:t>
            </a:r>
            <a:r>
              <a:rPr sz="2000" spc="-10" dirty="0">
                <a:solidFill>
                  <a:srgbClr val="0082DC"/>
                </a:solidFill>
                <a:latin typeface="Arial"/>
                <a:cs typeface="Arial"/>
              </a:rPr>
              <a:t>FOREIGN </a:t>
            </a:r>
            <a:r>
              <a:rPr sz="2000" spc="-20" dirty="0">
                <a:solidFill>
                  <a:srgbClr val="0082DC"/>
                </a:solidFill>
                <a:latin typeface="Arial"/>
                <a:cs typeface="Arial"/>
              </a:rPr>
              <a:t>KEY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(ogr_id) </a:t>
            </a:r>
            <a:r>
              <a:rPr sz="2000" spc="-10" dirty="0">
                <a:solidFill>
                  <a:srgbClr val="0082DC"/>
                </a:solidFill>
                <a:latin typeface="Arial"/>
                <a:cs typeface="Arial"/>
              </a:rPr>
              <a:t>REFERENCES</a:t>
            </a:r>
            <a:r>
              <a:rPr sz="2000" spc="105" dirty="0">
                <a:solidFill>
                  <a:srgbClr val="0082D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ogrenci(ogr_id)</a:t>
            </a:r>
            <a:endParaRPr sz="2000" dirty="0">
              <a:latin typeface="Arial"/>
              <a:cs typeface="Arial"/>
            </a:endParaRPr>
          </a:p>
          <a:p>
            <a:pPr marL="92075" indent="14288">
              <a:lnSpc>
                <a:spcPct val="150000"/>
              </a:lnSpc>
              <a:spcBef>
                <a:spcPts val="484"/>
              </a:spcBef>
              <a:buChar char="•"/>
            </a:pPr>
            <a:r>
              <a:rPr sz="2000" spc="-5" dirty="0">
                <a:solidFill>
                  <a:srgbClr val="0082DC"/>
                </a:solidFill>
                <a:latin typeface="Arial"/>
                <a:cs typeface="Arial"/>
              </a:rPr>
              <a:t>ALTER TABLE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ogrenciNot </a:t>
            </a:r>
            <a:r>
              <a:rPr sz="2000" spc="-10" dirty="0">
                <a:solidFill>
                  <a:srgbClr val="0082DC"/>
                </a:solidFill>
                <a:latin typeface="Arial"/>
                <a:cs typeface="Arial"/>
              </a:rPr>
              <a:t>ADD CHECK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(notu&gt;=0 and notu</a:t>
            </a:r>
            <a:r>
              <a:rPr sz="2000" spc="2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&lt;=100)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700785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5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</a:rPr>
              <a:t>DROP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905000"/>
            <a:ext cx="7797800" cy="308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Drop; Veritabanı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nesnelerini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 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veritabanının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kendisi silmek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800" spc="-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DROP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DATABASE</a:t>
            </a:r>
            <a:r>
              <a:rPr sz="2400" u="heavy" spc="-8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veritabanı_ismi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  <a:tab pos="4909185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DROP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TABLE</a:t>
            </a:r>
            <a:r>
              <a:rPr sz="24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tablo_ismi</a:t>
            </a:r>
            <a:r>
              <a:rPr sz="2400" i="1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2400" i="1" spc="5" dirty="0">
                <a:solidFill>
                  <a:srgbClr val="4B4B4B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000" spc="-5" dirty="0">
                <a:solidFill>
                  <a:srgbClr val="939393"/>
                </a:solidFill>
                <a:latin typeface="Arial"/>
                <a:cs typeface="Arial"/>
              </a:rPr>
              <a:t>DROP </a:t>
            </a:r>
            <a:r>
              <a:rPr sz="2000" dirty="0">
                <a:solidFill>
                  <a:srgbClr val="939393"/>
                </a:solidFill>
                <a:latin typeface="Arial"/>
                <a:cs typeface="Arial"/>
              </a:rPr>
              <a:t>FUNCTION</a:t>
            </a:r>
            <a:r>
              <a:rPr sz="2000" spc="-25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939393"/>
                </a:solidFill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000" spc="-5" dirty="0">
                <a:solidFill>
                  <a:srgbClr val="939393"/>
                </a:solidFill>
                <a:latin typeface="Arial"/>
                <a:cs typeface="Arial"/>
              </a:rPr>
              <a:t>DROP PROCEDURE</a:t>
            </a:r>
            <a:r>
              <a:rPr sz="2000" spc="10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939393"/>
                </a:solidFill>
                <a:latin typeface="Arial"/>
                <a:cs typeface="Arial"/>
              </a:rPr>
              <a:t>…</a:t>
            </a: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400" dirty="0">
                <a:solidFill>
                  <a:srgbClr val="939393"/>
                </a:solidFill>
                <a:latin typeface="Arial"/>
                <a:cs typeface="Arial"/>
              </a:rPr>
              <a:t>–</a:t>
            </a:r>
            <a:r>
              <a:rPr sz="2400" spc="-90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400" i="1" spc="5" dirty="0">
                <a:solidFill>
                  <a:srgbClr val="939393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282" y="914400"/>
            <a:ext cx="700785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5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</a:rPr>
              <a:t>DROP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905000"/>
            <a:ext cx="4682490" cy="107593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006FC0"/>
                </a:solidFill>
                <a:latin typeface="Arial"/>
                <a:cs typeface="Arial"/>
              </a:rPr>
              <a:t>DROP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TABLE</a:t>
            </a:r>
            <a:r>
              <a:rPr sz="28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ogrenci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006FC0"/>
                </a:solidFill>
                <a:latin typeface="Arial"/>
                <a:cs typeface="Arial"/>
              </a:rPr>
              <a:t>DROP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DATABASE</a:t>
            </a:r>
            <a:r>
              <a:rPr sz="28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okul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2BF7-F725-248D-8487-CED991487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8BBF2F-A52D-DB6C-141A-8E04ECB040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282" y="914400"/>
            <a:ext cx="700785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5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</a:rPr>
              <a:t>DROP</a:t>
            </a: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8BFF9632-0CA5-6A69-6F4D-24B86FCE0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63A3E13-37D3-08C7-A5B7-06104C5D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09800"/>
            <a:ext cx="8127104" cy="32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1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F515A-7537-CB03-AB81-7DDE08BFE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69AAAB-E61D-1440-EA0F-107FDB538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282" y="914400"/>
            <a:ext cx="700785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5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</a:rPr>
              <a:t>DROP</a:t>
            </a: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ACC72469-5CC7-E92A-CB1F-F2DDB7A85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A978FB-866B-624C-A710-F5B265A3B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80" y="2362200"/>
            <a:ext cx="7369179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9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91471"/>
            <a:ext cx="875514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lang="tr-TR" spc="-10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tr-TR" sz="2800" spc="-15" dirty="0">
                <a:solidFill>
                  <a:schemeClr val="accent5">
                    <a:lumMod val="50000"/>
                  </a:schemeClr>
                </a:solidFill>
              </a:rPr>
              <a:t>TRUNCATE TABLE</a:t>
            </a:r>
            <a:endParaRPr spc="-1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72" y="1280762"/>
            <a:ext cx="7852528" cy="143757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065">
              <a:spcBef>
                <a:spcPts val="869"/>
              </a:spcBef>
              <a:tabLst>
                <a:tab pos="356870" algn="l"/>
                <a:tab pos="357505" algn="l"/>
              </a:tabLst>
            </a:pPr>
            <a:endParaRPr lang="tr-TR" sz="2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55758BB-C9BE-5554-A017-16E72C968781}"/>
              </a:ext>
            </a:extLst>
          </p:cNvPr>
          <p:cNvSpPr txBox="1"/>
          <p:nvPr/>
        </p:nvSpPr>
        <p:spPr>
          <a:xfrm>
            <a:off x="657290" y="1448812"/>
            <a:ext cx="80255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SQL ,</a:t>
            </a:r>
            <a:r>
              <a:rPr lang="tr-TR" sz="2400" dirty="0">
                <a:solidFill>
                  <a:srgbClr val="FF0000"/>
                </a:solidFill>
              </a:rPr>
              <a:t>TRUNCATE TABLE </a:t>
            </a:r>
            <a:r>
              <a:rPr lang="tr-TR" sz="2400" dirty="0"/>
              <a:t>komutu, tablonun yapısını yeniden başlatarak mevcut bir tablodaki tüm kayıtları silmek için kullanılır. </a:t>
            </a:r>
          </a:p>
          <a:p>
            <a:r>
              <a:rPr lang="tr-TR" sz="2400" dirty="0"/>
              <a:t>Bu komut, </a:t>
            </a:r>
            <a:r>
              <a:rPr lang="tr-TR" sz="2400" dirty="0" err="1"/>
              <a:t>veritabanına</a:t>
            </a:r>
            <a:r>
              <a:rPr lang="tr-TR" sz="2400" dirty="0"/>
              <a:t> bir tablodaki tüm kayıtlar için alanı serbest bırakması ve tablo boyutunu sıfırlayarak bu tablonun yapısını değiştirmesi talimatını verir.</a:t>
            </a:r>
          </a:p>
          <a:p>
            <a:r>
              <a:rPr lang="tr-TR" sz="2400" dirty="0"/>
              <a:t> Bu nedenle, tüm tablo verileri kaldırılsa bile Veri Manipülasyon Dili (DML) yerine Veri Tanımlama Dili (DDL) işlemi olarak kabul edilir.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2095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91471"/>
            <a:ext cx="875514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lang="tr-TR" spc="-10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tr-TR" sz="2800" spc="-15" dirty="0">
                <a:solidFill>
                  <a:schemeClr val="accent5">
                    <a:lumMod val="50000"/>
                  </a:schemeClr>
                </a:solidFill>
              </a:rPr>
              <a:t>TRUNCATE TABLE</a:t>
            </a:r>
            <a:endParaRPr spc="-1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1872" y="1280762"/>
            <a:ext cx="7852528" cy="143757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065">
              <a:spcBef>
                <a:spcPts val="869"/>
              </a:spcBef>
              <a:tabLst>
                <a:tab pos="356870" algn="l"/>
                <a:tab pos="357505" algn="l"/>
              </a:tabLst>
            </a:pPr>
            <a:endParaRPr lang="tr-TR" sz="2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869"/>
              </a:spcBef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356870" algn="l"/>
                <a:tab pos="357505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55758BB-C9BE-5554-A017-16E72C968781}"/>
              </a:ext>
            </a:extLst>
          </p:cNvPr>
          <p:cNvSpPr txBox="1"/>
          <p:nvPr/>
        </p:nvSpPr>
        <p:spPr>
          <a:xfrm>
            <a:off x="657290" y="1384280"/>
            <a:ext cx="80255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/>
              <a:t>Mantıksal olarak, </a:t>
            </a:r>
            <a:r>
              <a:rPr lang="tr-TR" sz="2400" dirty="0">
                <a:solidFill>
                  <a:srgbClr val="FF0000"/>
                </a:solidFill>
              </a:rPr>
              <a:t>TRUNCATE TABLE </a:t>
            </a:r>
            <a:r>
              <a:rPr lang="tr-TR" sz="2400" dirty="0"/>
              <a:t>deyimi, DELETE TABLE deyimine benzer şekilde çalışır, ancak WHERE yan tümcesi yoktur. Ancak TRUNCATE, </a:t>
            </a:r>
            <a:r>
              <a:rPr lang="tr-TR" sz="2400" dirty="0" err="1"/>
              <a:t>DELETE'den</a:t>
            </a:r>
            <a:r>
              <a:rPr lang="tr-TR" sz="2400" dirty="0"/>
              <a:t> çok daha hızlıdır ve işlendikten sonra geri almaya izin vermez.</a:t>
            </a:r>
          </a:p>
          <a:p>
            <a:endParaRPr lang="tr-TR" sz="2400" dirty="0"/>
          </a:p>
          <a:p>
            <a:r>
              <a:rPr lang="tr-TR" sz="2400" dirty="0"/>
              <a:t>Bir tabloyu silmek için DROP TABLE komutunu da kullanabilirsiniz, ancak bu, tüm tablo yapısını </a:t>
            </a:r>
            <a:r>
              <a:rPr lang="tr-TR" sz="2400" dirty="0" err="1"/>
              <a:t>veritabanından</a:t>
            </a:r>
            <a:r>
              <a:rPr lang="tr-TR" sz="2400" dirty="0"/>
              <a:t> kaldıracaktır ve bazı verileri yeniden depolamak istiyorsanız bu tabloyu yeniden oluşturmanız gerekecektir.</a:t>
            </a:r>
          </a:p>
        </p:txBody>
      </p:sp>
    </p:spTree>
    <p:extLst>
      <p:ext uri="{BB962C8B-B14F-4D97-AF65-F5344CB8AC3E}">
        <p14:creationId xmlns:p14="http://schemas.microsoft.com/office/powerpoint/2010/main" val="243552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1905000"/>
            <a:ext cx="6781800" cy="326114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lang="tr-TR" sz="2800" spc="-10" dirty="0">
                <a:solidFill>
                  <a:srgbClr val="006FC0"/>
                </a:solidFill>
                <a:latin typeface="Arial"/>
                <a:cs typeface="Arial"/>
              </a:rPr>
              <a:t>TRUNCATE</a:t>
            </a:r>
            <a:r>
              <a:rPr sz="28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Arial"/>
                <a:cs typeface="Arial"/>
              </a:rPr>
              <a:t>TABLE</a:t>
            </a:r>
            <a:r>
              <a:rPr sz="28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tr-TR" sz="2800" spc="-5" dirty="0">
                <a:solidFill>
                  <a:srgbClr val="4B4B4B"/>
                </a:solidFill>
                <a:latin typeface="Arial"/>
                <a:cs typeface="Arial"/>
              </a:rPr>
              <a:t>&lt;tablo ismi&gt;</a:t>
            </a:r>
          </a:p>
          <a:p>
            <a:pPr marL="356870" indent="-344805">
              <a:spcBef>
                <a:spcPts val="869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tr-TR" sz="2800" spc="-10" dirty="0">
                <a:solidFill>
                  <a:srgbClr val="006FC0"/>
                </a:solidFill>
                <a:latin typeface="Arial"/>
                <a:cs typeface="Arial"/>
              </a:rPr>
              <a:t>TRUNCATE </a:t>
            </a:r>
            <a:r>
              <a:rPr lang="tr-TR" sz="2800" spc="-5" dirty="0">
                <a:solidFill>
                  <a:srgbClr val="006FC0"/>
                </a:solidFill>
                <a:latin typeface="Arial"/>
                <a:cs typeface="Arial"/>
              </a:rPr>
              <a:t>TABLE</a:t>
            </a:r>
            <a:r>
              <a:rPr lang="tr-TR" sz="28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tr-TR" sz="2800" spc="-5" dirty="0">
                <a:solidFill>
                  <a:srgbClr val="4B4B4B"/>
                </a:solidFill>
                <a:latin typeface="Arial"/>
                <a:cs typeface="Arial"/>
              </a:rPr>
              <a:t>CUSTOMERS</a:t>
            </a:r>
          </a:p>
          <a:p>
            <a:pPr marL="356870" indent="-344805">
              <a:spcBef>
                <a:spcPts val="869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tr-TR" sz="2800" spc="-10" dirty="0">
                <a:solidFill>
                  <a:srgbClr val="006FC0"/>
                </a:solidFill>
                <a:latin typeface="Arial"/>
                <a:cs typeface="Arial"/>
              </a:rPr>
              <a:t>TRUNCATE </a:t>
            </a:r>
            <a:r>
              <a:rPr lang="tr-TR" sz="2800" spc="-5" dirty="0">
                <a:solidFill>
                  <a:srgbClr val="006FC0"/>
                </a:solidFill>
                <a:latin typeface="Arial"/>
                <a:cs typeface="Arial"/>
              </a:rPr>
              <a:t>TABLE</a:t>
            </a:r>
            <a:r>
              <a:rPr lang="tr-TR" sz="28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lang="tr-TR" sz="2800" spc="-5" dirty="0" err="1">
                <a:solidFill>
                  <a:srgbClr val="4B4B4B"/>
                </a:solidFill>
                <a:latin typeface="Arial"/>
                <a:cs typeface="Arial"/>
              </a:rPr>
              <a:t>tblOgrenci</a:t>
            </a:r>
            <a:endParaRPr lang="tr-TR" sz="2800" dirty="0">
              <a:latin typeface="Arial"/>
              <a:cs typeface="Arial"/>
            </a:endParaRPr>
          </a:p>
          <a:p>
            <a:pPr marL="356870" indent="-344805">
              <a:spcBef>
                <a:spcPts val="869"/>
              </a:spcBef>
              <a:buFontTx/>
              <a:buChar char="•"/>
              <a:tabLst>
                <a:tab pos="356870" algn="l"/>
                <a:tab pos="357505" algn="l"/>
              </a:tabLst>
            </a:pPr>
            <a:endParaRPr lang="tr-TR"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4D63850-FDAA-ED42-E1BA-299FC02F4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91471"/>
            <a:ext cx="875514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lang="tr-TR" spc="-10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tr-TR" sz="2800" spc="-15" dirty="0">
                <a:solidFill>
                  <a:schemeClr val="accent5">
                    <a:lumMod val="50000"/>
                  </a:schemeClr>
                </a:solidFill>
              </a:rPr>
              <a:t>TRUNCATE TABLE</a:t>
            </a:r>
            <a:endParaRPr spc="-15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0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813" y="354279"/>
            <a:ext cx="80137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6050" algn="ctr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</a:t>
            </a:r>
            <a:r>
              <a:rPr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</a:t>
            </a:r>
          </a:p>
          <a:p>
            <a:pPr algn="ctr">
              <a:lnSpc>
                <a:spcPct val="100000"/>
              </a:lnSpc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(DDL-Data Definition</a:t>
            </a:r>
            <a:r>
              <a:rPr spc="1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Language)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2059797"/>
            <a:ext cx="7812405" cy="2969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tanımlama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dili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verinin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ne olduğu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ile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değil</a:t>
            </a:r>
            <a:r>
              <a:rPr sz="24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verinin </a:t>
            </a:r>
            <a:r>
              <a:rPr sz="2400" i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nerede </a:t>
            </a:r>
            <a:r>
              <a:rPr sz="2400" i="1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ve nasıl tutulacağı</a:t>
            </a:r>
            <a:r>
              <a:rPr sz="2400" i="1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ile  ilgilenir.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tanımlama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dilinin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temel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ifadeleri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Create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; Nesne oluşturmak için</a:t>
            </a:r>
            <a:r>
              <a:rPr sz="2400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kullanılır</a:t>
            </a:r>
            <a:endParaRPr sz="2400" dirty="0">
              <a:latin typeface="Arial"/>
              <a:cs typeface="Arial"/>
            </a:endParaRPr>
          </a:p>
          <a:p>
            <a:pPr marL="756285" marR="26670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Alter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;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Nesneler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üzerinde değişiklik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yapmak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4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rgbClr val="4B4B4B"/>
                </a:solidFill>
                <a:latin typeface="Arial"/>
                <a:cs typeface="Arial"/>
              </a:rPr>
              <a:t>Drop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; Nesneleri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silmek için</a:t>
            </a:r>
            <a:r>
              <a:rPr sz="24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79014"/>
            <a:ext cx="8077200" cy="135293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065" algn="just">
              <a:lnSpc>
                <a:spcPct val="100000"/>
              </a:lnSpc>
              <a:tabLst>
                <a:tab pos="356870" algn="l"/>
                <a:tab pos="357505" algn="l"/>
              </a:tabLst>
            </a:pPr>
            <a:r>
              <a:rPr lang="tr-TR" sz="2000" spc="-15" dirty="0">
                <a:solidFill>
                  <a:srgbClr val="4B4B4B"/>
                </a:solidFill>
                <a:latin typeface="Arial"/>
                <a:cs typeface="Arial"/>
              </a:rPr>
              <a:t>TRUNCATE ve DELETE komutları mantıksal olarak benzer şekilde çalışsa da, aralarında bazı önemli farklılıklar vardır. .</a:t>
            </a:r>
            <a:r>
              <a:rPr lang="tr-TR" dirty="0">
                <a:latin typeface="Arial"/>
                <a:cs typeface="Arial"/>
              </a:rPr>
              <a:t>                                       </a:t>
            </a:r>
            <a:r>
              <a:rPr lang="tr-TR" sz="1400" dirty="0">
                <a:latin typeface="Arial"/>
                <a:cs typeface="Arial"/>
              </a:rPr>
              <a:t>                                                                                                              				</a:t>
            </a:r>
            <a:r>
              <a:rPr lang="tr-TR" sz="1400" dirty="0">
                <a:solidFill>
                  <a:srgbClr val="FF0000"/>
                </a:solidFill>
                <a:latin typeface="Arial"/>
                <a:cs typeface="Arial"/>
              </a:rPr>
              <a:t>DELETE</a:t>
            </a:r>
            <a:r>
              <a:rPr lang="tr-TR" sz="1400" dirty="0">
                <a:latin typeface="Arial"/>
                <a:cs typeface="Arial"/>
              </a:rPr>
              <a:t>                             </a:t>
            </a:r>
            <a:r>
              <a:rPr lang="tr-TR" sz="1400" dirty="0">
                <a:solidFill>
                  <a:srgbClr val="FF0000"/>
                </a:solidFill>
                <a:latin typeface="Arial"/>
                <a:cs typeface="Arial"/>
              </a:rPr>
              <a:t>TRUNCATE</a:t>
            </a:r>
            <a:endParaRPr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4D63850-FDAA-ED42-E1BA-299FC02F4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91471"/>
            <a:ext cx="875514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>
                <a:solidFill>
                  <a:schemeClr val="accent5">
                    <a:lumMod val="50000"/>
                  </a:schemeClr>
                </a:solidFill>
              </a:rPr>
              <a:t>DELETE </a:t>
            </a:r>
            <a:r>
              <a:rPr lang="tr-TR" spc="-5" dirty="0" err="1">
                <a:solidFill>
                  <a:schemeClr val="accent5">
                    <a:lumMod val="50000"/>
                  </a:schemeClr>
                </a:solidFill>
              </a:rPr>
              <a:t>vs</a:t>
            </a:r>
            <a:r>
              <a:rPr lang="tr-TR" spc="-5" dirty="0">
                <a:solidFill>
                  <a:schemeClr val="accent5">
                    <a:lumMod val="50000"/>
                  </a:schemeClr>
                </a:solidFill>
              </a:rPr>
              <a:t> TRUNCATE</a:t>
            </a:r>
            <a:endParaRPr spc="-15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CFC295-9100-FA47-8405-BD1E3D247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37"/>
          <a:stretch/>
        </p:blipFill>
        <p:spPr>
          <a:xfrm>
            <a:off x="1676400" y="2133600"/>
            <a:ext cx="5257800" cy="428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1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600" y="1179014"/>
            <a:ext cx="8077200" cy="2276263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065" algn="just">
              <a:lnSpc>
                <a:spcPct val="100000"/>
              </a:lnSpc>
              <a:tabLst>
                <a:tab pos="356870" algn="l"/>
                <a:tab pos="357505" algn="l"/>
              </a:tabLst>
            </a:pPr>
            <a:r>
              <a:rPr lang="tr-TR" sz="2000" dirty="0">
                <a:latin typeface="Arial"/>
                <a:cs typeface="Arial"/>
              </a:rPr>
              <a:t>Tablo yapısını sıfırlayan </a:t>
            </a:r>
            <a:r>
              <a:rPr lang="tr-TR" sz="2000" dirty="0" err="1">
                <a:latin typeface="Arial"/>
                <a:cs typeface="Arial"/>
              </a:rPr>
              <a:t>TRUNCATE'in</a:t>
            </a:r>
            <a:r>
              <a:rPr lang="tr-TR" sz="2000" dirty="0">
                <a:latin typeface="Arial"/>
                <a:cs typeface="Arial"/>
              </a:rPr>
              <a:t> aksine, DROP komutu tablo alanını bellekten tamamen serbest bırakır. </a:t>
            </a:r>
            <a:r>
              <a:rPr lang="tr-TR" sz="2000" dirty="0" err="1">
                <a:latin typeface="Arial"/>
                <a:cs typeface="Arial"/>
              </a:rPr>
              <a:t>Veritabanı</a:t>
            </a:r>
            <a:r>
              <a:rPr lang="tr-TR" sz="2000" dirty="0">
                <a:latin typeface="Arial"/>
                <a:cs typeface="Arial"/>
              </a:rPr>
              <a:t> nesnelerinin tanımlarıyla etkileşime girdiklerinde her ikisi de Veri Tanımlama Dili işlemleridir; bu, </a:t>
            </a:r>
            <a:r>
              <a:rPr lang="tr-TR" sz="2000" dirty="0" err="1">
                <a:latin typeface="Arial"/>
                <a:cs typeface="Arial"/>
              </a:rPr>
              <a:t>veritabanının</a:t>
            </a:r>
            <a:r>
              <a:rPr lang="tr-TR" sz="2000" dirty="0">
                <a:latin typeface="Arial"/>
                <a:cs typeface="Arial"/>
              </a:rPr>
              <a:t> bu komutlar yürütüldükten sonra geri alma şansı olmadan otomatik olarak taahhütte bulunmasına olanak tanır</a:t>
            </a:r>
            <a:r>
              <a:rPr lang="tr-TR" dirty="0">
                <a:latin typeface="Arial"/>
                <a:cs typeface="Arial"/>
              </a:rPr>
              <a:t>.</a:t>
            </a:r>
          </a:p>
          <a:p>
            <a:pPr marL="12065" algn="just">
              <a:lnSpc>
                <a:spcPct val="100000"/>
              </a:lnSpc>
              <a:tabLst>
                <a:tab pos="356870" algn="l"/>
                <a:tab pos="357505" algn="l"/>
              </a:tabLst>
            </a:pPr>
            <a:r>
              <a:rPr lang="tr-TR" sz="1400" dirty="0">
                <a:latin typeface="Arial"/>
                <a:cs typeface="Arial"/>
              </a:rPr>
              <a:t>                          </a:t>
            </a:r>
            <a:r>
              <a:rPr lang="tr-TR" sz="1400" dirty="0">
                <a:solidFill>
                  <a:srgbClr val="FF0000"/>
                </a:solidFill>
                <a:latin typeface="Arial"/>
                <a:cs typeface="Arial"/>
              </a:rPr>
              <a:t>DROP</a:t>
            </a:r>
            <a:r>
              <a:rPr lang="tr-TR" sz="1400" dirty="0">
                <a:latin typeface="Arial"/>
                <a:cs typeface="Arial"/>
              </a:rPr>
              <a:t>                                             </a:t>
            </a:r>
            <a:r>
              <a:rPr lang="tr-TR" sz="1400" dirty="0">
                <a:solidFill>
                  <a:srgbClr val="FF0000"/>
                </a:solidFill>
                <a:latin typeface="Arial"/>
                <a:cs typeface="Arial"/>
              </a:rPr>
              <a:t>TRUNCATE</a:t>
            </a:r>
            <a:endParaRPr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6870" indent="-34480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4D63850-FDAA-ED42-E1BA-299FC02F4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91471"/>
            <a:ext cx="875514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>
                <a:solidFill>
                  <a:schemeClr val="accent5">
                    <a:lumMod val="50000"/>
                  </a:schemeClr>
                </a:solidFill>
              </a:rPr>
              <a:t> DROP </a:t>
            </a:r>
            <a:r>
              <a:rPr lang="tr-TR" spc="-5" dirty="0" err="1">
                <a:solidFill>
                  <a:schemeClr val="accent5">
                    <a:lumMod val="50000"/>
                  </a:schemeClr>
                </a:solidFill>
              </a:rPr>
              <a:t>vs</a:t>
            </a:r>
            <a:r>
              <a:rPr lang="tr-TR" spc="-5" dirty="0">
                <a:solidFill>
                  <a:schemeClr val="accent5">
                    <a:lumMod val="50000"/>
                  </a:schemeClr>
                </a:solidFill>
              </a:rPr>
              <a:t> TRUNCATE</a:t>
            </a:r>
            <a:endParaRPr spc="-15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7BDB710-BF28-AB33-331A-A3B8E7BFB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78"/>
          <a:stretch/>
        </p:blipFill>
        <p:spPr>
          <a:xfrm>
            <a:off x="914400" y="3058357"/>
            <a:ext cx="7018628" cy="32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9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15543"/>
            <a:ext cx="823727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28905" algn="ctr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chemeClr val="accent5">
                    <a:lumMod val="50000"/>
                  </a:schemeClr>
                </a:solidFill>
              </a:rPr>
              <a:t>Veri İşleme</a:t>
            </a:r>
            <a:r>
              <a:rPr sz="36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600" spc="-5" dirty="0">
                <a:solidFill>
                  <a:schemeClr val="accent5">
                    <a:lumMod val="50000"/>
                  </a:schemeClr>
                </a:solidFill>
              </a:rPr>
              <a:t>Dili</a:t>
            </a:r>
            <a:endParaRPr sz="3600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600" spc="5" dirty="0">
                <a:solidFill>
                  <a:schemeClr val="accent5">
                    <a:lumMod val="50000"/>
                  </a:schemeClr>
                </a:solidFill>
              </a:rPr>
              <a:t>(DML-Data </a:t>
            </a:r>
            <a:r>
              <a:rPr sz="3600" dirty="0">
                <a:solidFill>
                  <a:schemeClr val="accent5">
                    <a:lumMod val="50000"/>
                  </a:schemeClr>
                </a:solidFill>
              </a:rPr>
              <a:t>Manipulation</a:t>
            </a:r>
            <a:r>
              <a:rPr sz="3600" spc="-10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600" spc="5" dirty="0">
                <a:solidFill>
                  <a:schemeClr val="accent5">
                    <a:lumMod val="50000"/>
                  </a:schemeClr>
                </a:solidFill>
              </a:rPr>
              <a:t>Language)</a:t>
            </a:r>
            <a:endParaRPr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797507"/>
            <a:ext cx="7220584" cy="3613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2794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 işleme dili tutulan veriler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üzerinde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işlem</a:t>
            </a:r>
            <a:r>
              <a:rPr sz="28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yapar.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 işleme dilinin temel</a:t>
            </a:r>
            <a:r>
              <a:rPr sz="2800" spc="-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ifadeleri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Select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; Veritabanındaki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kayıtları</a:t>
            </a:r>
            <a:r>
              <a:rPr sz="2400" spc="-9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sorgular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Insert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;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Yeni kayıt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eklemek için</a:t>
            </a:r>
            <a:r>
              <a:rPr sz="24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5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Update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; Daha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önce olan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kaydı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günceller</a:t>
            </a:r>
            <a:endParaRPr sz="2400" dirty="0">
              <a:latin typeface="Arial"/>
              <a:cs typeface="Arial"/>
            </a:endParaRPr>
          </a:p>
          <a:p>
            <a:pPr marL="756285" marR="2540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Delete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; Veritabanındaki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kaydı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silmek</a:t>
            </a:r>
            <a:r>
              <a:rPr sz="2400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için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374" y="598043"/>
            <a:ext cx="64160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810655"/>
            <a:ext cx="7226300" cy="2532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Select;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Tablo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yada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tablolarda istenilen  verinin seçimi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için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Seçilen 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verilerde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değişim</a:t>
            </a:r>
            <a:r>
              <a:rPr sz="2800" spc="-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olmaz.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SELECT</a:t>
            </a:r>
            <a:r>
              <a:rPr sz="2400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sütunlar</a:t>
            </a:r>
            <a:r>
              <a:rPr sz="2400" i="1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400" spc="-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tablo_ismi</a:t>
            </a:r>
            <a:endParaRPr sz="24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*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000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ogrenciler</a:t>
            </a:r>
            <a:endParaRPr sz="20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ogrNo,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ad,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soyad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0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ogrenciler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64147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Dili -</a:t>
            </a:r>
            <a:r>
              <a:rPr spc="-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03745"/>
            <a:ext cx="8240395" cy="513409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Özellikleri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Tablonun her sütunu</a:t>
            </a:r>
            <a:r>
              <a:rPr sz="2200" spc="-1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yazılabilir.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Birden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fazla tabloda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sorgulama</a:t>
            </a:r>
            <a:r>
              <a:rPr sz="22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yapılabilir.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Mevcut kayıtlar belirli koşullara göre</a:t>
            </a:r>
            <a:r>
              <a:rPr sz="2200" spc="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seçilebilir.</a:t>
            </a:r>
            <a:endParaRPr sz="2200" dirty="0">
              <a:latin typeface="Arial"/>
              <a:cs typeface="Arial"/>
            </a:endParaRPr>
          </a:p>
          <a:p>
            <a:pPr marL="356870" marR="508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Sorgulama sırasında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birden fazla sütun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birleştirilebilir </a:t>
            </a:r>
            <a:r>
              <a:rPr sz="2200" spc="-15" dirty="0">
                <a:solidFill>
                  <a:srgbClr val="4B4B4B"/>
                </a:solidFill>
                <a:latin typeface="Arial"/>
                <a:cs typeface="Arial"/>
              </a:rPr>
              <a:t>veya  veya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sütunlara ek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bilgiler</a:t>
            </a:r>
            <a:r>
              <a:rPr sz="22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eklenebilir.</a:t>
            </a:r>
            <a:endParaRPr sz="2200" dirty="0">
              <a:latin typeface="Arial"/>
              <a:cs typeface="Arial"/>
            </a:endParaRPr>
          </a:p>
          <a:p>
            <a:pPr marL="356870" marR="840105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Sorgulamada sütunlar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sayısal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tipte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ise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matematiksel 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işlemler</a:t>
            </a:r>
            <a:r>
              <a:rPr sz="22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yapılabilir.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Sorgulamada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dönen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değerler birden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fazla sütuna</a:t>
            </a:r>
            <a:r>
              <a:rPr sz="2200" spc="-1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göre</a:t>
            </a:r>
            <a:endParaRPr sz="22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sıralı</a:t>
            </a:r>
            <a:r>
              <a:rPr sz="22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seçilebilir.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Ortak sütunlara sahip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tablolar ilişkilendirilerek</a:t>
            </a:r>
            <a:r>
              <a:rPr sz="2200" spc="-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farklı</a:t>
            </a:r>
            <a:endParaRPr sz="22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tablolardan ortak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özelliklere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sahip sütunlar</a:t>
            </a:r>
            <a:r>
              <a:rPr sz="2200" spc="-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seçilebilir.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75"/>
              </a:spcBef>
              <a:buChar char="•"/>
              <a:tabLst>
                <a:tab pos="356870" algn="l"/>
                <a:tab pos="357505" algn="l"/>
              </a:tabLst>
            </a:pP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Daha </a:t>
            </a:r>
            <a:r>
              <a:rPr sz="2200" spc="-5" dirty="0">
                <a:solidFill>
                  <a:srgbClr val="4B4B4B"/>
                </a:solidFill>
                <a:latin typeface="Arial"/>
                <a:cs typeface="Arial"/>
              </a:rPr>
              <a:t>karmaşık sorgular için iç içe </a:t>
            </a:r>
            <a:r>
              <a:rPr sz="2200" dirty="0">
                <a:solidFill>
                  <a:srgbClr val="4B4B4B"/>
                </a:solidFill>
                <a:latin typeface="Arial"/>
                <a:cs typeface="Arial"/>
              </a:rPr>
              <a:t>select</a:t>
            </a:r>
            <a:r>
              <a:rPr sz="22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4B4B4B"/>
                </a:solidFill>
                <a:latin typeface="Arial"/>
                <a:cs typeface="Arial"/>
              </a:rPr>
              <a:t>yazılabilir.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214" y="346456"/>
            <a:ext cx="7847889" cy="1495922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73038">
              <a:lnSpc>
                <a:spcPct val="100000"/>
              </a:lnSpc>
              <a:spcBef>
                <a:spcPts val="146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tr-TR" sz="1800" dirty="0">
                <a:solidFill>
                  <a:srgbClr val="4B4B4B"/>
                </a:solidFill>
              </a:rPr>
              <a:t/>
            </a:r>
            <a:br>
              <a:rPr lang="tr-TR" sz="1800" dirty="0">
                <a:solidFill>
                  <a:srgbClr val="4B4B4B"/>
                </a:solidFill>
              </a:rPr>
            </a:br>
            <a:r>
              <a:rPr sz="1800" dirty="0" err="1">
                <a:solidFill>
                  <a:srgbClr val="4B4B4B"/>
                </a:solidFill>
              </a:rPr>
              <a:t>Personel</a:t>
            </a:r>
            <a:r>
              <a:rPr sz="1800" spc="-114" dirty="0">
                <a:solidFill>
                  <a:srgbClr val="4B4B4B"/>
                </a:solidFill>
              </a:rPr>
              <a:t> </a:t>
            </a:r>
            <a:r>
              <a:rPr sz="1800" spc="-30" dirty="0" err="1">
                <a:solidFill>
                  <a:srgbClr val="4B4B4B"/>
                </a:solidFill>
              </a:rPr>
              <a:t>Tablosu</a:t>
            </a:r>
            <a:endParaRPr sz="1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16407"/>
              </p:ext>
            </p:extLst>
          </p:nvPr>
        </p:nvGraphicFramePr>
        <p:xfrm>
          <a:off x="677214" y="1905000"/>
          <a:ext cx="6409387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735">
                  <a:extLst>
                    <a:ext uri="{9D8B030D-6E8A-4147-A177-3AD203B41FA5}">
                      <a16:colId xmlns:a16="http://schemas.microsoft.com/office/drawing/2014/main" val="595019719"/>
                    </a:ext>
                  </a:extLst>
                </a:gridCol>
              </a:tblGrid>
              <a:tr h="3352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per_id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soyadi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gorevi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tr-TR" sz="1800" dirty="0" err="1">
                          <a:latin typeface="Arial"/>
                          <a:cs typeface="Arial"/>
                        </a:rPr>
                        <a:t>maas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Coşkun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Mühendis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tr-TR" sz="1800" dirty="0">
                          <a:latin typeface="Arial"/>
                          <a:cs typeface="Arial"/>
                        </a:rPr>
                        <a:t>10000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Mehmet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Tekniker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Ankara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tr-TR" sz="1800" dirty="0">
                          <a:latin typeface="Arial"/>
                          <a:cs typeface="Arial"/>
                        </a:rPr>
                        <a:t>20000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Ayşe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Mühendis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Antalya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tr-TR" sz="1800" dirty="0">
                          <a:latin typeface="Arial"/>
                          <a:cs typeface="Arial"/>
                        </a:rPr>
                        <a:t>30000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36244" y="3380994"/>
            <a:ext cx="571055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* 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tbl_Personel</a:t>
            </a: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  <a:tab pos="1320165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select	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per_id, adi,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gorevi 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personel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D85EF-5E66-D640-5E69-6D674CBF8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82B46F-D8DA-AD0B-4D57-9E08AB17C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214" y="346456"/>
            <a:ext cx="7847889" cy="1495922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73038">
              <a:lnSpc>
                <a:spcPct val="100000"/>
              </a:lnSpc>
              <a:spcBef>
                <a:spcPts val="146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tr-TR" sz="1800" dirty="0">
                <a:solidFill>
                  <a:srgbClr val="4B4B4B"/>
                </a:solidFill>
              </a:rPr>
              <a:t/>
            </a:r>
            <a:br>
              <a:rPr lang="tr-TR" sz="1800" dirty="0">
                <a:solidFill>
                  <a:srgbClr val="4B4B4B"/>
                </a:solidFill>
              </a:rPr>
            </a:br>
            <a:endParaRPr sz="1800" dirty="0"/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D8BECD4F-BA55-EC91-88AA-3AA2F659E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9161777-62D9-125A-0FCF-41557362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82" y="1600200"/>
            <a:ext cx="7064352" cy="1950889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D8281F8-62E4-0760-49CA-7AC0B0E0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707605"/>
            <a:ext cx="2796782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02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23875"/>
            <a:ext cx="641477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Dili -</a:t>
            </a:r>
            <a:r>
              <a:rPr spc="-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52399"/>
            <a:ext cx="7635875" cy="3395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Sorgulamada belirli koşullara bağlı kayıtlar</a:t>
            </a:r>
            <a:r>
              <a:rPr sz="24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isteniyorsa</a:t>
            </a:r>
            <a:endParaRPr sz="24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Where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ifadesi</a:t>
            </a:r>
            <a:r>
              <a:rPr sz="24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756285" algn="l"/>
              </a:tabLst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–	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&lt;,&gt;,&lt;=,&gt;=,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= ,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&lt;&gt;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000" spc="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!=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AND,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OR , NOT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IN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BETWEEN</a:t>
            </a:r>
            <a:endParaRPr sz="2000" dirty="0">
              <a:latin typeface="Arial"/>
              <a:cs typeface="Arial"/>
            </a:endParaRPr>
          </a:p>
          <a:p>
            <a:pPr marL="50400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LIKE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Select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*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tbl_personel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adi=‘Ali’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Arial"/>
              <a:cs typeface="Arial"/>
            </a:endParaRPr>
          </a:p>
          <a:p>
            <a:pPr marL="63881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Personel</a:t>
            </a:r>
            <a:r>
              <a:rPr sz="18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Arial"/>
                <a:cs typeface="Arial"/>
              </a:rPr>
              <a:t>Tablosu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B2A4133E-838E-70E8-0F61-EC03F5F7B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7999"/>
              </p:ext>
            </p:extLst>
          </p:nvPr>
        </p:nvGraphicFramePr>
        <p:xfrm>
          <a:off x="1600200" y="4681399"/>
          <a:ext cx="6409387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735">
                  <a:extLst>
                    <a:ext uri="{9D8B030D-6E8A-4147-A177-3AD203B41FA5}">
                      <a16:colId xmlns:a16="http://schemas.microsoft.com/office/drawing/2014/main" val="595019719"/>
                    </a:ext>
                  </a:extLst>
                </a:gridCol>
              </a:tblGrid>
              <a:tr h="3352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per_id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soyadi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gorevi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tr-TR" sz="1800" dirty="0" err="1">
                          <a:latin typeface="Arial"/>
                          <a:cs typeface="Arial"/>
                        </a:rPr>
                        <a:t>maas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Coşkun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Mühendis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tr-TR" sz="1800" dirty="0">
                          <a:latin typeface="Arial"/>
                          <a:cs typeface="Arial"/>
                        </a:rPr>
                        <a:t>10000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Mehmet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Tekniker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Ankara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tr-TR" sz="1800" dirty="0">
                          <a:latin typeface="Arial"/>
                          <a:cs typeface="Arial"/>
                        </a:rPr>
                        <a:t>20000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Ayşe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Mühendis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Antalya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tr-TR" sz="1800" dirty="0">
                          <a:latin typeface="Arial"/>
                          <a:cs typeface="Arial"/>
                        </a:rPr>
                        <a:t>30000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8650" y="3173730"/>
            <a:ext cx="8439150" cy="21781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indent="92075">
              <a:lnSpc>
                <a:spcPct val="100000"/>
              </a:lnSpc>
              <a:spcBef>
                <a:spcPts val="585"/>
              </a:spcBef>
              <a:buChar char="•"/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SELECT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* FROM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tbl_personel 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WHERE</a:t>
            </a:r>
            <a:r>
              <a:rPr sz="2000" spc="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per_id&lt;3</a:t>
            </a:r>
            <a:endParaRPr sz="2000" dirty="0">
              <a:latin typeface="Arial"/>
              <a:cs typeface="Arial"/>
            </a:endParaRPr>
          </a:p>
          <a:p>
            <a:pPr indent="92075">
              <a:lnSpc>
                <a:spcPct val="100000"/>
              </a:lnSpc>
              <a:spcBef>
                <a:spcPts val="480"/>
              </a:spcBef>
              <a:buChar char="•"/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SELECT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* FROM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tbl_personel 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WHERE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gorevi=‘Mühendis’</a:t>
            </a:r>
            <a:r>
              <a:rPr sz="2000" spc="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AND</a:t>
            </a:r>
            <a:endParaRPr sz="2000" dirty="0">
              <a:latin typeface="Arial"/>
              <a:cs typeface="Arial"/>
            </a:endParaRPr>
          </a:p>
          <a:p>
            <a:pPr marR="450215" indent="92075" algn="r">
              <a:lnSpc>
                <a:spcPct val="100000"/>
              </a:lnSpc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hi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=‘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niz</a:t>
            </a:r>
            <a:r>
              <a:rPr sz="2000" spc="5" dirty="0">
                <a:solidFill>
                  <a:srgbClr val="4B4B4B"/>
                </a:solidFill>
                <a:latin typeface="Arial"/>
                <a:cs typeface="Arial"/>
              </a:rPr>
              <a:t>li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’</a:t>
            </a:r>
            <a:endParaRPr sz="2000" dirty="0">
              <a:latin typeface="Arial"/>
              <a:cs typeface="Arial"/>
            </a:endParaRPr>
          </a:p>
          <a:p>
            <a:pPr indent="92075">
              <a:lnSpc>
                <a:spcPct val="100000"/>
              </a:lnSpc>
              <a:spcBef>
                <a:spcPts val="480"/>
              </a:spcBef>
              <a:buChar char="•"/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SELECT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* FROM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tbl_personel 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WHERE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sehir=‘Denizli’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OR</a:t>
            </a:r>
            <a:r>
              <a:rPr sz="2000" spc="25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soyadi=‘Con’</a:t>
            </a:r>
            <a:endParaRPr sz="2000" dirty="0">
              <a:latin typeface="Arial"/>
              <a:cs typeface="Arial"/>
            </a:endParaRPr>
          </a:p>
          <a:p>
            <a:pPr indent="92075">
              <a:lnSpc>
                <a:spcPct val="100000"/>
              </a:lnSpc>
              <a:spcBef>
                <a:spcPts val="484"/>
              </a:spcBef>
              <a:buChar char="•"/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SELECT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* FROM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tbl_personel 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WHERE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sehir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IN</a:t>
            </a:r>
            <a:r>
              <a:rPr sz="2000" spc="1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(‘Denizli’,’Ankara’)</a:t>
            </a:r>
            <a:endParaRPr sz="2000" dirty="0">
              <a:latin typeface="Arial"/>
              <a:cs typeface="Arial"/>
            </a:endParaRPr>
          </a:p>
          <a:p>
            <a:pPr indent="92075">
              <a:lnSpc>
                <a:spcPct val="100000"/>
              </a:lnSpc>
              <a:spcBef>
                <a:spcPts val="480"/>
              </a:spcBef>
              <a:buChar char="•"/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SELECT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* FROM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tbl_personel 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WHERE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ad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LIKE</a:t>
            </a:r>
            <a:r>
              <a:rPr sz="2000" spc="9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‘A%’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1376680"/>
            <a:ext cx="177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Personel</a:t>
            </a:r>
            <a:r>
              <a:rPr sz="1800" spc="-1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4B4B4B"/>
                </a:solidFill>
                <a:latin typeface="Arial"/>
                <a:cs typeface="Arial"/>
              </a:rPr>
              <a:t>Tablosu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649593"/>
            <a:ext cx="7848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z="4000"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z="4000" spc="-7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dirty="0">
                <a:solidFill>
                  <a:schemeClr val="accent5">
                    <a:lumMod val="50000"/>
                  </a:schemeClr>
                </a:solidFill>
              </a:rPr>
              <a:t>SELECT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61B29139-DDC7-52FD-A997-3327006E1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49712"/>
              </p:ext>
            </p:extLst>
          </p:nvPr>
        </p:nvGraphicFramePr>
        <p:xfrm>
          <a:off x="718930" y="1701165"/>
          <a:ext cx="6409387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7735">
                  <a:extLst>
                    <a:ext uri="{9D8B030D-6E8A-4147-A177-3AD203B41FA5}">
                      <a16:colId xmlns:a16="http://schemas.microsoft.com/office/drawing/2014/main" val="595019719"/>
                    </a:ext>
                  </a:extLst>
                </a:gridCol>
              </a:tblGrid>
              <a:tr h="3352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per_id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soyadi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gorevi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sehir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tr-TR" sz="1800" dirty="0" err="1">
                          <a:latin typeface="Arial"/>
                          <a:cs typeface="Arial"/>
                        </a:rPr>
                        <a:t>maas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Coşkun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Mühendis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Denizli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tr-TR" sz="1800" dirty="0">
                          <a:latin typeface="Arial"/>
                          <a:cs typeface="Arial"/>
                        </a:rPr>
                        <a:t>10000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Mehmet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Kara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Tekniker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Ankara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tr-TR" sz="1800" dirty="0">
                          <a:latin typeface="Arial"/>
                          <a:cs typeface="Arial"/>
                        </a:rPr>
                        <a:t>20000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Ayşe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Mühendis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Antalya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tr-TR" sz="1800" dirty="0">
                          <a:latin typeface="Arial"/>
                          <a:cs typeface="Arial"/>
                        </a:rPr>
                        <a:t>30000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 cap="flat" cmpd="sng" algn="ctr">
                      <a:solidFill>
                        <a:srgbClr val="4B4B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2903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509979"/>
            <a:ext cx="8075295" cy="374782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Insert;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Tabloya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yeni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girişi için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Kullanım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şekilleri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INSERT INTO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tablo_ismi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VALUES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(değerler)</a:t>
            </a:r>
            <a:endParaRPr sz="2400" dirty="0">
              <a:latin typeface="Arial"/>
              <a:cs typeface="Arial"/>
            </a:endParaRPr>
          </a:p>
          <a:p>
            <a:pPr marL="1155700" marR="2306320" lvl="2" indent="-228600">
              <a:lnSpc>
                <a:spcPct val="100000"/>
              </a:lnSpc>
              <a:spcBef>
                <a:spcPts val="590"/>
              </a:spcBef>
              <a:buChar char="•"/>
              <a:tabLst>
                <a:tab pos="115633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insert into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tbl_personel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values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 (‘Kemal’,’Kara’,’Güvenlik’,’Denizli’)</a:t>
            </a:r>
            <a:endParaRPr sz="2000" dirty="0">
              <a:latin typeface="Arial"/>
              <a:cs typeface="Arial"/>
            </a:endParaRPr>
          </a:p>
          <a:p>
            <a:pPr marL="756285" marR="1215390" lvl="1" indent="-287020">
              <a:lnSpc>
                <a:spcPct val="100000"/>
              </a:lnSpc>
              <a:spcBef>
                <a:spcPts val="66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INSERT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INTO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tablo_ismi (sutunAdları)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 VALUES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(değerler)</a:t>
            </a:r>
            <a:endParaRPr sz="2400" dirty="0">
              <a:latin typeface="Arial"/>
              <a:cs typeface="Arial"/>
            </a:endParaRPr>
          </a:p>
          <a:p>
            <a:pPr marL="1155700" lvl="2" indent="-760095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insert into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tbl_personel</a:t>
            </a:r>
            <a:r>
              <a:rPr sz="20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(adi,soyadi,gorevi,sehir)</a:t>
            </a:r>
            <a:endParaRPr sz="2000" dirty="0">
              <a:latin typeface="Arial"/>
              <a:cs typeface="Arial"/>
            </a:endParaRPr>
          </a:p>
          <a:p>
            <a:pPr marR="187325" algn="ctr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values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(‘Kemal’,’Kara’,’Güvenlik’,’Denizli’)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62000"/>
            <a:ext cx="70732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4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Create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575" y="1779901"/>
            <a:ext cx="6905625" cy="30206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Create ; Veritabanı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nesnelerini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veritabanının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kendisi oluşturmak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için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DATABASE</a:t>
            </a:r>
            <a:r>
              <a:rPr sz="2400" u="heavy" spc="-10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veritabanı_ismi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  <a:tab pos="5323205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CREATE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TABLE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tablo_ismi</a:t>
            </a:r>
            <a:r>
              <a:rPr sz="2400" i="1" dirty="0">
                <a:solidFill>
                  <a:srgbClr val="4B4B4B"/>
                </a:solidFill>
                <a:latin typeface="Arial"/>
                <a:cs typeface="Arial"/>
              </a:rPr>
              <a:t>	</a:t>
            </a:r>
            <a:r>
              <a:rPr sz="2400" i="1" spc="10" dirty="0">
                <a:solidFill>
                  <a:srgbClr val="4B4B4B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939393"/>
                </a:solidFill>
                <a:latin typeface="Arial"/>
                <a:cs typeface="Arial"/>
              </a:rPr>
              <a:t>CREATE FUNCTION</a:t>
            </a:r>
            <a:r>
              <a:rPr sz="2400" spc="-55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939393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939393"/>
                </a:solidFill>
                <a:latin typeface="Arial"/>
                <a:cs typeface="Arial"/>
              </a:rPr>
              <a:t>CREATE </a:t>
            </a:r>
            <a:r>
              <a:rPr sz="2400" spc="-5" dirty="0">
                <a:solidFill>
                  <a:srgbClr val="939393"/>
                </a:solidFill>
                <a:latin typeface="Arial"/>
                <a:cs typeface="Arial"/>
              </a:rPr>
              <a:t>PROCEDURE</a:t>
            </a:r>
            <a:r>
              <a:rPr sz="2400" spc="-20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939393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sz="2400" spc="5" dirty="0">
                <a:solidFill>
                  <a:srgbClr val="939393"/>
                </a:solidFill>
                <a:latin typeface="Arial"/>
                <a:cs typeface="Arial"/>
              </a:rPr>
              <a:t>–</a:t>
            </a:r>
            <a:r>
              <a:rPr sz="2400" spc="-95" dirty="0">
                <a:solidFill>
                  <a:srgbClr val="939393"/>
                </a:solidFill>
                <a:latin typeface="Arial"/>
                <a:cs typeface="Arial"/>
              </a:rPr>
              <a:t> </a:t>
            </a:r>
            <a:r>
              <a:rPr sz="2400" i="1" spc="10" dirty="0">
                <a:solidFill>
                  <a:srgbClr val="939393"/>
                </a:solidFill>
                <a:latin typeface="Arial"/>
                <a:cs typeface="Arial"/>
              </a:rPr>
              <a:t>…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2903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509979"/>
            <a:ext cx="8075295" cy="31014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Insert;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Tabloya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yeni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girişi için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Kullanım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şekilleri</a:t>
            </a:r>
            <a:endParaRPr sz="2800" dirty="0">
              <a:latin typeface="Arial"/>
              <a:cs typeface="Arial"/>
            </a:endParaRP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INSERT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INTO 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Customers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 (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CustomerName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ContactName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Address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, City, 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PostalCode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, Country)</a:t>
            </a: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r>
              <a:rPr lang="tr-TR" sz="2400" dirty="0">
                <a:solidFill>
                  <a:srgbClr val="006FC0"/>
                </a:solidFill>
                <a:latin typeface="Arial"/>
                <a:cs typeface="Arial"/>
              </a:rPr>
              <a:t>VALUES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 ('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Cardinal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', '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Tom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 B. 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Erichsen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', '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Skagen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 21', '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Stavanger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', '4006', '</a:t>
            </a:r>
            <a:r>
              <a:rPr lang="tr-TR" sz="2400" dirty="0" err="1">
                <a:solidFill>
                  <a:srgbClr val="4B4B4B"/>
                </a:solidFill>
                <a:latin typeface="Arial"/>
                <a:cs typeface="Arial"/>
              </a:rPr>
              <a:t>Norway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');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3327230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2903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509979"/>
            <a:ext cx="8075295" cy="319125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lang="tr-TR" sz="2800" spc="-5" dirty="0">
                <a:solidFill>
                  <a:srgbClr val="4B4B4B"/>
                </a:solidFill>
                <a:latin typeface="Arial"/>
                <a:cs typeface="Arial"/>
              </a:rPr>
              <a:t>Yalnızca belirtilen sütunlara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yeni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girişi </a:t>
            </a:r>
            <a:r>
              <a:rPr sz="2800" dirty="0" err="1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 err="1">
                <a:solidFill>
                  <a:srgbClr val="4B4B4B"/>
                </a:solidFill>
                <a:latin typeface="Arial"/>
                <a:cs typeface="Arial"/>
              </a:rPr>
              <a:t>kullanıl</a:t>
            </a:r>
            <a:r>
              <a:rPr lang="tr-TR" sz="2800" spc="-10" dirty="0" err="1">
                <a:solidFill>
                  <a:srgbClr val="4B4B4B"/>
                </a:solidFill>
                <a:latin typeface="Arial"/>
                <a:cs typeface="Arial"/>
              </a:rPr>
              <a:t>abilir</a:t>
            </a:r>
            <a:r>
              <a:rPr lang="tr-TR" sz="2800" spc="-10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Kullanım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şekilleri</a:t>
            </a:r>
            <a:endParaRPr sz="2800" dirty="0">
              <a:latin typeface="Arial"/>
              <a:cs typeface="Arial"/>
            </a:endParaRP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INSERT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INTO 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Customers (</a:t>
            </a:r>
            <a:r>
              <a:rPr lang="en-US" sz="2400" dirty="0" err="1">
                <a:solidFill>
                  <a:srgbClr val="4B4B4B"/>
                </a:solidFill>
                <a:latin typeface="Arial"/>
                <a:cs typeface="Arial"/>
              </a:rPr>
              <a:t>CustomerName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, City, Country)</a:t>
            </a: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r>
              <a:rPr lang="en-US" sz="2400" dirty="0">
                <a:solidFill>
                  <a:srgbClr val="006FC0"/>
                </a:solidFill>
                <a:latin typeface="Arial"/>
                <a:cs typeface="Arial"/>
              </a:rPr>
              <a:t>VALUES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 ('Cardinal', 'Stavanger', 'Norway');</a:t>
            </a:r>
            <a:endParaRPr lang="tr-TR" sz="240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1457789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2903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2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INSERT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509979"/>
            <a:ext cx="8075295" cy="561499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lang="tr-TR" sz="2800" spc="-5" dirty="0">
                <a:solidFill>
                  <a:srgbClr val="4B4B4B"/>
                </a:solidFill>
                <a:latin typeface="Arial"/>
                <a:cs typeface="Arial"/>
              </a:rPr>
              <a:t>Birden çok </a:t>
            </a:r>
            <a:r>
              <a:rPr lang="tr-TR" sz="2800" spc="-5">
                <a:solidFill>
                  <a:srgbClr val="4B4B4B"/>
                </a:solidFill>
                <a:latin typeface="Arial"/>
                <a:cs typeface="Arial"/>
              </a:rPr>
              <a:t>veri satırı eklemek</a:t>
            </a:r>
            <a:r>
              <a:rPr sz="280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 err="1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 err="1">
                <a:solidFill>
                  <a:srgbClr val="4B4B4B"/>
                </a:solidFill>
                <a:latin typeface="Arial"/>
                <a:cs typeface="Arial"/>
              </a:rPr>
              <a:t>kullanıl</a:t>
            </a:r>
            <a:r>
              <a:rPr lang="tr-TR" sz="2800" spc="-10" dirty="0" err="1">
                <a:solidFill>
                  <a:srgbClr val="4B4B4B"/>
                </a:solidFill>
                <a:latin typeface="Arial"/>
                <a:cs typeface="Arial"/>
              </a:rPr>
              <a:t>abilir</a:t>
            </a:r>
            <a:r>
              <a:rPr lang="tr-TR" sz="2800" spc="-10" dirty="0">
                <a:solidFill>
                  <a:srgbClr val="4B4B4B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Kullanım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şekilleri</a:t>
            </a:r>
            <a:endParaRPr sz="2800" dirty="0">
              <a:latin typeface="Arial"/>
              <a:cs typeface="Arial"/>
            </a:endParaRP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INSERT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INTO 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Customers (</a:t>
            </a:r>
            <a:r>
              <a:rPr lang="en-US" sz="2400" dirty="0" err="1">
                <a:solidFill>
                  <a:srgbClr val="4B4B4B"/>
                </a:solidFill>
                <a:latin typeface="Arial"/>
                <a:cs typeface="Arial"/>
              </a:rPr>
              <a:t>CustomerName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4B4B4B"/>
                </a:solidFill>
                <a:latin typeface="Arial"/>
                <a:cs typeface="Arial"/>
              </a:rPr>
              <a:t>ContactName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, Address, City, </a:t>
            </a:r>
            <a:r>
              <a:rPr lang="en-US" sz="2400" dirty="0" err="1">
                <a:solidFill>
                  <a:srgbClr val="4B4B4B"/>
                </a:solidFill>
                <a:latin typeface="Arial"/>
                <a:cs typeface="Arial"/>
              </a:rPr>
              <a:t>PostalCode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, Country)</a:t>
            </a: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r>
              <a:rPr lang="en-US" sz="2400" dirty="0">
                <a:solidFill>
                  <a:srgbClr val="006FC0"/>
                </a:solidFill>
                <a:latin typeface="Arial"/>
                <a:cs typeface="Arial"/>
              </a:rPr>
              <a:t>VALUES</a:t>
            </a: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('Cardinal', 'Tom B. </a:t>
            </a:r>
            <a:r>
              <a:rPr lang="en-US" sz="2400" dirty="0" err="1">
                <a:solidFill>
                  <a:srgbClr val="4B4B4B"/>
                </a:solidFill>
                <a:latin typeface="Arial"/>
                <a:cs typeface="Arial"/>
              </a:rPr>
              <a:t>Erichsen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', 'Skagen 21', 'Stavanger', '4006', 'Norway'),</a:t>
            </a: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('Greasy Burger', 'Per Olsen', '</a:t>
            </a:r>
            <a:r>
              <a:rPr lang="en-US" sz="2400" dirty="0" err="1">
                <a:solidFill>
                  <a:srgbClr val="4B4B4B"/>
                </a:solidFill>
                <a:latin typeface="Arial"/>
                <a:cs typeface="Arial"/>
              </a:rPr>
              <a:t>Gateveien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 15', 'Sandnes', '4306', 'Norway'),</a:t>
            </a: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('Tasty Tee', 'Finn Egan', '</a:t>
            </a:r>
            <a:r>
              <a:rPr lang="en-US" sz="2400" dirty="0" err="1">
                <a:solidFill>
                  <a:srgbClr val="4B4B4B"/>
                </a:solidFill>
                <a:latin typeface="Arial"/>
                <a:cs typeface="Arial"/>
              </a:rPr>
              <a:t>Streetroad</a:t>
            </a:r>
            <a:r>
              <a:rPr lang="en-US" sz="2400" dirty="0">
                <a:solidFill>
                  <a:srgbClr val="4B4B4B"/>
                </a:solidFill>
                <a:latin typeface="Arial"/>
                <a:cs typeface="Arial"/>
              </a:rPr>
              <a:t> 19B', 'Liverpool', 'L1 0AA', 'UK');');</a:t>
            </a:r>
            <a:endParaRPr lang="tr-TR" sz="2400" dirty="0">
              <a:solidFill>
                <a:srgbClr val="4B4B4B"/>
              </a:solidFill>
              <a:latin typeface="Arial"/>
              <a:cs typeface="Arial"/>
            </a:endParaRPr>
          </a:p>
          <a:p>
            <a:pPr marL="469265" marR="1215390" lvl="1">
              <a:lnSpc>
                <a:spcPct val="100000"/>
              </a:lnSpc>
              <a:spcBef>
                <a:spcPts val="660"/>
              </a:spcBef>
              <a:tabLst>
                <a:tab pos="756920" algn="l"/>
              </a:tabLst>
            </a:pP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84119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1386" y="560425"/>
            <a:ext cx="65068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3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482288"/>
            <a:ext cx="6942455" cy="1870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Update;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Tabloya daha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önce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girilmiş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verilerin güncellenmesi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800" spc="-1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  <a:p>
            <a:pPr marL="756285" marR="3811270" indent="-287020">
              <a:lnSpc>
                <a:spcPct val="120100"/>
              </a:lnSpc>
              <a:spcBef>
                <a:spcPts val="25"/>
              </a:spcBef>
              <a:tabLst>
                <a:tab pos="756285" algn="l"/>
              </a:tabLst>
            </a:pPr>
            <a:r>
              <a:rPr spc="-5" dirty="0">
                <a:solidFill>
                  <a:srgbClr val="006FC0"/>
                </a:solidFill>
                <a:latin typeface="Arial"/>
                <a:cs typeface="Arial"/>
              </a:rPr>
              <a:t>–	UPDATE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tablo_ismi </a:t>
            </a:r>
            <a:r>
              <a:rPr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006FC0"/>
                </a:solidFill>
                <a:latin typeface="Arial"/>
                <a:cs typeface="Arial"/>
              </a:rPr>
              <a:t>SET</a:t>
            </a:r>
            <a:r>
              <a:rPr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sütun1=deger… </a:t>
            </a:r>
            <a:r>
              <a:rPr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koşul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808018"/>
            <a:ext cx="2361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UPDATE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tbl_ogrenci 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SET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tcNo=2 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tcNo=1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94809" y="3808018"/>
            <a:ext cx="450215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--TcNo sisteme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yanlışlıkla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1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000" spc="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kayıt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edilmiş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2 olması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gerkiyor.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tcNo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su</a:t>
            </a:r>
            <a:r>
              <a:rPr sz="2000" spc="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olanın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tcNo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su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0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güncellendi.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5271298"/>
            <a:ext cx="27546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UPDATE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tbl_ogrenciNot 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SET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notu=notu+10 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00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ders_id=1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809" y="5297257"/>
            <a:ext cx="4480560" cy="10979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ders_id 1 olan hoca bu dersi alan</a:t>
            </a:r>
            <a:r>
              <a:rPr sz="1800" spc="-2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herkese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+10 puan 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veriyor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herkesin</a:t>
            </a:r>
            <a:r>
              <a:rPr sz="2000" spc="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notunu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10 puan arttırıp</a:t>
            </a:r>
            <a:r>
              <a:rPr sz="20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güncelledik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C7AA4-F2AE-CC0C-2580-B37A8D57F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F72D05-532A-4D40-F50E-D1E3F5BD1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386" y="560425"/>
            <a:ext cx="65068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3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UPDATE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2F7DB3-5C5B-E176-8A16-9207D4D5260C}"/>
              </a:ext>
            </a:extLst>
          </p:cNvPr>
          <p:cNvSpPr txBox="1"/>
          <p:nvPr/>
        </p:nvSpPr>
        <p:spPr>
          <a:xfrm>
            <a:off x="536244" y="1482288"/>
            <a:ext cx="6942455" cy="18705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Update;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Tabloya daha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önce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girilmiş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verilerin güncellenmesi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800" spc="-1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  <a:p>
            <a:pPr marL="756285" marR="3811270" indent="-287020">
              <a:lnSpc>
                <a:spcPct val="120100"/>
              </a:lnSpc>
              <a:spcBef>
                <a:spcPts val="25"/>
              </a:spcBef>
              <a:tabLst>
                <a:tab pos="756285" algn="l"/>
              </a:tabLst>
            </a:pPr>
            <a:r>
              <a:rPr spc="-5" dirty="0">
                <a:solidFill>
                  <a:srgbClr val="006FC0"/>
                </a:solidFill>
                <a:latin typeface="Arial"/>
                <a:cs typeface="Arial"/>
              </a:rPr>
              <a:t>–	UPDATE </a:t>
            </a:r>
            <a:r>
              <a:rPr spc="-5" dirty="0">
                <a:solidFill>
                  <a:srgbClr val="4B4B4B"/>
                </a:solidFill>
                <a:latin typeface="Arial"/>
                <a:cs typeface="Arial"/>
              </a:rPr>
              <a:t>tablo_ismi </a:t>
            </a:r>
            <a:r>
              <a:rPr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006FC0"/>
                </a:solidFill>
                <a:latin typeface="Arial"/>
                <a:cs typeface="Arial"/>
              </a:rPr>
              <a:t>SET</a:t>
            </a:r>
            <a:r>
              <a:rPr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sütun1=deger… </a:t>
            </a:r>
            <a:r>
              <a:rPr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B4B4B"/>
                </a:solidFill>
                <a:latin typeface="Arial"/>
                <a:cs typeface="Arial"/>
              </a:rPr>
              <a:t>koşul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D591C23-2F7E-1FB7-79A6-7F1CCDBD14AE}"/>
              </a:ext>
            </a:extLst>
          </p:cNvPr>
          <p:cNvSpPr txBox="1"/>
          <p:nvPr/>
        </p:nvSpPr>
        <p:spPr>
          <a:xfrm>
            <a:off x="993444" y="3808018"/>
            <a:ext cx="2361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UPDATE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tbl_ogrenci 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SET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tcNo=2 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tcNo=1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B137BF-44F5-67F7-1749-4D680E789C63}"/>
              </a:ext>
            </a:extLst>
          </p:cNvPr>
          <p:cNvSpPr txBox="1"/>
          <p:nvPr/>
        </p:nvSpPr>
        <p:spPr>
          <a:xfrm>
            <a:off x="4194809" y="3808018"/>
            <a:ext cx="450215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--TcNo sisteme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yanlışlıkla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1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000" spc="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kayıt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edilmiş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2 olması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gerkiyor.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tcNo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su</a:t>
            </a:r>
            <a:r>
              <a:rPr sz="2000" spc="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olanın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tcNo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su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2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olarak</a:t>
            </a:r>
            <a:r>
              <a:rPr sz="20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güncellendi.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59EFD67-C240-03B4-3B53-70F7B48A1015}"/>
              </a:ext>
            </a:extLst>
          </p:cNvPr>
          <p:cNvSpPr txBox="1"/>
          <p:nvPr/>
        </p:nvSpPr>
        <p:spPr>
          <a:xfrm>
            <a:off x="993444" y="5271298"/>
            <a:ext cx="275463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UPDATE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tbl_ogrenciNot 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SET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notu=notu+10 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00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ders_id=1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D7D2B5A-108E-B611-79A6-7EF2FCA01614}"/>
              </a:ext>
            </a:extLst>
          </p:cNvPr>
          <p:cNvSpPr txBox="1"/>
          <p:nvPr/>
        </p:nvSpPr>
        <p:spPr>
          <a:xfrm>
            <a:off x="4194809" y="5297257"/>
            <a:ext cx="4480560" cy="10979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ders_id 1 olan hoca bu dersi alan</a:t>
            </a:r>
            <a:r>
              <a:rPr sz="1800" spc="-2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herkese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tr-TR" sz="2000" spc="-5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+10 puan </a:t>
            </a:r>
            <a:r>
              <a:rPr lang="tr-TR" sz="2000" spc="-20" dirty="0">
                <a:solidFill>
                  <a:srgbClr val="4B4B4B"/>
                </a:solidFill>
                <a:latin typeface="Arial"/>
                <a:cs typeface="Arial"/>
              </a:rPr>
              <a:t>veriyor </a:t>
            </a:r>
            <a:r>
              <a:rPr lang="tr-TR" sz="2000" spc="-5" dirty="0">
                <a:solidFill>
                  <a:srgbClr val="4B4B4B"/>
                </a:solidFill>
                <a:latin typeface="Arial"/>
                <a:cs typeface="Arial"/>
              </a:rPr>
              <a:t>herkesin</a:t>
            </a:r>
            <a:r>
              <a:rPr lang="tr-TR" sz="2000" spc="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notunu</a:t>
            </a:r>
            <a:endParaRPr lang="tr-TR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tr-TR" sz="2000" dirty="0">
                <a:solidFill>
                  <a:srgbClr val="4B4B4B"/>
                </a:solidFill>
                <a:latin typeface="Arial"/>
                <a:cs typeface="Arial"/>
              </a:rPr>
              <a:t>-- </a:t>
            </a:r>
            <a:r>
              <a:rPr lang="tr-TR" sz="2000" spc="-10" dirty="0">
                <a:solidFill>
                  <a:srgbClr val="4B4B4B"/>
                </a:solidFill>
                <a:latin typeface="Arial"/>
                <a:cs typeface="Arial"/>
              </a:rPr>
              <a:t>10 puan arttırıp</a:t>
            </a:r>
            <a:r>
              <a:rPr lang="tr-TR" sz="20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tr-TR" sz="2000" spc="-15" dirty="0">
                <a:solidFill>
                  <a:srgbClr val="4B4B4B"/>
                </a:solidFill>
                <a:latin typeface="Arial"/>
                <a:cs typeface="Arial"/>
              </a:rPr>
              <a:t>güncelledik</a:t>
            </a:r>
            <a:endParaRPr lang="tr-TR" sz="2000" dirty="0">
              <a:latin typeface="Arial"/>
              <a:cs typeface="Arial"/>
            </a:endParaRPr>
          </a:p>
        </p:txBody>
      </p:sp>
      <p:sp>
        <p:nvSpPr>
          <p:cNvPr id="8" name="Altbilgi Yer Tutucusu 7">
            <a:extLst>
              <a:ext uri="{FF2B5EF4-FFF2-40B4-BE49-F238E27FC236}">
                <a16:creationId xmlns:a16="http://schemas.microsoft.com/office/drawing/2014/main" id="{93EA6FE9-CF8B-F6AE-74D1-261A7E4AF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79501B1-0B48-8016-280E-695C2F34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3" y="560425"/>
            <a:ext cx="7913686" cy="57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2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732115"/>
            <a:ext cx="64160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481455"/>
            <a:ext cx="8123555" cy="19248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Delete;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Tabloya daha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önce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girilmiş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verilerin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silinmesi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800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  <a:p>
            <a:pPr marL="756285" marR="3127375" indent="-287020">
              <a:lnSpc>
                <a:spcPts val="4040"/>
              </a:lnSpc>
              <a:spcBef>
                <a:spcPts val="23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– DELETE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tablo_ismi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koşul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808018"/>
            <a:ext cx="33743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DELETE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FROM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tbl_ders 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WHERE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dersKod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=‘geng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103’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9464" y="3808018"/>
            <a:ext cx="329565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--bu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ders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yanlışlıkla</a:t>
            </a:r>
            <a:r>
              <a:rPr sz="2000" spc="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eklenmiş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--siliyoruz.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9464" y="5114035"/>
            <a:ext cx="3090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--bu dersi 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silmeye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çalışalım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5051931"/>
            <a:ext cx="279781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DELETE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tbl_ders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WHERE</a:t>
            </a:r>
            <a:r>
              <a:rPr sz="2000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ders_id=1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A30BF-2DCF-9641-352E-2C1974D49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E7EB5E-F44F-B108-7006-7D9FA68E20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732115"/>
            <a:ext cx="64160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İşleme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Dili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spc="-4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DELETE</a:t>
            </a:r>
          </a:p>
        </p:txBody>
      </p:sp>
      <p:sp>
        <p:nvSpPr>
          <p:cNvPr id="8" name="Altbilgi Yer Tutucusu 7">
            <a:extLst>
              <a:ext uri="{FF2B5EF4-FFF2-40B4-BE49-F238E27FC236}">
                <a16:creationId xmlns:a16="http://schemas.microsoft.com/office/drawing/2014/main" id="{1D562302-4C4A-FE8D-9AFC-469B9B3F6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4FE90FE-28BC-3BBB-EEDE-7EF74FD0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0"/>
          <a:stretch/>
        </p:blipFill>
        <p:spPr>
          <a:xfrm>
            <a:off x="685800" y="1524000"/>
            <a:ext cx="8020196" cy="28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57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27" y="685800"/>
            <a:ext cx="861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0810" algn="l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3200" dirty="0" err="1">
                <a:solidFill>
                  <a:schemeClr val="accent5">
                    <a:lumMod val="50000"/>
                  </a:schemeClr>
                </a:solidFill>
              </a:rPr>
              <a:t>Kontrol</a:t>
            </a:r>
            <a:r>
              <a:rPr sz="3200" spc="-7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dirty="0">
                <a:solidFill>
                  <a:schemeClr val="accent5">
                    <a:lumMod val="50000"/>
                  </a:schemeClr>
                </a:solidFill>
              </a:rPr>
              <a:t>Dili</a:t>
            </a:r>
            <a:r>
              <a:rPr lang="tr-TR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spc="5" dirty="0">
                <a:solidFill>
                  <a:schemeClr val="accent5">
                    <a:lumMod val="50000"/>
                  </a:schemeClr>
                </a:solidFill>
              </a:rPr>
              <a:t>(DCL-Data Control</a:t>
            </a:r>
            <a:r>
              <a:rPr lang="tr-TR" sz="3200"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spc="5" dirty="0">
                <a:solidFill>
                  <a:schemeClr val="accent5">
                    <a:lumMod val="50000"/>
                  </a:schemeClr>
                </a:solidFill>
              </a:rPr>
              <a:t>Language)</a:t>
            </a:r>
            <a:endParaRPr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524000"/>
            <a:ext cx="7887334" cy="3892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96520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 tabanı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üzerindeki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verilere erişim 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yetkilerini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düzenler.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 kontrol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dilinin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temel</a:t>
            </a:r>
            <a:r>
              <a:rPr sz="28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ifadeleri</a:t>
            </a:r>
            <a:endParaRPr sz="2800" dirty="0">
              <a:latin typeface="Arial"/>
              <a:cs typeface="Arial"/>
            </a:endParaRPr>
          </a:p>
          <a:p>
            <a:pPr marL="756285" marR="277495" lvl="1" indent="-28702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solidFill>
                  <a:srgbClr val="4B4B4B"/>
                </a:solidFill>
                <a:latin typeface="Arial"/>
                <a:cs typeface="Arial"/>
              </a:rPr>
              <a:t>Grant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;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Kullanıcıların kayıtlar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üzerinde işlem 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yapmasına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izin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verir.</a:t>
            </a:r>
            <a:endParaRPr sz="2400" dirty="0">
              <a:latin typeface="Arial"/>
              <a:cs typeface="Arial"/>
            </a:endParaRPr>
          </a:p>
          <a:p>
            <a:pPr marL="756285" marR="75565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25" dirty="0">
                <a:solidFill>
                  <a:srgbClr val="4B4B4B"/>
                </a:solidFill>
                <a:latin typeface="Arial"/>
                <a:cs typeface="Arial"/>
              </a:rPr>
              <a:t>Deny</a:t>
            </a:r>
            <a:r>
              <a:rPr sz="2400" spc="-25" dirty="0">
                <a:solidFill>
                  <a:srgbClr val="4B4B4B"/>
                </a:solidFill>
                <a:latin typeface="Arial"/>
                <a:cs typeface="Arial"/>
              </a:rPr>
              <a:t>;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Kullanıcının kayıtları kullanmasını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kısıtlar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0" dirty="0">
                <a:solidFill>
                  <a:srgbClr val="4B4B4B"/>
                </a:solidFill>
                <a:latin typeface="Arial"/>
                <a:cs typeface="Arial"/>
              </a:rPr>
              <a:t>Revoke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;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Daha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önce </a:t>
            </a:r>
            <a:r>
              <a:rPr sz="2400" spc="-10" dirty="0">
                <a:solidFill>
                  <a:srgbClr val="4B4B4B"/>
                </a:solidFill>
                <a:latin typeface="Arial"/>
                <a:cs typeface="Arial"/>
              </a:rPr>
              <a:t>yapılan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tüm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kısıtlama </a:t>
            </a:r>
            <a:r>
              <a:rPr sz="2400" spc="-20" dirty="0">
                <a:solidFill>
                  <a:srgbClr val="4B4B4B"/>
                </a:solidFill>
                <a:latin typeface="Arial"/>
                <a:cs typeface="Arial"/>
              </a:rPr>
              <a:t>ve 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izinleri iptal</a:t>
            </a:r>
            <a:r>
              <a:rPr sz="24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eder.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6A44B-B753-3AB3-A53C-97FC6615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B02CE1-8868-E7DF-BEE4-1A1DF8BCD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727" y="685800"/>
            <a:ext cx="861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0810" algn="l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3200" dirty="0" err="1">
                <a:solidFill>
                  <a:schemeClr val="accent5">
                    <a:lumMod val="50000"/>
                  </a:schemeClr>
                </a:solidFill>
              </a:rPr>
              <a:t>Kontrol</a:t>
            </a:r>
            <a:r>
              <a:rPr sz="3200" spc="-7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dirty="0">
                <a:solidFill>
                  <a:schemeClr val="accent5">
                    <a:lumMod val="50000"/>
                  </a:schemeClr>
                </a:solidFill>
              </a:rPr>
              <a:t>Dili</a:t>
            </a:r>
            <a:r>
              <a:rPr lang="tr-TR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spc="5" dirty="0">
                <a:solidFill>
                  <a:schemeClr val="accent5">
                    <a:lumMod val="50000"/>
                  </a:schemeClr>
                </a:solidFill>
              </a:rPr>
              <a:t>(DCL-Data Control</a:t>
            </a:r>
            <a:r>
              <a:rPr lang="tr-TR" sz="3200"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spc="5" dirty="0">
                <a:solidFill>
                  <a:schemeClr val="accent5">
                    <a:lumMod val="50000"/>
                  </a:schemeClr>
                </a:solidFill>
              </a:rPr>
              <a:t>Language)</a:t>
            </a:r>
            <a:endParaRPr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2B4C511E-EE8C-1714-62EF-925E26881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B6688E4-C144-9A71-0AE4-E17CE1DC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29943"/>
            <a:ext cx="3733912" cy="437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01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73B23-A594-CB32-DF8A-794B745C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E83904-8A5C-19D5-AACF-F1F6397973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727" y="685800"/>
            <a:ext cx="861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0810" algn="l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3200" dirty="0" err="1">
                <a:solidFill>
                  <a:schemeClr val="accent5">
                    <a:lumMod val="50000"/>
                  </a:schemeClr>
                </a:solidFill>
              </a:rPr>
              <a:t>Kontrol</a:t>
            </a:r>
            <a:r>
              <a:rPr sz="3200" spc="-7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dirty="0">
                <a:solidFill>
                  <a:schemeClr val="accent5">
                    <a:lumMod val="50000"/>
                  </a:schemeClr>
                </a:solidFill>
              </a:rPr>
              <a:t>Dili</a:t>
            </a:r>
            <a:r>
              <a:rPr lang="tr-TR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spc="5" dirty="0">
                <a:solidFill>
                  <a:schemeClr val="accent5">
                    <a:lumMod val="50000"/>
                  </a:schemeClr>
                </a:solidFill>
              </a:rPr>
              <a:t>(DCL-Data Control</a:t>
            </a:r>
            <a:r>
              <a:rPr lang="tr-TR" sz="3200"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spc="5" dirty="0">
                <a:solidFill>
                  <a:schemeClr val="accent5">
                    <a:lumMod val="50000"/>
                  </a:schemeClr>
                </a:solidFill>
              </a:rPr>
              <a:t>Language)</a:t>
            </a:r>
            <a:endParaRPr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FD8C651B-AF65-C928-DFAF-C36128407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BA96947-DEF0-7D58-BC03-56E5D59F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082789" cy="442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719949"/>
            <a:ext cx="8153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230" marR="5080" indent="-558165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3600"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z="3600" spc="-5" dirty="0">
                <a:solidFill>
                  <a:schemeClr val="accent5">
                    <a:lumMod val="50000"/>
                  </a:schemeClr>
                </a:solidFill>
              </a:rPr>
              <a:t>–  Create</a:t>
            </a:r>
            <a:r>
              <a:rPr sz="3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600" spc="-5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5532" y="1565784"/>
            <a:ext cx="4160520" cy="686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CREATE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DATABASE</a:t>
            </a:r>
            <a:r>
              <a:rPr sz="2000" spc="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db_dersOrnek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975" y="2227021"/>
            <a:ext cx="3317875" cy="14890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(NAME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r>
              <a:rPr sz="16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db_dersOrnek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, FILENAME=</a:t>
            </a:r>
            <a:r>
              <a:rPr sz="1600" spc="-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'c:\db_dersOrnek.mdf'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SIZE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r>
              <a:rPr sz="16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MAXSIZE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=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50</a:t>
            </a:r>
            <a:r>
              <a:rPr sz="16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FILEGROWTH</a:t>
            </a:r>
            <a:r>
              <a:rPr sz="1600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=5)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9464" y="2227021"/>
            <a:ext cx="2530475" cy="14890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--(Dosya</a:t>
            </a:r>
            <a:r>
              <a:rPr sz="16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Adı)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--(Fiziksel Dosya</a:t>
            </a:r>
            <a:r>
              <a:rPr sz="16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Adı)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--(Dosya</a:t>
            </a:r>
            <a:r>
              <a:rPr sz="16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Boyutu)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-(Maksimum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Dosya</a:t>
            </a:r>
            <a:r>
              <a:rPr sz="1600" spc="-1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Boyutu)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--(Artım</a:t>
            </a:r>
            <a:r>
              <a:rPr sz="16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Miktarı)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668" y="3690254"/>
            <a:ext cx="511175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975" y="4275404"/>
            <a:ext cx="3189605" cy="14897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(NAME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r>
              <a:rPr sz="16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db_dersOrnek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, FILENAME=</a:t>
            </a:r>
            <a:r>
              <a:rPr sz="1600" spc="-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'c:\db_dersOrnek.ldf'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SIZE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r>
              <a:rPr sz="1600" spc="-7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4B4B4B"/>
                </a:solidFill>
                <a:latin typeface="Arial"/>
                <a:cs typeface="Arial"/>
              </a:rPr>
              <a:t>MAXSIZE 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=</a:t>
            </a:r>
            <a:r>
              <a:rPr sz="16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40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1600" spc="5" dirty="0">
                <a:solidFill>
                  <a:srgbClr val="4B4B4B"/>
                </a:solidFill>
                <a:latin typeface="Arial"/>
                <a:cs typeface="Arial"/>
              </a:rPr>
              <a:t>FILEGROWTH</a:t>
            </a:r>
            <a:r>
              <a:rPr sz="1600" spc="-10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B4B4B"/>
                </a:solidFill>
                <a:latin typeface="Arial"/>
                <a:cs typeface="Arial"/>
              </a:rPr>
              <a:t>=2)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E57B8-7F7F-A22C-565C-215182B0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8F7108-6959-DB0F-6D10-FBE7E07007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727" y="685800"/>
            <a:ext cx="8610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30810" algn="l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3200" dirty="0" err="1">
                <a:solidFill>
                  <a:schemeClr val="accent5">
                    <a:lumMod val="50000"/>
                  </a:schemeClr>
                </a:solidFill>
              </a:rPr>
              <a:t>Kontrol</a:t>
            </a:r>
            <a:r>
              <a:rPr sz="3200" spc="-7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dirty="0">
                <a:solidFill>
                  <a:schemeClr val="accent5">
                    <a:lumMod val="50000"/>
                  </a:schemeClr>
                </a:solidFill>
              </a:rPr>
              <a:t>Dili</a:t>
            </a:r>
            <a:r>
              <a:rPr lang="tr-TR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spc="5" dirty="0">
                <a:solidFill>
                  <a:schemeClr val="accent5">
                    <a:lumMod val="50000"/>
                  </a:schemeClr>
                </a:solidFill>
              </a:rPr>
              <a:t>(DCL-Data Control</a:t>
            </a:r>
            <a:r>
              <a:rPr lang="tr-TR" sz="3200"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200" spc="5" dirty="0">
                <a:solidFill>
                  <a:schemeClr val="accent5">
                    <a:lumMod val="50000"/>
                  </a:schemeClr>
                </a:solidFill>
              </a:rPr>
              <a:t>Language)</a:t>
            </a:r>
            <a:endParaRPr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61CF0F33-8030-267D-0C81-83AAD27C4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2C899B-3D82-F2AA-18B4-6913A346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31643"/>
            <a:ext cx="5784081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07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95149"/>
            <a:ext cx="63246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Kontrol Dili -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GRANT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60" y="1293368"/>
            <a:ext cx="7419340" cy="4497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  <a:tab pos="118808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Grant;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Kullanıcıya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veya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nesneleri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üzerinde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çeşitli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izinler</a:t>
            </a:r>
            <a:r>
              <a:rPr sz="2800" spc="-1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vermek 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için	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GRANT</a:t>
            </a:r>
            <a:r>
              <a:rPr sz="24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i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izinler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400" u="heavy" spc="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spc="-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izin</a:t>
            </a:r>
            <a:r>
              <a:rPr sz="2400" i="1" u="heavy" spc="1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alanı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400" u="heavy" spc="-4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kullanıcılar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tr-TR" sz="2000" dirty="0">
                <a:solidFill>
                  <a:srgbClr val="006FC0"/>
                </a:solidFill>
                <a:latin typeface="Arial"/>
                <a:cs typeface="Arial"/>
              </a:rPr>
              <a:t/>
            </a:r>
            <a:br>
              <a:rPr lang="tr-TR" sz="2000" dirty="0">
                <a:solidFill>
                  <a:srgbClr val="006FC0"/>
                </a:solidFill>
                <a:latin typeface="Arial"/>
                <a:cs typeface="Arial"/>
              </a:rPr>
            </a:b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GRANT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DELETE,INSERT</a:t>
            </a:r>
            <a:r>
              <a:rPr spc="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pc="-254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SELECT,UPDATE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2000" spc="-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tbl_personel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pc="10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000" spc="-1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dersKull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014935"/>
              </p:ext>
            </p:extLst>
          </p:nvPr>
        </p:nvGraphicFramePr>
        <p:xfrm>
          <a:off x="3581400" y="2558542"/>
          <a:ext cx="529272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Veri</a:t>
                      </a:r>
                      <a:r>
                        <a:rPr lang="tr-TR" sz="18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3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abanı</a:t>
                      </a:r>
                      <a:r>
                        <a:rPr lang="tr-TR" sz="18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için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</a:t>
                      </a:r>
                      <a:r>
                        <a:rPr lang="tr-TR" sz="1800" spc="-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İçin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Görünüm</a:t>
                      </a:r>
                      <a:r>
                        <a:rPr lang="tr-TR"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İçin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2710" marR="1536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CREATE </a:t>
                      </a:r>
                      <a:r>
                        <a:rPr sz="1600" spc="-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DATABASE  </a:t>
                      </a:r>
                      <a:r>
                        <a:rPr sz="16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BACKUP</a:t>
                      </a:r>
                      <a:r>
                        <a:rPr sz="16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DATABASE  </a:t>
                      </a:r>
                      <a:r>
                        <a:rPr sz="16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CREATE </a:t>
                      </a:r>
                      <a:r>
                        <a:rPr sz="1600" spc="-3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TABLE  </a:t>
                      </a:r>
                      <a:r>
                        <a:rPr sz="16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16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VIEW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 marR="28067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DELETE  INSERT  SELECT  </a:t>
                      </a: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sz="16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-1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5664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DELETE  INSERT  SELECT  </a:t>
                      </a: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sz="16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spc="-1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95149"/>
            <a:ext cx="59239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Kontrol Dili -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DENY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0870" y="1293368"/>
            <a:ext cx="7999730" cy="468461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Deny; Kullanıcıya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veya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nesneleri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üzerinde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çeşitli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izinleri</a:t>
            </a:r>
            <a:r>
              <a:rPr sz="2800" spc="-1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kısıtlamak 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800" spc="-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  <a:p>
            <a:pPr marL="354013" lvl="1" indent="-285750">
              <a:lnSpc>
                <a:spcPct val="100000"/>
              </a:lnSpc>
              <a:spcBef>
                <a:spcPts val="670"/>
              </a:spcBef>
              <a:buChar char="–"/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DENY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i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izinler</a:t>
            </a:r>
            <a:endParaRPr sz="2400" dirty="0">
              <a:latin typeface="Arial"/>
              <a:cs typeface="Arial"/>
            </a:endParaRPr>
          </a:p>
          <a:p>
            <a:pPr marL="285750" lvl="1" indent="-285750">
              <a:lnSpc>
                <a:spcPct val="100000"/>
              </a:lnSpc>
              <a:spcBef>
                <a:spcPts val="675"/>
              </a:spcBef>
              <a:buChar char="–"/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400" u="heavy" spc="-4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kullanıcılar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tr-TR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tr-TR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tr-TR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tr-TR" sz="2000" spc="-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tr-TR" sz="2000" spc="-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tr-TR" sz="2000" spc="-5" dirty="0">
              <a:solidFill>
                <a:srgbClr val="006FC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DENY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DELETE,INSERT</a:t>
            </a:r>
            <a:r>
              <a:rPr spc="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pc="-1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SELECT,UPDATE</a:t>
            </a:r>
            <a:r>
              <a:rPr lang="tr-TR" sz="2000" dirty="0">
                <a:solidFill>
                  <a:srgbClr val="006FC0"/>
                </a:solidFill>
                <a:latin typeface="Arial"/>
                <a:cs typeface="Arial"/>
              </a:rPr>
              <a:t>  </a:t>
            </a:r>
            <a:r>
              <a:rPr sz="2000" spc="10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000" spc="-1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dersKull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76521"/>
              </p:ext>
            </p:extLst>
          </p:nvPr>
        </p:nvGraphicFramePr>
        <p:xfrm>
          <a:off x="1828800" y="3276600"/>
          <a:ext cx="59436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3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VeriTabanı</a:t>
                      </a:r>
                      <a:r>
                        <a:rPr lang="tr-TR" sz="18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için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Tablo</a:t>
                      </a:r>
                      <a:r>
                        <a:rPr lang="tr-TR" sz="1800" spc="-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İçin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Görünüm</a:t>
                      </a:r>
                      <a:r>
                        <a:rPr lang="tr-TR"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İçin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2710" marR="1536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CREATE </a:t>
                      </a:r>
                      <a:r>
                        <a:rPr sz="1800" spc="-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DATABASE  </a:t>
                      </a: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BACKUP</a:t>
                      </a:r>
                      <a:r>
                        <a:rPr sz="18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DATABASE  </a:t>
                      </a:r>
                      <a:r>
                        <a:rPr sz="18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CREATE </a:t>
                      </a:r>
                      <a:r>
                        <a:rPr sz="1800" spc="-3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TABLE  </a:t>
                      </a:r>
                      <a:r>
                        <a:rPr sz="18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VIEW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 marR="28067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DELETE  INSERT  SELECT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5664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DELETE  INSERT  SELECT 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sz="18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1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875" y="598043"/>
            <a:ext cx="6696709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Veri Kontrol Dili -</a:t>
            </a:r>
            <a:r>
              <a:rPr spc="-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10" dirty="0">
                <a:solidFill>
                  <a:schemeClr val="accent5">
                    <a:lumMod val="50000"/>
                  </a:schemeClr>
                </a:solidFill>
              </a:rPr>
              <a:t>REVOKE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93368"/>
            <a:ext cx="6994525" cy="22224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Revoke;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Kullanıcıya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veya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nesneleri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üzerinde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verilen izinleri ve 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kısıtlamalaro kaldırmak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için</a:t>
            </a:r>
            <a:r>
              <a:rPr sz="28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kullanılır.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REVOKE</a:t>
            </a:r>
            <a:r>
              <a:rPr sz="2400" spc="-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i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izinler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400" u="heavy" spc="-4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</a:t>
            </a:r>
            <a:r>
              <a:rPr sz="2400" i="1" u="heavy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kullanıcılar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875" y="5162209"/>
            <a:ext cx="7256780" cy="3943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REVOKE </a:t>
            </a:r>
            <a:r>
              <a:rPr sz="2000" spc="5" dirty="0">
                <a:solidFill>
                  <a:srgbClr val="006FC0"/>
                </a:solidFill>
                <a:latin typeface="Arial"/>
                <a:cs typeface="Arial"/>
              </a:rPr>
              <a:t>DELETE,INSERT</a:t>
            </a:r>
            <a:r>
              <a:rPr spc="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pc="-2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SELECT,UPDATE</a:t>
            </a:r>
            <a:r>
              <a:rPr lang="tr-TR" sz="20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000" spc="-1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4B4B4B"/>
                </a:solidFill>
                <a:latin typeface="Arial"/>
                <a:cs typeface="Arial"/>
              </a:rPr>
              <a:t>dersKull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85150"/>
              </p:ext>
            </p:extLst>
          </p:nvPr>
        </p:nvGraphicFramePr>
        <p:xfrm>
          <a:off x="3845052" y="2918586"/>
          <a:ext cx="4994148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6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0" marR="1247140" indent="0" defTabSz="21526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spc="5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5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spc="-215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5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aban</a:t>
                      </a:r>
                      <a:r>
                        <a:rPr sz="1400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ı</a:t>
                      </a:r>
                      <a:r>
                        <a:rPr lang="tr-TR"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tr-TR" sz="1400" baseline="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İ</a:t>
                      </a:r>
                      <a:r>
                        <a:rPr sz="1400" spc="5" dirty="0" err="1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çin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6394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1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o  İçin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5175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4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ö</a:t>
                      </a:r>
                      <a:r>
                        <a:rPr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ünü</a:t>
                      </a:r>
                      <a:r>
                        <a:rPr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  İçin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2710" marR="1536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3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CREATE </a:t>
                      </a:r>
                      <a:r>
                        <a:rPr sz="1400" spc="-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DATABASE  </a:t>
                      </a:r>
                      <a:r>
                        <a:rPr sz="14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BACKUP</a:t>
                      </a:r>
                      <a:r>
                        <a:rPr sz="1400" spc="-1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DATABASE  </a:t>
                      </a:r>
                      <a:r>
                        <a:rPr sz="1400" spc="-3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CREATE TABLE  </a:t>
                      </a:r>
                      <a:r>
                        <a:rPr sz="1400" spc="-3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VIEW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 marR="28067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DELETE  INSERT  SELECT  </a:t>
                      </a:r>
                      <a:r>
                        <a:rPr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1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566420" algn="just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DELETE  INSERT  SELECT  </a:t>
                      </a:r>
                      <a:r>
                        <a:rPr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sz="1400" spc="-1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spc="-14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ltbilgi Yer Tutucusu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650" y="1118425"/>
            <a:ext cx="6032373" cy="4038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tr-TR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055" y="754819"/>
            <a:ext cx="72663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1025" algn="l"/>
              </a:tabLst>
            </a:pP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Örnek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Veritabanı	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Tasarımı</a:t>
            </a:r>
            <a:r>
              <a:rPr sz="4400" spc="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-2</a:t>
            </a:r>
            <a:endParaRPr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529716"/>
            <a:ext cx="7443470" cy="41694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4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solidFill>
                  <a:srgbClr val="4B4B4B"/>
                </a:solidFill>
                <a:latin typeface="Arial"/>
                <a:cs typeface="Arial"/>
              </a:rPr>
              <a:t>Hazırlayacağımız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bir</a:t>
            </a:r>
            <a:r>
              <a:rPr sz="3200" spc="1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şirketin</a:t>
            </a:r>
            <a:endParaRPr sz="3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aldığı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sattığı ürün</a:t>
            </a:r>
            <a:r>
              <a:rPr sz="28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bilgilerini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ürünleri hangi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firmalardan ne zaman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ne 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kadar</a:t>
            </a:r>
            <a:r>
              <a:rPr sz="28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alındığını</a:t>
            </a:r>
            <a:endParaRPr sz="2800">
              <a:latin typeface="Arial"/>
              <a:cs typeface="Arial"/>
            </a:endParaRPr>
          </a:p>
          <a:p>
            <a:pPr marL="756285" marR="123189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hangi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firmalara ne zaman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ve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kadar sattığı 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bilgilerini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tutacaktır.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4B4B4B"/>
              </a:buClr>
              <a:buFont typeface="Arial"/>
              <a:buChar char="–"/>
            </a:pPr>
            <a:endParaRPr sz="31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82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İlk 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iş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kavramsal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tasarımı</a:t>
            </a:r>
            <a:r>
              <a:rPr sz="32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4B4B4B"/>
                </a:solidFill>
                <a:latin typeface="Arial"/>
                <a:cs typeface="Arial"/>
              </a:rPr>
              <a:t>yapmak.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83184"/>
            <a:ext cx="72663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1025" algn="l"/>
              </a:tabLst>
            </a:pP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Örnek</a:t>
            </a:r>
            <a:r>
              <a:rPr sz="4400" spc="2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Veritabanı	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Tasarımı</a:t>
            </a:r>
            <a:r>
              <a:rPr sz="4400" spc="1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-2</a:t>
            </a:r>
            <a:endParaRPr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41127" y="1295400"/>
            <a:ext cx="5311775" cy="406008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spc="-5" dirty="0"/>
              <a:t>Varlıklarımız</a:t>
            </a: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Ürünler,Firmalar</a:t>
            </a: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0"/>
              </a:spcBef>
              <a:buChar char="•"/>
              <a:tabLst>
                <a:tab pos="356870" algn="l"/>
                <a:tab pos="357505" algn="l"/>
              </a:tabLst>
            </a:pPr>
            <a:r>
              <a:rPr sz="2400" dirty="0"/>
              <a:t>Niteliklerimiz</a:t>
            </a: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Urunler</a:t>
            </a:r>
            <a:endParaRPr sz="32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urun_id, urunAd,</a:t>
            </a:r>
            <a:r>
              <a:rPr sz="2800" spc="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4B4B4B"/>
                </a:solidFill>
                <a:latin typeface="Arial"/>
                <a:cs typeface="Arial"/>
              </a:rPr>
              <a:t>fiyat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65"/>
              </a:spcBef>
              <a:buChar char="–"/>
              <a:tabLst>
                <a:tab pos="756920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Firmalar</a:t>
            </a:r>
            <a:endParaRPr sz="32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firma_id,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firmaAd,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telefon,</a:t>
            </a:r>
            <a:r>
              <a:rPr sz="2800" spc="-6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adres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609" y="336626"/>
            <a:ext cx="6099632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Kullanılan</a:t>
            </a:r>
            <a:r>
              <a:rPr spc="-8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pc="-5" dirty="0">
                <a:solidFill>
                  <a:schemeClr val="accent5">
                    <a:lumMod val="50000"/>
                  </a:schemeClr>
                </a:solidFill>
              </a:rPr>
              <a:t>Semboller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3609" y="1697812"/>
            <a:ext cx="2736850" cy="4683760"/>
            <a:chOff x="1043609" y="1697812"/>
            <a:chExt cx="2736850" cy="4683760"/>
          </a:xfrm>
        </p:grpSpPr>
        <p:sp>
          <p:nvSpPr>
            <p:cNvPr id="4" name="object 4"/>
            <p:cNvSpPr/>
            <p:nvPr/>
          </p:nvSpPr>
          <p:spPr>
            <a:xfrm>
              <a:off x="1043609" y="1697812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D2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3609" y="2478354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EA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3609" y="3258896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D2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3609" y="4039565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EA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609" y="4820145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D2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3609" y="5600737"/>
              <a:ext cx="2736850" cy="781050"/>
            </a:xfrm>
            <a:custGeom>
              <a:avLst/>
              <a:gdLst/>
              <a:ahLst/>
              <a:cxnLst/>
              <a:rect l="l" t="t" r="r" b="b"/>
              <a:pathLst>
                <a:path w="2736850" h="781050">
                  <a:moveTo>
                    <a:pt x="2736342" y="0"/>
                  </a:moveTo>
                  <a:lnTo>
                    <a:pt x="0" y="0"/>
                  </a:lnTo>
                  <a:lnTo>
                    <a:pt x="0" y="780592"/>
                  </a:lnTo>
                  <a:lnTo>
                    <a:pt x="2736342" y="780592"/>
                  </a:lnTo>
                  <a:lnTo>
                    <a:pt x="2736342" y="0"/>
                  </a:lnTo>
                  <a:close/>
                </a:path>
              </a:pathLst>
            </a:custGeom>
            <a:solidFill>
              <a:srgbClr val="EA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50948" y="1760105"/>
            <a:ext cx="1465580" cy="4562475"/>
            <a:chOff x="1750948" y="1760105"/>
            <a:chExt cx="1465580" cy="4562475"/>
          </a:xfrm>
        </p:grpSpPr>
        <p:sp>
          <p:nvSpPr>
            <p:cNvPr id="11" name="object 11"/>
            <p:cNvSpPr/>
            <p:nvPr/>
          </p:nvSpPr>
          <p:spPr>
            <a:xfrm>
              <a:off x="1824354" y="1772805"/>
              <a:ext cx="1368425" cy="576580"/>
            </a:xfrm>
            <a:custGeom>
              <a:avLst/>
              <a:gdLst/>
              <a:ahLst/>
              <a:cxnLst/>
              <a:rect l="l" t="t" r="r" b="b"/>
              <a:pathLst>
                <a:path w="1368425" h="576580">
                  <a:moveTo>
                    <a:pt x="1368170" y="0"/>
                  </a:moveTo>
                  <a:lnTo>
                    <a:pt x="0" y="0"/>
                  </a:lnTo>
                  <a:lnTo>
                    <a:pt x="0" y="576059"/>
                  </a:lnTo>
                  <a:lnTo>
                    <a:pt x="1368170" y="576059"/>
                  </a:lnTo>
                  <a:lnTo>
                    <a:pt x="136817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24354" y="1772805"/>
              <a:ext cx="1368425" cy="576580"/>
            </a:xfrm>
            <a:custGeom>
              <a:avLst/>
              <a:gdLst/>
              <a:ahLst/>
              <a:cxnLst/>
              <a:rect l="l" t="t" r="r" b="b"/>
              <a:pathLst>
                <a:path w="1368425" h="576580">
                  <a:moveTo>
                    <a:pt x="0" y="576059"/>
                  </a:moveTo>
                  <a:lnTo>
                    <a:pt x="1368170" y="576059"/>
                  </a:lnTo>
                  <a:lnTo>
                    <a:pt x="1368170" y="0"/>
                  </a:lnTo>
                  <a:lnTo>
                    <a:pt x="0" y="0"/>
                  </a:lnTo>
                  <a:lnTo>
                    <a:pt x="0" y="576059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3648" y="5733262"/>
              <a:ext cx="1440180" cy="576580"/>
            </a:xfrm>
            <a:custGeom>
              <a:avLst/>
              <a:gdLst/>
              <a:ahLst/>
              <a:cxnLst/>
              <a:rect l="l" t="t" r="r" b="b"/>
              <a:pathLst>
                <a:path w="1440180" h="576579">
                  <a:moveTo>
                    <a:pt x="1440180" y="0"/>
                  </a:moveTo>
                  <a:lnTo>
                    <a:pt x="0" y="0"/>
                  </a:lnTo>
                  <a:lnTo>
                    <a:pt x="0" y="576059"/>
                  </a:lnTo>
                  <a:lnTo>
                    <a:pt x="1440180" y="576059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3648" y="5733262"/>
              <a:ext cx="1440180" cy="576580"/>
            </a:xfrm>
            <a:custGeom>
              <a:avLst/>
              <a:gdLst/>
              <a:ahLst/>
              <a:cxnLst/>
              <a:rect l="l" t="t" r="r" b="b"/>
              <a:pathLst>
                <a:path w="1440180" h="576579">
                  <a:moveTo>
                    <a:pt x="0" y="576059"/>
                  </a:moveTo>
                  <a:lnTo>
                    <a:pt x="1440180" y="576059"/>
                  </a:lnTo>
                  <a:lnTo>
                    <a:pt x="1440180" y="0"/>
                  </a:lnTo>
                  <a:lnTo>
                    <a:pt x="0" y="0"/>
                  </a:lnTo>
                  <a:lnTo>
                    <a:pt x="0" y="576059"/>
                  </a:lnTo>
                  <a:close/>
                </a:path>
              </a:pathLst>
            </a:custGeom>
            <a:ln w="25399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79675" y="2564892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80">
                  <a:moveTo>
                    <a:pt x="504063" y="0"/>
                  </a:moveTo>
                  <a:lnTo>
                    <a:pt x="445279" y="1937"/>
                  </a:lnTo>
                  <a:lnTo>
                    <a:pt x="388486" y="7604"/>
                  </a:lnTo>
                  <a:lnTo>
                    <a:pt x="334064" y="16786"/>
                  </a:lnTo>
                  <a:lnTo>
                    <a:pt x="282389" y="29267"/>
                  </a:lnTo>
                  <a:lnTo>
                    <a:pt x="233841" y="44830"/>
                  </a:lnTo>
                  <a:lnTo>
                    <a:pt x="188798" y="63261"/>
                  </a:lnTo>
                  <a:lnTo>
                    <a:pt x="147637" y="84343"/>
                  </a:lnTo>
                  <a:lnTo>
                    <a:pt x="110737" y="107861"/>
                  </a:lnTo>
                  <a:lnTo>
                    <a:pt x="78477" y="133599"/>
                  </a:lnTo>
                  <a:lnTo>
                    <a:pt x="51233" y="161341"/>
                  </a:lnTo>
                  <a:lnTo>
                    <a:pt x="13312" y="221975"/>
                  </a:lnTo>
                  <a:lnTo>
                    <a:pt x="0" y="288036"/>
                  </a:lnTo>
                  <a:lnTo>
                    <a:pt x="3391" y="321636"/>
                  </a:lnTo>
                  <a:lnTo>
                    <a:pt x="29386" y="385199"/>
                  </a:lnTo>
                  <a:lnTo>
                    <a:pt x="78477" y="442472"/>
                  </a:lnTo>
                  <a:lnTo>
                    <a:pt x="110737" y="468210"/>
                  </a:lnTo>
                  <a:lnTo>
                    <a:pt x="147637" y="491728"/>
                  </a:lnTo>
                  <a:lnTo>
                    <a:pt x="188798" y="512810"/>
                  </a:lnTo>
                  <a:lnTo>
                    <a:pt x="233841" y="531241"/>
                  </a:lnTo>
                  <a:lnTo>
                    <a:pt x="282389" y="546804"/>
                  </a:lnTo>
                  <a:lnTo>
                    <a:pt x="334064" y="559285"/>
                  </a:lnTo>
                  <a:lnTo>
                    <a:pt x="388486" y="568467"/>
                  </a:lnTo>
                  <a:lnTo>
                    <a:pt x="445279" y="574134"/>
                  </a:lnTo>
                  <a:lnTo>
                    <a:pt x="504063" y="576072"/>
                  </a:lnTo>
                  <a:lnTo>
                    <a:pt x="562846" y="574134"/>
                  </a:lnTo>
                  <a:lnTo>
                    <a:pt x="619639" y="568467"/>
                  </a:lnTo>
                  <a:lnTo>
                    <a:pt x="674061" y="559285"/>
                  </a:lnTo>
                  <a:lnTo>
                    <a:pt x="725736" y="546804"/>
                  </a:lnTo>
                  <a:lnTo>
                    <a:pt x="774284" y="531241"/>
                  </a:lnTo>
                  <a:lnTo>
                    <a:pt x="819327" y="512810"/>
                  </a:lnTo>
                  <a:lnTo>
                    <a:pt x="860488" y="491728"/>
                  </a:lnTo>
                  <a:lnTo>
                    <a:pt x="897388" y="468210"/>
                  </a:lnTo>
                  <a:lnTo>
                    <a:pt x="929648" y="442472"/>
                  </a:lnTo>
                  <a:lnTo>
                    <a:pt x="956892" y="414730"/>
                  </a:lnTo>
                  <a:lnTo>
                    <a:pt x="994813" y="354096"/>
                  </a:lnTo>
                  <a:lnTo>
                    <a:pt x="1008126" y="288036"/>
                  </a:lnTo>
                  <a:lnTo>
                    <a:pt x="1004734" y="254435"/>
                  </a:lnTo>
                  <a:lnTo>
                    <a:pt x="978739" y="190872"/>
                  </a:lnTo>
                  <a:lnTo>
                    <a:pt x="929648" y="133599"/>
                  </a:lnTo>
                  <a:lnTo>
                    <a:pt x="897388" y="107861"/>
                  </a:lnTo>
                  <a:lnTo>
                    <a:pt x="860488" y="84343"/>
                  </a:lnTo>
                  <a:lnTo>
                    <a:pt x="819327" y="63261"/>
                  </a:lnTo>
                  <a:lnTo>
                    <a:pt x="774284" y="44830"/>
                  </a:lnTo>
                  <a:lnTo>
                    <a:pt x="725736" y="29267"/>
                  </a:lnTo>
                  <a:lnTo>
                    <a:pt x="674061" y="16786"/>
                  </a:lnTo>
                  <a:lnTo>
                    <a:pt x="619639" y="7604"/>
                  </a:lnTo>
                  <a:lnTo>
                    <a:pt x="562846" y="193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79675" y="2564892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80">
                  <a:moveTo>
                    <a:pt x="0" y="288036"/>
                  </a:moveTo>
                  <a:lnTo>
                    <a:pt x="13312" y="221975"/>
                  </a:lnTo>
                  <a:lnTo>
                    <a:pt x="51233" y="161341"/>
                  </a:lnTo>
                  <a:lnTo>
                    <a:pt x="78477" y="133599"/>
                  </a:lnTo>
                  <a:lnTo>
                    <a:pt x="110737" y="107861"/>
                  </a:lnTo>
                  <a:lnTo>
                    <a:pt x="147637" y="84343"/>
                  </a:lnTo>
                  <a:lnTo>
                    <a:pt x="188798" y="63261"/>
                  </a:lnTo>
                  <a:lnTo>
                    <a:pt x="233841" y="44830"/>
                  </a:lnTo>
                  <a:lnTo>
                    <a:pt x="282389" y="29267"/>
                  </a:lnTo>
                  <a:lnTo>
                    <a:pt x="334064" y="16786"/>
                  </a:lnTo>
                  <a:lnTo>
                    <a:pt x="388486" y="7604"/>
                  </a:lnTo>
                  <a:lnTo>
                    <a:pt x="445279" y="1937"/>
                  </a:lnTo>
                  <a:lnTo>
                    <a:pt x="504063" y="0"/>
                  </a:lnTo>
                  <a:lnTo>
                    <a:pt x="562846" y="1937"/>
                  </a:lnTo>
                  <a:lnTo>
                    <a:pt x="619639" y="7604"/>
                  </a:lnTo>
                  <a:lnTo>
                    <a:pt x="674061" y="16786"/>
                  </a:lnTo>
                  <a:lnTo>
                    <a:pt x="725736" y="29267"/>
                  </a:lnTo>
                  <a:lnTo>
                    <a:pt x="774284" y="44830"/>
                  </a:lnTo>
                  <a:lnTo>
                    <a:pt x="819327" y="63261"/>
                  </a:lnTo>
                  <a:lnTo>
                    <a:pt x="860488" y="84343"/>
                  </a:lnTo>
                  <a:lnTo>
                    <a:pt x="897388" y="107861"/>
                  </a:lnTo>
                  <a:lnTo>
                    <a:pt x="929648" y="133599"/>
                  </a:lnTo>
                  <a:lnTo>
                    <a:pt x="956892" y="161341"/>
                  </a:lnTo>
                  <a:lnTo>
                    <a:pt x="994813" y="221975"/>
                  </a:lnTo>
                  <a:lnTo>
                    <a:pt x="1008126" y="288036"/>
                  </a:lnTo>
                  <a:lnTo>
                    <a:pt x="1004734" y="321636"/>
                  </a:lnTo>
                  <a:lnTo>
                    <a:pt x="994813" y="354096"/>
                  </a:lnTo>
                  <a:lnTo>
                    <a:pt x="956892" y="414730"/>
                  </a:lnTo>
                  <a:lnTo>
                    <a:pt x="929648" y="442472"/>
                  </a:lnTo>
                  <a:lnTo>
                    <a:pt x="897388" y="468210"/>
                  </a:lnTo>
                  <a:lnTo>
                    <a:pt x="860488" y="491728"/>
                  </a:lnTo>
                  <a:lnTo>
                    <a:pt x="819327" y="512810"/>
                  </a:lnTo>
                  <a:lnTo>
                    <a:pt x="774284" y="531241"/>
                  </a:lnTo>
                  <a:lnTo>
                    <a:pt x="725736" y="546804"/>
                  </a:lnTo>
                  <a:lnTo>
                    <a:pt x="674061" y="559285"/>
                  </a:lnTo>
                  <a:lnTo>
                    <a:pt x="619639" y="568467"/>
                  </a:lnTo>
                  <a:lnTo>
                    <a:pt x="562846" y="574134"/>
                  </a:lnTo>
                  <a:lnTo>
                    <a:pt x="504063" y="576072"/>
                  </a:lnTo>
                  <a:lnTo>
                    <a:pt x="445279" y="574134"/>
                  </a:lnTo>
                  <a:lnTo>
                    <a:pt x="388486" y="568467"/>
                  </a:lnTo>
                  <a:lnTo>
                    <a:pt x="334064" y="559285"/>
                  </a:lnTo>
                  <a:lnTo>
                    <a:pt x="282389" y="546804"/>
                  </a:lnTo>
                  <a:lnTo>
                    <a:pt x="233841" y="531241"/>
                  </a:lnTo>
                  <a:lnTo>
                    <a:pt x="188798" y="512810"/>
                  </a:lnTo>
                  <a:lnTo>
                    <a:pt x="147637" y="491728"/>
                  </a:lnTo>
                  <a:lnTo>
                    <a:pt x="110737" y="468210"/>
                  </a:lnTo>
                  <a:lnTo>
                    <a:pt x="78477" y="442472"/>
                  </a:lnTo>
                  <a:lnTo>
                    <a:pt x="51233" y="414730"/>
                  </a:lnTo>
                  <a:lnTo>
                    <a:pt x="13312" y="354096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79675" y="3429000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504063" y="0"/>
                  </a:moveTo>
                  <a:lnTo>
                    <a:pt x="445279" y="1937"/>
                  </a:lnTo>
                  <a:lnTo>
                    <a:pt x="388486" y="7604"/>
                  </a:lnTo>
                  <a:lnTo>
                    <a:pt x="334064" y="16786"/>
                  </a:lnTo>
                  <a:lnTo>
                    <a:pt x="282389" y="29267"/>
                  </a:lnTo>
                  <a:lnTo>
                    <a:pt x="233841" y="44830"/>
                  </a:lnTo>
                  <a:lnTo>
                    <a:pt x="188798" y="63261"/>
                  </a:lnTo>
                  <a:lnTo>
                    <a:pt x="147637" y="84343"/>
                  </a:lnTo>
                  <a:lnTo>
                    <a:pt x="110737" y="107861"/>
                  </a:lnTo>
                  <a:lnTo>
                    <a:pt x="78477" y="133599"/>
                  </a:lnTo>
                  <a:lnTo>
                    <a:pt x="51233" y="161341"/>
                  </a:lnTo>
                  <a:lnTo>
                    <a:pt x="13312" y="221975"/>
                  </a:lnTo>
                  <a:lnTo>
                    <a:pt x="0" y="288036"/>
                  </a:lnTo>
                  <a:lnTo>
                    <a:pt x="3391" y="321636"/>
                  </a:lnTo>
                  <a:lnTo>
                    <a:pt x="29386" y="385199"/>
                  </a:lnTo>
                  <a:lnTo>
                    <a:pt x="78477" y="442472"/>
                  </a:lnTo>
                  <a:lnTo>
                    <a:pt x="110737" y="468210"/>
                  </a:lnTo>
                  <a:lnTo>
                    <a:pt x="147637" y="491728"/>
                  </a:lnTo>
                  <a:lnTo>
                    <a:pt x="188798" y="512810"/>
                  </a:lnTo>
                  <a:lnTo>
                    <a:pt x="233841" y="531241"/>
                  </a:lnTo>
                  <a:lnTo>
                    <a:pt x="282389" y="546804"/>
                  </a:lnTo>
                  <a:lnTo>
                    <a:pt x="334064" y="559285"/>
                  </a:lnTo>
                  <a:lnTo>
                    <a:pt x="388486" y="568467"/>
                  </a:lnTo>
                  <a:lnTo>
                    <a:pt x="445279" y="574134"/>
                  </a:lnTo>
                  <a:lnTo>
                    <a:pt x="504063" y="576072"/>
                  </a:lnTo>
                  <a:lnTo>
                    <a:pt x="562846" y="574134"/>
                  </a:lnTo>
                  <a:lnTo>
                    <a:pt x="619639" y="568467"/>
                  </a:lnTo>
                  <a:lnTo>
                    <a:pt x="674061" y="559285"/>
                  </a:lnTo>
                  <a:lnTo>
                    <a:pt x="725736" y="546804"/>
                  </a:lnTo>
                  <a:lnTo>
                    <a:pt x="774284" y="531241"/>
                  </a:lnTo>
                  <a:lnTo>
                    <a:pt x="819327" y="512810"/>
                  </a:lnTo>
                  <a:lnTo>
                    <a:pt x="860488" y="491728"/>
                  </a:lnTo>
                  <a:lnTo>
                    <a:pt x="897388" y="468210"/>
                  </a:lnTo>
                  <a:lnTo>
                    <a:pt x="929648" y="442472"/>
                  </a:lnTo>
                  <a:lnTo>
                    <a:pt x="956892" y="414730"/>
                  </a:lnTo>
                  <a:lnTo>
                    <a:pt x="994813" y="354096"/>
                  </a:lnTo>
                  <a:lnTo>
                    <a:pt x="1008126" y="288036"/>
                  </a:lnTo>
                  <a:lnTo>
                    <a:pt x="1004734" y="254435"/>
                  </a:lnTo>
                  <a:lnTo>
                    <a:pt x="978739" y="190872"/>
                  </a:lnTo>
                  <a:lnTo>
                    <a:pt x="929648" y="133599"/>
                  </a:lnTo>
                  <a:lnTo>
                    <a:pt x="897388" y="107861"/>
                  </a:lnTo>
                  <a:lnTo>
                    <a:pt x="860488" y="84343"/>
                  </a:lnTo>
                  <a:lnTo>
                    <a:pt x="819327" y="63261"/>
                  </a:lnTo>
                  <a:lnTo>
                    <a:pt x="774284" y="44830"/>
                  </a:lnTo>
                  <a:lnTo>
                    <a:pt x="725736" y="29267"/>
                  </a:lnTo>
                  <a:lnTo>
                    <a:pt x="674061" y="16786"/>
                  </a:lnTo>
                  <a:lnTo>
                    <a:pt x="619639" y="7604"/>
                  </a:lnTo>
                  <a:lnTo>
                    <a:pt x="562846" y="193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79675" y="3429000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0" y="288036"/>
                  </a:moveTo>
                  <a:lnTo>
                    <a:pt x="13312" y="221975"/>
                  </a:lnTo>
                  <a:lnTo>
                    <a:pt x="51233" y="161341"/>
                  </a:lnTo>
                  <a:lnTo>
                    <a:pt x="78477" y="133599"/>
                  </a:lnTo>
                  <a:lnTo>
                    <a:pt x="110737" y="107861"/>
                  </a:lnTo>
                  <a:lnTo>
                    <a:pt x="147637" y="84343"/>
                  </a:lnTo>
                  <a:lnTo>
                    <a:pt x="188798" y="63261"/>
                  </a:lnTo>
                  <a:lnTo>
                    <a:pt x="233841" y="44830"/>
                  </a:lnTo>
                  <a:lnTo>
                    <a:pt x="282389" y="29267"/>
                  </a:lnTo>
                  <a:lnTo>
                    <a:pt x="334064" y="16786"/>
                  </a:lnTo>
                  <a:lnTo>
                    <a:pt x="388486" y="7604"/>
                  </a:lnTo>
                  <a:lnTo>
                    <a:pt x="445279" y="1937"/>
                  </a:lnTo>
                  <a:lnTo>
                    <a:pt x="504063" y="0"/>
                  </a:lnTo>
                  <a:lnTo>
                    <a:pt x="562846" y="1937"/>
                  </a:lnTo>
                  <a:lnTo>
                    <a:pt x="619639" y="7604"/>
                  </a:lnTo>
                  <a:lnTo>
                    <a:pt x="674061" y="16786"/>
                  </a:lnTo>
                  <a:lnTo>
                    <a:pt x="725736" y="29267"/>
                  </a:lnTo>
                  <a:lnTo>
                    <a:pt x="774284" y="44830"/>
                  </a:lnTo>
                  <a:lnTo>
                    <a:pt x="819327" y="63261"/>
                  </a:lnTo>
                  <a:lnTo>
                    <a:pt x="860488" y="84343"/>
                  </a:lnTo>
                  <a:lnTo>
                    <a:pt x="897388" y="107861"/>
                  </a:lnTo>
                  <a:lnTo>
                    <a:pt x="929648" y="133599"/>
                  </a:lnTo>
                  <a:lnTo>
                    <a:pt x="956892" y="161341"/>
                  </a:lnTo>
                  <a:lnTo>
                    <a:pt x="994813" y="221975"/>
                  </a:lnTo>
                  <a:lnTo>
                    <a:pt x="1008126" y="288036"/>
                  </a:lnTo>
                  <a:lnTo>
                    <a:pt x="1004734" y="321636"/>
                  </a:lnTo>
                  <a:lnTo>
                    <a:pt x="994813" y="354096"/>
                  </a:lnTo>
                  <a:lnTo>
                    <a:pt x="956892" y="414730"/>
                  </a:lnTo>
                  <a:lnTo>
                    <a:pt x="929648" y="442472"/>
                  </a:lnTo>
                  <a:lnTo>
                    <a:pt x="897388" y="468210"/>
                  </a:lnTo>
                  <a:lnTo>
                    <a:pt x="860488" y="491728"/>
                  </a:lnTo>
                  <a:lnTo>
                    <a:pt x="819327" y="512810"/>
                  </a:lnTo>
                  <a:lnTo>
                    <a:pt x="774284" y="531241"/>
                  </a:lnTo>
                  <a:lnTo>
                    <a:pt x="725736" y="546804"/>
                  </a:lnTo>
                  <a:lnTo>
                    <a:pt x="674061" y="559285"/>
                  </a:lnTo>
                  <a:lnTo>
                    <a:pt x="619639" y="568467"/>
                  </a:lnTo>
                  <a:lnTo>
                    <a:pt x="562846" y="574134"/>
                  </a:lnTo>
                  <a:lnTo>
                    <a:pt x="504063" y="576072"/>
                  </a:lnTo>
                  <a:lnTo>
                    <a:pt x="445279" y="574134"/>
                  </a:lnTo>
                  <a:lnTo>
                    <a:pt x="388486" y="568467"/>
                  </a:lnTo>
                  <a:lnTo>
                    <a:pt x="334064" y="559285"/>
                  </a:lnTo>
                  <a:lnTo>
                    <a:pt x="282389" y="546804"/>
                  </a:lnTo>
                  <a:lnTo>
                    <a:pt x="233841" y="531241"/>
                  </a:lnTo>
                  <a:lnTo>
                    <a:pt x="188798" y="512810"/>
                  </a:lnTo>
                  <a:lnTo>
                    <a:pt x="147637" y="491728"/>
                  </a:lnTo>
                  <a:lnTo>
                    <a:pt x="110737" y="468210"/>
                  </a:lnTo>
                  <a:lnTo>
                    <a:pt x="78477" y="442472"/>
                  </a:lnTo>
                  <a:lnTo>
                    <a:pt x="51233" y="414730"/>
                  </a:lnTo>
                  <a:lnTo>
                    <a:pt x="13312" y="354096"/>
                  </a:lnTo>
                  <a:lnTo>
                    <a:pt x="0" y="288036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07666" y="4941189"/>
              <a:ext cx="1008380" cy="576580"/>
            </a:xfrm>
            <a:custGeom>
              <a:avLst/>
              <a:gdLst/>
              <a:ahLst/>
              <a:cxnLst/>
              <a:rect l="l" t="t" r="r" b="b"/>
              <a:pathLst>
                <a:path w="1008380" h="576579">
                  <a:moveTo>
                    <a:pt x="504063" y="0"/>
                  </a:moveTo>
                  <a:lnTo>
                    <a:pt x="445279" y="1937"/>
                  </a:lnTo>
                  <a:lnTo>
                    <a:pt x="388486" y="7604"/>
                  </a:lnTo>
                  <a:lnTo>
                    <a:pt x="334064" y="16786"/>
                  </a:lnTo>
                  <a:lnTo>
                    <a:pt x="282389" y="29267"/>
                  </a:lnTo>
                  <a:lnTo>
                    <a:pt x="233841" y="44830"/>
                  </a:lnTo>
                  <a:lnTo>
                    <a:pt x="188798" y="63261"/>
                  </a:lnTo>
                  <a:lnTo>
                    <a:pt x="147637" y="84343"/>
                  </a:lnTo>
                  <a:lnTo>
                    <a:pt x="110737" y="107861"/>
                  </a:lnTo>
                  <a:lnTo>
                    <a:pt x="78477" y="133599"/>
                  </a:lnTo>
                  <a:lnTo>
                    <a:pt x="51233" y="161341"/>
                  </a:lnTo>
                  <a:lnTo>
                    <a:pt x="13312" y="221975"/>
                  </a:lnTo>
                  <a:lnTo>
                    <a:pt x="0" y="288036"/>
                  </a:lnTo>
                  <a:lnTo>
                    <a:pt x="3391" y="321613"/>
                  </a:lnTo>
                  <a:lnTo>
                    <a:pt x="29386" y="385149"/>
                  </a:lnTo>
                  <a:lnTo>
                    <a:pt x="78477" y="442415"/>
                  </a:lnTo>
                  <a:lnTo>
                    <a:pt x="110737" y="468156"/>
                  </a:lnTo>
                  <a:lnTo>
                    <a:pt x="147637" y="491680"/>
                  </a:lnTo>
                  <a:lnTo>
                    <a:pt x="188798" y="512770"/>
                  </a:lnTo>
                  <a:lnTo>
                    <a:pt x="233841" y="531210"/>
                  </a:lnTo>
                  <a:lnTo>
                    <a:pt x="282389" y="546782"/>
                  </a:lnTo>
                  <a:lnTo>
                    <a:pt x="334064" y="559271"/>
                  </a:lnTo>
                  <a:lnTo>
                    <a:pt x="388486" y="568460"/>
                  </a:lnTo>
                  <a:lnTo>
                    <a:pt x="445279" y="574133"/>
                  </a:lnTo>
                  <a:lnTo>
                    <a:pt x="504063" y="576072"/>
                  </a:lnTo>
                  <a:lnTo>
                    <a:pt x="562846" y="574133"/>
                  </a:lnTo>
                  <a:lnTo>
                    <a:pt x="619639" y="568460"/>
                  </a:lnTo>
                  <a:lnTo>
                    <a:pt x="674061" y="559271"/>
                  </a:lnTo>
                  <a:lnTo>
                    <a:pt x="725736" y="546782"/>
                  </a:lnTo>
                  <a:lnTo>
                    <a:pt x="774284" y="531210"/>
                  </a:lnTo>
                  <a:lnTo>
                    <a:pt x="819327" y="512770"/>
                  </a:lnTo>
                  <a:lnTo>
                    <a:pt x="860488" y="491680"/>
                  </a:lnTo>
                  <a:lnTo>
                    <a:pt x="897388" y="468156"/>
                  </a:lnTo>
                  <a:lnTo>
                    <a:pt x="929648" y="442415"/>
                  </a:lnTo>
                  <a:lnTo>
                    <a:pt x="956892" y="414674"/>
                  </a:lnTo>
                  <a:lnTo>
                    <a:pt x="994813" y="354056"/>
                  </a:lnTo>
                  <a:lnTo>
                    <a:pt x="1008126" y="288036"/>
                  </a:lnTo>
                  <a:lnTo>
                    <a:pt x="1004734" y="254435"/>
                  </a:lnTo>
                  <a:lnTo>
                    <a:pt x="978739" y="190872"/>
                  </a:lnTo>
                  <a:lnTo>
                    <a:pt x="929648" y="133599"/>
                  </a:lnTo>
                  <a:lnTo>
                    <a:pt x="897388" y="107861"/>
                  </a:lnTo>
                  <a:lnTo>
                    <a:pt x="860488" y="84343"/>
                  </a:lnTo>
                  <a:lnTo>
                    <a:pt x="819327" y="63261"/>
                  </a:lnTo>
                  <a:lnTo>
                    <a:pt x="774284" y="44830"/>
                  </a:lnTo>
                  <a:lnTo>
                    <a:pt x="725736" y="29267"/>
                  </a:lnTo>
                  <a:lnTo>
                    <a:pt x="674061" y="16786"/>
                  </a:lnTo>
                  <a:lnTo>
                    <a:pt x="619639" y="7604"/>
                  </a:lnTo>
                  <a:lnTo>
                    <a:pt x="562846" y="193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9467" y="4872989"/>
              <a:ext cx="1148715" cy="688975"/>
            </a:xfrm>
            <a:custGeom>
              <a:avLst/>
              <a:gdLst/>
              <a:ahLst/>
              <a:cxnLst/>
              <a:rect l="l" t="t" r="r" b="b"/>
              <a:pathLst>
                <a:path w="1148714" h="688975">
                  <a:moveTo>
                    <a:pt x="68199" y="356235"/>
                  </a:moveTo>
                  <a:lnTo>
                    <a:pt x="81511" y="290174"/>
                  </a:lnTo>
                  <a:lnTo>
                    <a:pt x="119432" y="229540"/>
                  </a:lnTo>
                  <a:lnTo>
                    <a:pt x="146676" y="201798"/>
                  </a:lnTo>
                  <a:lnTo>
                    <a:pt x="178936" y="176060"/>
                  </a:lnTo>
                  <a:lnTo>
                    <a:pt x="215836" y="152542"/>
                  </a:lnTo>
                  <a:lnTo>
                    <a:pt x="256997" y="131460"/>
                  </a:lnTo>
                  <a:lnTo>
                    <a:pt x="302040" y="113029"/>
                  </a:lnTo>
                  <a:lnTo>
                    <a:pt x="350588" y="97466"/>
                  </a:lnTo>
                  <a:lnTo>
                    <a:pt x="402263" y="84985"/>
                  </a:lnTo>
                  <a:lnTo>
                    <a:pt x="456685" y="75803"/>
                  </a:lnTo>
                  <a:lnTo>
                    <a:pt x="513478" y="70136"/>
                  </a:lnTo>
                  <a:lnTo>
                    <a:pt x="572262" y="68199"/>
                  </a:lnTo>
                  <a:lnTo>
                    <a:pt x="631045" y="70136"/>
                  </a:lnTo>
                  <a:lnTo>
                    <a:pt x="687838" y="75803"/>
                  </a:lnTo>
                  <a:lnTo>
                    <a:pt x="742260" y="84985"/>
                  </a:lnTo>
                  <a:lnTo>
                    <a:pt x="793935" y="97466"/>
                  </a:lnTo>
                  <a:lnTo>
                    <a:pt x="842483" y="113029"/>
                  </a:lnTo>
                  <a:lnTo>
                    <a:pt x="887526" y="131460"/>
                  </a:lnTo>
                  <a:lnTo>
                    <a:pt x="928687" y="152542"/>
                  </a:lnTo>
                  <a:lnTo>
                    <a:pt x="965587" y="176060"/>
                  </a:lnTo>
                  <a:lnTo>
                    <a:pt x="997847" y="201798"/>
                  </a:lnTo>
                  <a:lnTo>
                    <a:pt x="1025091" y="229540"/>
                  </a:lnTo>
                  <a:lnTo>
                    <a:pt x="1063012" y="290174"/>
                  </a:lnTo>
                  <a:lnTo>
                    <a:pt x="1076325" y="356235"/>
                  </a:lnTo>
                  <a:lnTo>
                    <a:pt x="1072933" y="389812"/>
                  </a:lnTo>
                  <a:lnTo>
                    <a:pt x="1063012" y="422255"/>
                  </a:lnTo>
                  <a:lnTo>
                    <a:pt x="1025091" y="482873"/>
                  </a:lnTo>
                  <a:lnTo>
                    <a:pt x="997847" y="510614"/>
                  </a:lnTo>
                  <a:lnTo>
                    <a:pt x="965587" y="536355"/>
                  </a:lnTo>
                  <a:lnTo>
                    <a:pt x="928687" y="559879"/>
                  </a:lnTo>
                  <a:lnTo>
                    <a:pt x="887526" y="580969"/>
                  </a:lnTo>
                  <a:lnTo>
                    <a:pt x="842483" y="599409"/>
                  </a:lnTo>
                  <a:lnTo>
                    <a:pt x="793935" y="614981"/>
                  </a:lnTo>
                  <a:lnTo>
                    <a:pt x="742260" y="627470"/>
                  </a:lnTo>
                  <a:lnTo>
                    <a:pt x="687838" y="636659"/>
                  </a:lnTo>
                  <a:lnTo>
                    <a:pt x="631045" y="642332"/>
                  </a:lnTo>
                  <a:lnTo>
                    <a:pt x="572262" y="644271"/>
                  </a:lnTo>
                  <a:lnTo>
                    <a:pt x="513478" y="642332"/>
                  </a:lnTo>
                  <a:lnTo>
                    <a:pt x="456685" y="636659"/>
                  </a:lnTo>
                  <a:lnTo>
                    <a:pt x="402263" y="627470"/>
                  </a:lnTo>
                  <a:lnTo>
                    <a:pt x="350588" y="614981"/>
                  </a:lnTo>
                  <a:lnTo>
                    <a:pt x="302040" y="599409"/>
                  </a:lnTo>
                  <a:lnTo>
                    <a:pt x="256997" y="580969"/>
                  </a:lnTo>
                  <a:lnTo>
                    <a:pt x="215836" y="559879"/>
                  </a:lnTo>
                  <a:lnTo>
                    <a:pt x="178936" y="536355"/>
                  </a:lnTo>
                  <a:lnTo>
                    <a:pt x="146676" y="510614"/>
                  </a:lnTo>
                  <a:lnTo>
                    <a:pt x="119432" y="482873"/>
                  </a:lnTo>
                  <a:lnTo>
                    <a:pt x="81511" y="422255"/>
                  </a:lnTo>
                  <a:lnTo>
                    <a:pt x="68199" y="356235"/>
                  </a:lnTo>
                  <a:close/>
                </a:path>
                <a:path w="1148714" h="688975">
                  <a:moveTo>
                    <a:pt x="0" y="344424"/>
                  </a:moveTo>
                  <a:lnTo>
                    <a:pt x="11664" y="275003"/>
                  </a:lnTo>
                  <a:lnTo>
                    <a:pt x="45118" y="210347"/>
                  </a:lnTo>
                  <a:lnTo>
                    <a:pt x="69295" y="180239"/>
                  </a:lnTo>
                  <a:lnTo>
                    <a:pt x="98054" y="151841"/>
                  </a:lnTo>
                  <a:lnTo>
                    <a:pt x="131106" y="125327"/>
                  </a:lnTo>
                  <a:lnTo>
                    <a:pt x="168163" y="100869"/>
                  </a:lnTo>
                  <a:lnTo>
                    <a:pt x="208937" y="78641"/>
                  </a:lnTo>
                  <a:lnTo>
                    <a:pt x="253138" y="58815"/>
                  </a:lnTo>
                  <a:lnTo>
                    <a:pt x="300478" y="41564"/>
                  </a:lnTo>
                  <a:lnTo>
                    <a:pt x="350668" y="27062"/>
                  </a:lnTo>
                  <a:lnTo>
                    <a:pt x="403421" y="15482"/>
                  </a:lnTo>
                  <a:lnTo>
                    <a:pt x="458447" y="6996"/>
                  </a:lnTo>
                  <a:lnTo>
                    <a:pt x="515459" y="1777"/>
                  </a:lnTo>
                  <a:lnTo>
                    <a:pt x="574167" y="0"/>
                  </a:lnTo>
                  <a:lnTo>
                    <a:pt x="632874" y="1777"/>
                  </a:lnTo>
                  <a:lnTo>
                    <a:pt x="689886" y="6996"/>
                  </a:lnTo>
                  <a:lnTo>
                    <a:pt x="744912" y="15482"/>
                  </a:lnTo>
                  <a:lnTo>
                    <a:pt x="797665" y="27062"/>
                  </a:lnTo>
                  <a:lnTo>
                    <a:pt x="847855" y="41564"/>
                  </a:lnTo>
                  <a:lnTo>
                    <a:pt x="895195" y="58815"/>
                  </a:lnTo>
                  <a:lnTo>
                    <a:pt x="939396" y="78641"/>
                  </a:lnTo>
                  <a:lnTo>
                    <a:pt x="980170" y="100869"/>
                  </a:lnTo>
                  <a:lnTo>
                    <a:pt x="1017227" y="125327"/>
                  </a:lnTo>
                  <a:lnTo>
                    <a:pt x="1050279" y="151841"/>
                  </a:lnTo>
                  <a:lnTo>
                    <a:pt x="1079038" y="180239"/>
                  </a:lnTo>
                  <a:lnTo>
                    <a:pt x="1103215" y="210347"/>
                  </a:lnTo>
                  <a:lnTo>
                    <a:pt x="1136669" y="275003"/>
                  </a:lnTo>
                  <a:lnTo>
                    <a:pt x="1148333" y="344424"/>
                  </a:lnTo>
                  <a:lnTo>
                    <a:pt x="1145369" y="379645"/>
                  </a:lnTo>
                  <a:lnTo>
                    <a:pt x="1136669" y="413850"/>
                  </a:lnTo>
                  <a:lnTo>
                    <a:pt x="1103215" y="478520"/>
                  </a:lnTo>
                  <a:lnTo>
                    <a:pt x="1079038" y="508637"/>
                  </a:lnTo>
                  <a:lnTo>
                    <a:pt x="1050279" y="537046"/>
                  </a:lnTo>
                  <a:lnTo>
                    <a:pt x="1017227" y="563572"/>
                  </a:lnTo>
                  <a:lnTo>
                    <a:pt x="980170" y="588041"/>
                  </a:lnTo>
                  <a:lnTo>
                    <a:pt x="939396" y="610282"/>
                  </a:lnTo>
                  <a:lnTo>
                    <a:pt x="895195" y="630119"/>
                  </a:lnTo>
                  <a:lnTo>
                    <a:pt x="847855" y="647380"/>
                  </a:lnTo>
                  <a:lnTo>
                    <a:pt x="797665" y="661892"/>
                  </a:lnTo>
                  <a:lnTo>
                    <a:pt x="744912" y="673480"/>
                  </a:lnTo>
                  <a:lnTo>
                    <a:pt x="689886" y="681973"/>
                  </a:lnTo>
                  <a:lnTo>
                    <a:pt x="632874" y="687195"/>
                  </a:lnTo>
                  <a:lnTo>
                    <a:pt x="574167" y="688975"/>
                  </a:lnTo>
                  <a:lnTo>
                    <a:pt x="515459" y="687195"/>
                  </a:lnTo>
                  <a:lnTo>
                    <a:pt x="458447" y="681973"/>
                  </a:lnTo>
                  <a:lnTo>
                    <a:pt x="403421" y="673480"/>
                  </a:lnTo>
                  <a:lnTo>
                    <a:pt x="350668" y="661892"/>
                  </a:lnTo>
                  <a:lnTo>
                    <a:pt x="300478" y="647380"/>
                  </a:lnTo>
                  <a:lnTo>
                    <a:pt x="253138" y="630119"/>
                  </a:lnTo>
                  <a:lnTo>
                    <a:pt x="208937" y="610282"/>
                  </a:lnTo>
                  <a:lnTo>
                    <a:pt x="168163" y="588041"/>
                  </a:lnTo>
                  <a:lnTo>
                    <a:pt x="131106" y="563572"/>
                  </a:lnTo>
                  <a:lnTo>
                    <a:pt x="98054" y="537046"/>
                  </a:lnTo>
                  <a:lnTo>
                    <a:pt x="69295" y="508637"/>
                  </a:lnTo>
                  <a:lnTo>
                    <a:pt x="45118" y="478520"/>
                  </a:lnTo>
                  <a:lnTo>
                    <a:pt x="11664" y="413850"/>
                  </a:lnTo>
                  <a:lnTo>
                    <a:pt x="0" y="344424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45588" y="4077080"/>
              <a:ext cx="936625" cy="648335"/>
            </a:xfrm>
            <a:custGeom>
              <a:avLst/>
              <a:gdLst/>
              <a:ahLst/>
              <a:cxnLst/>
              <a:rect l="l" t="t" r="r" b="b"/>
              <a:pathLst>
                <a:path w="936625" h="648335">
                  <a:moveTo>
                    <a:pt x="468122" y="0"/>
                  </a:moveTo>
                  <a:lnTo>
                    <a:pt x="0" y="323977"/>
                  </a:lnTo>
                  <a:lnTo>
                    <a:pt x="468122" y="648081"/>
                  </a:lnTo>
                  <a:lnTo>
                    <a:pt x="936117" y="323977"/>
                  </a:lnTo>
                  <a:lnTo>
                    <a:pt x="46812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45588" y="4077080"/>
              <a:ext cx="936625" cy="648335"/>
            </a:xfrm>
            <a:custGeom>
              <a:avLst/>
              <a:gdLst/>
              <a:ahLst/>
              <a:cxnLst/>
              <a:rect l="l" t="t" r="r" b="b"/>
              <a:pathLst>
                <a:path w="936625" h="648335">
                  <a:moveTo>
                    <a:pt x="0" y="323977"/>
                  </a:moveTo>
                  <a:lnTo>
                    <a:pt x="468122" y="0"/>
                  </a:lnTo>
                  <a:lnTo>
                    <a:pt x="936117" y="323977"/>
                  </a:lnTo>
                  <a:lnTo>
                    <a:pt x="468122" y="648081"/>
                  </a:lnTo>
                  <a:lnTo>
                    <a:pt x="0" y="323977"/>
                  </a:lnTo>
                  <a:close/>
                </a:path>
              </a:pathLst>
            </a:custGeom>
            <a:ln w="25400">
              <a:solidFill>
                <a:srgbClr val="4894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95702" y="3870960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80">
                  <a:moveTo>
                    <a:pt x="576072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037259" y="1216194"/>
          <a:ext cx="7642859" cy="5184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6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014">
                <a:tc gridSpan="3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Açıklama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668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Varlık</a:t>
                      </a:r>
                      <a:r>
                        <a:rPr sz="1800" spc="-4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kümesi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542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Nitelik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54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Anahtar</a:t>
                      </a:r>
                      <a:r>
                        <a:rPr sz="1800" spc="-7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nitelik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66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İlişki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5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894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Çok değerli</a:t>
                      </a:r>
                      <a:r>
                        <a:rPr sz="1800" spc="-8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nitelik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5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4894BB"/>
                      </a:solidFill>
                      <a:prstDash val="solid"/>
                    </a:lnR>
                    <a:lnT w="12700" cap="flat" cmpd="sng" algn="ctr">
                      <a:solidFill>
                        <a:srgbClr val="489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894BB"/>
                      </a:solidFill>
                      <a:prstDash val="solid"/>
                    </a:lnL>
                    <a:lnR w="28575">
                      <a:solidFill>
                        <a:srgbClr val="4894BB"/>
                      </a:solidFill>
                      <a:prstDash val="solid"/>
                    </a:lnR>
                    <a:lnT w="12700">
                      <a:solidFill>
                        <a:srgbClr val="4894BB"/>
                      </a:solidFill>
                      <a:prstDash val="solid"/>
                    </a:lnT>
                    <a:lnB w="38100">
                      <a:solidFill>
                        <a:srgbClr val="4894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894BB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Zayıf varlık</a:t>
                      </a:r>
                      <a:r>
                        <a:rPr sz="1800" spc="-2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kümesi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Altbilgi Yer Tutucusu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354699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149" y="899605"/>
            <a:ext cx="52393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Varlıklar </a:t>
            </a:r>
            <a:r>
              <a:rPr sz="4400" spc="-15" dirty="0">
                <a:solidFill>
                  <a:schemeClr val="accent5">
                    <a:lumMod val="50000"/>
                  </a:schemeClr>
                </a:solidFill>
              </a:rPr>
              <a:t>ve</a:t>
            </a:r>
            <a:r>
              <a:rPr sz="4400" spc="-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Nitelikleri</a:t>
            </a:r>
            <a:endParaRPr sz="440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50148" y="3565702"/>
            <a:ext cx="934719" cy="539115"/>
            <a:chOff x="1950148" y="3565702"/>
            <a:chExt cx="934719" cy="539115"/>
          </a:xfrm>
        </p:grpSpPr>
        <p:sp>
          <p:nvSpPr>
            <p:cNvPr id="4" name="object 4"/>
            <p:cNvSpPr/>
            <p:nvPr/>
          </p:nvSpPr>
          <p:spPr>
            <a:xfrm>
              <a:off x="1954910" y="3570465"/>
              <a:ext cx="925194" cy="529590"/>
            </a:xfrm>
            <a:custGeom>
              <a:avLst/>
              <a:gdLst/>
              <a:ahLst/>
              <a:cxnLst/>
              <a:rect l="l" t="t" r="r" b="b"/>
              <a:pathLst>
                <a:path w="925194" h="529589">
                  <a:moveTo>
                    <a:pt x="924712" y="0"/>
                  </a:moveTo>
                  <a:lnTo>
                    <a:pt x="0" y="0"/>
                  </a:lnTo>
                  <a:lnTo>
                    <a:pt x="0" y="529475"/>
                  </a:lnTo>
                  <a:lnTo>
                    <a:pt x="924712" y="529475"/>
                  </a:lnTo>
                  <a:lnTo>
                    <a:pt x="924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4910" y="3570465"/>
              <a:ext cx="925194" cy="529590"/>
            </a:xfrm>
            <a:custGeom>
              <a:avLst/>
              <a:gdLst/>
              <a:ahLst/>
              <a:cxnLst/>
              <a:rect l="l" t="t" r="r" b="b"/>
              <a:pathLst>
                <a:path w="925194" h="529589">
                  <a:moveTo>
                    <a:pt x="0" y="529475"/>
                  </a:moveTo>
                  <a:lnTo>
                    <a:pt x="924712" y="529475"/>
                  </a:lnTo>
                  <a:lnTo>
                    <a:pt x="924712" y="0"/>
                  </a:lnTo>
                  <a:lnTo>
                    <a:pt x="0" y="0"/>
                  </a:lnTo>
                  <a:lnTo>
                    <a:pt x="0" y="529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54910" y="3570465"/>
            <a:ext cx="925194" cy="5295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919"/>
              </a:spcBef>
            </a:pP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Firma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28906" y="3449485"/>
            <a:ext cx="894080" cy="538480"/>
            <a:chOff x="5728906" y="3449485"/>
            <a:chExt cx="894080" cy="538480"/>
          </a:xfrm>
        </p:grpSpPr>
        <p:sp>
          <p:nvSpPr>
            <p:cNvPr id="8" name="object 8"/>
            <p:cNvSpPr/>
            <p:nvPr/>
          </p:nvSpPr>
          <p:spPr>
            <a:xfrm>
              <a:off x="5733669" y="3454247"/>
              <a:ext cx="884555" cy="528955"/>
            </a:xfrm>
            <a:custGeom>
              <a:avLst/>
              <a:gdLst/>
              <a:ahLst/>
              <a:cxnLst/>
              <a:rect l="l" t="t" r="r" b="b"/>
              <a:pathLst>
                <a:path w="884554" h="528954">
                  <a:moveTo>
                    <a:pt x="884288" y="0"/>
                  </a:moveTo>
                  <a:lnTo>
                    <a:pt x="0" y="0"/>
                  </a:lnTo>
                  <a:lnTo>
                    <a:pt x="0" y="528472"/>
                  </a:lnTo>
                  <a:lnTo>
                    <a:pt x="884288" y="528472"/>
                  </a:lnTo>
                  <a:lnTo>
                    <a:pt x="884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3669" y="3454247"/>
              <a:ext cx="884555" cy="528955"/>
            </a:xfrm>
            <a:custGeom>
              <a:avLst/>
              <a:gdLst/>
              <a:ahLst/>
              <a:cxnLst/>
              <a:rect l="l" t="t" r="r" b="b"/>
              <a:pathLst>
                <a:path w="884554" h="528954">
                  <a:moveTo>
                    <a:pt x="0" y="528472"/>
                  </a:moveTo>
                  <a:lnTo>
                    <a:pt x="884288" y="528472"/>
                  </a:lnTo>
                  <a:lnTo>
                    <a:pt x="884288" y="0"/>
                  </a:lnTo>
                  <a:lnTo>
                    <a:pt x="0" y="0"/>
                  </a:lnTo>
                  <a:lnTo>
                    <a:pt x="0" y="52847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33669" y="3454247"/>
            <a:ext cx="884555" cy="52895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915"/>
              </a:spcBef>
            </a:pPr>
            <a:r>
              <a:rPr sz="1800" spc="-50" dirty="0">
                <a:solidFill>
                  <a:srgbClr val="4B4B4B"/>
                </a:solidFill>
                <a:latin typeface="Trebuchet MS"/>
                <a:cs typeface="Trebuchet MS"/>
              </a:rPr>
              <a:t>Urun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9349" y="2234882"/>
            <a:ext cx="1449705" cy="603885"/>
            <a:chOff x="1399349" y="2234882"/>
            <a:chExt cx="1449705" cy="603885"/>
          </a:xfrm>
        </p:grpSpPr>
        <p:sp>
          <p:nvSpPr>
            <p:cNvPr id="12" name="object 12"/>
            <p:cNvSpPr/>
            <p:nvPr/>
          </p:nvSpPr>
          <p:spPr>
            <a:xfrm>
              <a:off x="1404111" y="2239645"/>
              <a:ext cx="1440180" cy="594360"/>
            </a:xfrm>
            <a:custGeom>
              <a:avLst/>
              <a:gdLst/>
              <a:ahLst/>
              <a:cxnLst/>
              <a:rect l="l" t="t" r="r" b="b"/>
              <a:pathLst>
                <a:path w="1440180" h="594360">
                  <a:moveTo>
                    <a:pt x="720089" y="0"/>
                  </a:moveTo>
                  <a:lnTo>
                    <a:pt x="654555" y="1213"/>
                  </a:lnTo>
                  <a:lnTo>
                    <a:pt x="590668" y="4785"/>
                  </a:lnTo>
                  <a:lnTo>
                    <a:pt x="528681" y="10609"/>
                  </a:lnTo>
                  <a:lnTo>
                    <a:pt x="468850" y="18581"/>
                  </a:lnTo>
                  <a:lnTo>
                    <a:pt x="411429" y="28596"/>
                  </a:lnTo>
                  <a:lnTo>
                    <a:pt x="356672" y="40550"/>
                  </a:lnTo>
                  <a:lnTo>
                    <a:pt x="304834" y="54338"/>
                  </a:lnTo>
                  <a:lnTo>
                    <a:pt x="256168" y="69854"/>
                  </a:lnTo>
                  <a:lnTo>
                    <a:pt x="210931" y="86994"/>
                  </a:lnTo>
                  <a:lnTo>
                    <a:pt x="169375" y="105654"/>
                  </a:lnTo>
                  <a:lnTo>
                    <a:pt x="131755" y="125729"/>
                  </a:lnTo>
                  <a:lnTo>
                    <a:pt x="98326" y="147113"/>
                  </a:lnTo>
                  <a:lnTo>
                    <a:pt x="45057" y="193391"/>
                  </a:lnTo>
                  <a:lnTo>
                    <a:pt x="11603" y="243650"/>
                  </a:lnTo>
                  <a:lnTo>
                    <a:pt x="0" y="297052"/>
                  </a:lnTo>
                  <a:lnTo>
                    <a:pt x="2943" y="324094"/>
                  </a:lnTo>
                  <a:lnTo>
                    <a:pt x="25726" y="376030"/>
                  </a:lnTo>
                  <a:lnTo>
                    <a:pt x="69342" y="424404"/>
                  </a:lnTo>
                  <a:lnTo>
                    <a:pt x="131755" y="468376"/>
                  </a:lnTo>
                  <a:lnTo>
                    <a:pt x="169375" y="488451"/>
                  </a:lnTo>
                  <a:lnTo>
                    <a:pt x="210931" y="507111"/>
                  </a:lnTo>
                  <a:lnTo>
                    <a:pt x="256168" y="524251"/>
                  </a:lnTo>
                  <a:lnTo>
                    <a:pt x="304834" y="539767"/>
                  </a:lnTo>
                  <a:lnTo>
                    <a:pt x="356672" y="553555"/>
                  </a:lnTo>
                  <a:lnTo>
                    <a:pt x="411429" y="565509"/>
                  </a:lnTo>
                  <a:lnTo>
                    <a:pt x="468850" y="575524"/>
                  </a:lnTo>
                  <a:lnTo>
                    <a:pt x="528681" y="583496"/>
                  </a:lnTo>
                  <a:lnTo>
                    <a:pt x="590668" y="589320"/>
                  </a:lnTo>
                  <a:lnTo>
                    <a:pt x="654555" y="592892"/>
                  </a:lnTo>
                  <a:lnTo>
                    <a:pt x="720089" y="594105"/>
                  </a:lnTo>
                  <a:lnTo>
                    <a:pt x="785624" y="592892"/>
                  </a:lnTo>
                  <a:lnTo>
                    <a:pt x="849511" y="589320"/>
                  </a:lnTo>
                  <a:lnTo>
                    <a:pt x="911498" y="583496"/>
                  </a:lnTo>
                  <a:lnTo>
                    <a:pt x="971329" y="575524"/>
                  </a:lnTo>
                  <a:lnTo>
                    <a:pt x="1028750" y="565509"/>
                  </a:lnTo>
                  <a:lnTo>
                    <a:pt x="1083507" y="553555"/>
                  </a:lnTo>
                  <a:lnTo>
                    <a:pt x="1135345" y="539767"/>
                  </a:lnTo>
                  <a:lnTo>
                    <a:pt x="1184011" y="524251"/>
                  </a:lnTo>
                  <a:lnTo>
                    <a:pt x="1229248" y="507111"/>
                  </a:lnTo>
                  <a:lnTo>
                    <a:pt x="1270804" y="488451"/>
                  </a:lnTo>
                  <a:lnTo>
                    <a:pt x="1308424" y="468376"/>
                  </a:lnTo>
                  <a:lnTo>
                    <a:pt x="1341853" y="446992"/>
                  </a:lnTo>
                  <a:lnTo>
                    <a:pt x="1395122" y="400714"/>
                  </a:lnTo>
                  <a:lnTo>
                    <a:pt x="1428576" y="350455"/>
                  </a:lnTo>
                  <a:lnTo>
                    <a:pt x="1440180" y="297052"/>
                  </a:lnTo>
                  <a:lnTo>
                    <a:pt x="1437236" y="270011"/>
                  </a:lnTo>
                  <a:lnTo>
                    <a:pt x="1414453" y="218075"/>
                  </a:lnTo>
                  <a:lnTo>
                    <a:pt x="1370837" y="169701"/>
                  </a:lnTo>
                  <a:lnTo>
                    <a:pt x="1308424" y="125729"/>
                  </a:lnTo>
                  <a:lnTo>
                    <a:pt x="1270804" y="105654"/>
                  </a:lnTo>
                  <a:lnTo>
                    <a:pt x="1229248" y="86994"/>
                  </a:lnTo>
                  <a:lnTo>
                    <a:pt x="1184011" y="69854"/>
                  </a:lnTo>
                  <a:lnTo>
                    <a:pt x="1135345" y="54338"/>
                  </a:lnTo>
                  <a:lnTo>
                    <a:pt x="1083507" y="40550"/>
                  </a:lnTo>
                  <a:lnTo>
                    <a:pt x="1028750" y="28596"/>
                  </a:lnTo>
                  <a:lnTo>
                    <a:pt x="971329" y="18581"/>
                  </a:lnTo>
                  <a:lnTo>
                    <a:pt x="911498" y="10609"/>
                  </a:lnTo>
                  <a:lnTo>
                    <a:pt x="849511" y="4785"/>
                  </a:lnTo>
                  <a:lnTo>
                    <a:pt x="785624" y="1213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4111" y="2239645"/>
              <a:ext cx="1440180" cy="594360"/>
            </a:xfrm>
            <a:custGeom>
              <a:avLst/>
              <a:gdLst/>
              <a:ahLst/>
              <a:cxnLst/>
              <a:rect l="l" t="t" r="r" b="b"/>
              <a:pathLst>
                <a:path w="1440180" h="594360">
                  <a:moveTo>
                    <a:pt x="0" y="297052"/>
                  </a:moveTo>
                  <a:lnTo>
                    <a:pt x="11603" y="243650"/>
                  </a:lnTo>
                  <a:lnTo>
                    <a:pt x="45057" y="193391"/>
                  </a:lnTo>
                  <a:lnTo>
                    <a:pt x="98326" y="147113"/>
                  </a:lnTo>
                  <a:lnTo>
                    <a:pt x="131755" y="125729"/>
                  </a:lnTo>
                  <a:lnTo>
                    <a:pt x="169375" y="105654"/>
                  </a:lnTo>
                  <a:lnTo>
                    <a:pt x="210931" y="86994"/>
                  </a:lnTo>
                  <a:lnTo>
                    <a:pt x="256168" y="69854"/>
                  </a:lnTo>
                  <a:lnTo>
                    <a:pt x="304834" y="54338"/>
                  </a:lnTo>
                  <a:lnTo>
                    <a:pt x="356672" y="40550"/>
                  </a:lnTo>
                  <a:lnTo>
                    <a:pt x="411429" y="28596"/>
                  </a:lnTo>
                  <a:lnTo>
                    <a:pt x="468850" y="18581"/>
                  </a:lnTo>
                  <a:lnTo>
                    <a:pt x="528681" y="10609"/>
                  </a:lnTo>
                  <a:lnTo>
                    <a:pt x="590668" y="4785"/>
                  </a:lnTo>
                  <a:lnTo>
                    <a:pt x="654555" y="1213"/>
                  </a:lnTo>
                  <a:lnTo>
                    <a:pt x="720089" y="0"/>
                  </a:lnTo>
                  <a:lnTo>
                    <a:pt x="785624" y="1213"/>
                  </a:lnTo>
                  <a:lnTo>
                    <a:pt x="849511" y="4785"/>
                  </a:lnTo>
                  <a:lnTo>
                    <a:pt x="911498" y="10609"/>
                  </a:lnTo>
                  <a:lnTo>
                    <a:pt x="971329" y="18581"/>
                  </a:lnTo>
                  <a:lnTo>
                    <a:pt x="1028750" y="28596"/>
                  </a:lnTo>
                  <a:lnTo>
                    <a:pt x="1083507" y="40550"/>
                  </a:lnTo>
                  <a:lnTo>
                    <a:pt x="1135345" y="54338"/>
                  </a:lnTo>
                  <a:lnTo>
                    <a:pt x="1184011" y="69854"/>
                  </a:lnTo>
                  <a:lnTo>
                    <a:pt x="1229248" y="86994"/>
                  </a:lnTo>
                  <a:lnTo>
                    <a:pt x="1270804" y="105654"/>
                  </a:lnTo>
                  <a:lnTo>
                    <a:pt x="1308424" y="125729"/>
                  </a:lnTo>
                  <a:lnTo>
                    <a:pt x="1341853" y="147113"/>
                  </a:lnTo>
                  <a:lnTo>
                    <a:pt x="1395122" y="193391"/>
                  </a:lnTo>
                  <a:lnTo>
                    <a:pt x="1428576" y="243650"/>
                  </a:lnTo>
                  <a:lnTo>
                    <a:pt x="1440180" y="297052"/>
                  </a:lnTo>
                  <a:lnTo>
                    <a:pt x="1437236" y="324094"/>
                  </a:lnTo>
                  <a:lnTo>
                    <a:pt x="1428576" y="350455"/>
                  </a:lnTo>
                  <a:lnTo>
                    <a:pt x="1395122" y="400714"/>
                  </a:lnTo>
                  <a:lnTo>
                    <a:pt x="1341853" y="446992"/>
                  </a:lnTo>
                  <a:lnTo>
                    <a:pt x="1308424" y="468376"/>
                  </a:lnTo>
                  <a:lnTo>
                    <a:pt x="1270804" y="488451"/>
                  </a:lnTo>
                  <a:lnTo>
                    <a:pt x="1229248" y="507111"/>
                  </a:lnTo>
                  <a:lnTo>
                    <a:pt x="1184011" y="524251"/>
                  </a:lnTo>
                  <a:lnTo>
                    <a:pt x="1135345" y="539767"/>
                  </a:lnTo>
                  <a:lnTo>
                    <a:pt x="1083507" y="553555"/>
                  </a:lnTo>
                  <a:lnTo>
                    <a:pt x="1028750" y="565509"/>
                  </a:lnTo>
                  <a:lnTo>
                    <a:pt x="971329" y="575524"/>
                  </a:lnTo>
                  <a:lnTo>
                    <a:pt x="911498" y="583496"/>
                  </a:lnTo>
                  <a:lnTo>
                    <a:pt x="849511" y="589320"/>
                  </a:lnTo>
                  <a:lnTo>
                    <a:pt x="785624" y="592892"/>
                  </a:lnTo>
                  <a:lnTo>
                    <a:pt x="720089" y="594105"/>
                  </a:lnTo>
                  <a:lnTo>
                    <a:pt x="654555" y="592892"/>
                  </a:lnTo>
                  <a:lnTo>
                    <a:pt x="590668" y="589320"/>
                  </a:lnTo>
                  <a:lnTo>
                    <a:pt x="528681" y="583496"/>
                  </a:lnTo>
                  <a:lnTo>
                    <a:pt x="468850" y="575524"/>
                  </a:lnTo>
                  <a:lnTo>
                    <a:pt x="411429" y="565509"/>
                  </a:lnTo>
                  <a:lnTo>
                    <a:pt x="356672" y="553555"/>
                  </a:lnTo>
                  <a:lnTo>
                    <a:pt x="304834" y="539767"/>
                  </a:lnTo>
                  <a:lnTo>
                    <a:pt x="256168" y="524251"/>
                  </a:lnTo>
                  <a:lnTo>
                    <a:pt x="210931" y="507111"/>
                  </a:lnTo>
                  <a:lnTo>
                    <a:pt x="169375" y="488451"/>
                  </a:lnTo>
                  <a:lnTo>
                    <a:pt x="131755" y="468376"/>
                  </a:lnTo>
                  <a:lnTo>
                    <a:pt x="98326" y="446992"/>
                  </a:lnTo>
                  <a:lnTo>
                    <a:pt x="45057" y="400714"/>
                  </a:lnTo>
                  <a:lnTo>
                    <a:pt x="11603" y="350455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94433" y="2348610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f</a:t>
            </a:r>
            <a:r>
              <a:rPr sz="1800" u="heavy" spc="-1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</a:t>
            </a: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rma</a:t>
            </a:r>
            <a:r>
              <a:rPr sz="1800" u="heavy" spc="-7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_</a:t>
            </a:r>
            <a:r>
              <a:rPr sz="1800" u="heavy" spc="-9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82099" y="2244026"/>
            <a:ext cx="1494155" cy="657225"/>
            <a:chOff x="3082099" y="2244026"/>
            <a:chExt cx="1494155" cy="657225"/>
          </a:xfrm>
        </p:grpSpPr>
        <p:sp>
          <p:nvSpPr>
            <p:cNvPr id="16" name="object 16"/>
            <p:cNvSpPr/>
            <p:nvPr/>
          </p:nvSpPr>
          <p:spPr>
            <a:xfrm>
              <a:off x="3086861" y="2248789"/>
              <a:ext cx="1484630" cy="647700"/>
            </a:xfrm>
            <a:custGeom>
              <a:avLst/>
              <a:gdLst/>
              <a:ahLst/>
              <a:cxnLst/>
              <a:rect l="l" t="t" r="r" b="b"/>
              <a:pathLst>
                <a:path w="1484629" h="647700">
                  <a:moveTo>
                    <a:pt x="742188" y="0"/>
                  </a:moveTo>
                  <a:lnTo>
                    <a:pt x="678141" y="1188"/>
                  </a:lnTo>
                  <a:lnTo>
                    <a:pt x="615608" y="4687"/>
                  </a:lnTo>
                  <a:lnTo>
                    <a:pt x="554813" y="10401"/>
                  </a:lnTo>
                  <a:lnTo>
                    <a:pt x="495977" y="18232"/>
                  </a:lnTo>
                  <a:lnTo>
                    <a:pt x="439324" y="28084"/>
                  </a:lnTo>
                  <a:lnTo>
                    <a:pt x="385076" y="39860"/>
                  </a:lnTo>
                  <a:lnTo>
                    <a:pt x="333455" y="53462"/>
                  </a:lnTo>
                  <a:lnTo>
                    <a:pt x="284684" y="68793"/>
                  </a:lnTo>
                  <a:lnTo>
                    <a:pt x="238987" y="85757"/>
                  </a:lnTo>
                  <a:lnTo>
                    <a:pt x="196585" y="104257"/>
                  </a:lnTo>
                  <a:lnTo>
                    <a:pt x="157701" y="124195"/>
                  </a:lnTo>
                  <a:lnTo>
                    <a:pt x="122558" y="145474"/>
                  </a:lnTo>
                  <a:lnTo>
                    <a:pt x="91378" y="167999"/>
                  </a:lnTo>
                  <a:lnTo>
                    <a:pt x="41800" y="216393"/>
                  </a:lnTo>
                  <a:lnTo>
                    <a:pt x="10746" y="268602"/>
                  </a:lnTo>
                  <a:lnTo>
                    <a:pt x="0" y="323850"/>
                  </a:lnTo>
                  <a:lnTo>
                    <a:pt x="2723" y="351787"/>
                  </a:lnTo>
                  <a:lnTo>
                    <a:pt x="23846" y="405587"/>
                  </a:lnTo>
                  <a:lnTo>
                    <a:pt x="64385" y="455974"/>
                  </a:lnTo>
                  <a:lnTo>
                    <a:pt x="122558" y="502169"/>
                  </a:lnTo>
                  <a:lnTo>
                    <a:pt x="157701" y="523451"/>
                  </a:lnTo>
                  <a:lnTo>
                    <a:pt x="196585" y="543392"/>
                  </a:lnTo>
                  <a:lnTo>
                    <a:pt x="238987" y="561897"/>
                  </a:lnTo>
                  <a:lnTo>
                    <a:pt x="284684" y="578867"/>
                  </a:lnTo>
                  <a:lnTo>
                    <a:pt x="333455" y="594205"/>
                  </a:lnTo>
                  <a:lnTo>
                    <a:pt x="385076" y="607813"/>
                  </a:lnTo>
                  <a:lnTo>
                    <a:pt x="439324" y="619595"/>
                  </a:lnTo>
                  <a:lnTo>
                    <a:pt x="495977" y="629453"/>
                  </a:lnTo>
                  <a:lnTo>
                    <a:pt x="554813" y="637290"/>
                  </a:lnTo>
                  <a:lnTo>
                    <a:pt x="615608" y="643008"/>
                  </a:lnTo>
                  <a:lnTo>
                    <a:pt x="678141" y="646510"/>
                  </a:lnTo>
                  <a:lnTo>
                    <a:pt x="742188" y="647700"/>
                  </a:lnTo>
                  <a:lnTo>
                    <a:pt x="806235" y="646510"/>
                  </a:lnTo>
                  <a:lnTo>
                    <a:pt x="868771" y="643008"/>
                  </a:lnTo>
                  <a:lnTo>
                    <a:pt x="929571" y="637290"/>
                  </a:lnTo>
                  <a:lnTo>
                    <a:pt x="988412" y="629453"/>
                  </a:lnTo>
                  <a:lnTo>
                    <a:pt x="1045073" y="619595"/>
                  </a:lnTo>
                  <a:lnTo>
                    <a:pt x="1099329" y="607813"/>
                  </a:lnTo>
                  <a:lnTo>
                    <a:pt x="1150959" y="594205"/>
                  </a:lnTo>
                  <a:lnTo>
                    <a:pt x="1199739" y="578867"/>
                  </a:lnTo>
                  <a:lnTo>
                    <a:pt x="1245447" y="561897"/>
                  </a:lnTo>
                  <a:lnTo>
                    <a:pt x="1287859" y="543392"/>
                  </a:lnTo>
                  <a:lnTo>
                    <a:pt x="1326752" y="523451"/>
                  </a:lnTo>
                  <a:lnTo>
                    <a:pt x="1361905" y="502169"/>
                  </a:lnTo>
                  <a:lnTo>
                    <a:pt x="1393094" y="479644"/>
                  </a:lnTo>
                  <a:lnTo>
                    <a:pt x="1442688" y="431256"/>
                  </a:lnTo>
                  <a:lnTo>
                    <a:pt x="1473752" y="379065"/>
                  </a:lnTo>
                  <a:lnTo>
                    <a:pt x="1484502" y="323850"/>
                  </a:lnTo>
                  <a:lnTo>
                    <a:pt x="1481778" y="295894"/>
                  </a:lnTo>
                  <a:lnTo>
                    <a:pt x="1460647" y="242069"/>
                  </a:lnTo>
                  <a:lnTo>
                    <a:pt x="1420096" y="191670"/>
                  </a:lnTo>
                  <a:lnTo>
                    <a:pt x="1361905" y="145474"/>
                  </a:lnTo>
                  <a:lnTo>
                    <a:pt x="1326752" y="124195"/>
                  </a:lnTo>
                  <a:lnTo>
                    <a:pt x="1287859" y="104257"/>
                  </a:lnTo>
                  <a:lnTo>
                    <a:pt x="1245447" y="85757"/>
                  </a:lnTo>
                  <a:lnTo>
                    <a:pt x="1199739" y="68793"/>
                  </a:lnTo>
                  <a:lnTo>
                    <a:pt x="1150959" y="53462"/>
                  </a:lnTo>
                  <a:lnTo>
                    <a:pt x="1099329" y="39860"/>
                  </a:lnTo>
                  <a:lnTo>
                    <a:pt x="1045073" y="28084"/>
                  </a:lnTo>
                  <a:lnTo>
                    <a:pt x="988412" y="18232"/>
                  </a:lnTo>
                  <a:lnTo>
                    <a:pt x="929571" y="10401"/>
                  </a:lnTo>
                  <a:lnTo>
                    <a:pt x="868771" y="4687"/>
                  </a:lnTo>
                  <a:lnTo>
                    <a:pt x="806235" y="1188"/>
                  </a:lnTo>
                  <a:lnTo>
                    <a:pt x="742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86861" y="2248789"/>
              <a:ext cx="1484630" cy="647700"/>
            </a:xfrm>
            <a:custGeom>
              <a:avLst/>
              <a:gdLst/>
              <a:ahLst/>
              <a:cxnLst/>
              <a:rect l="l" t="t" r="r" b="b"/>
              <a:pathLst>
                <a:path w="1484629" h="647700">
                  <a:moveTo>
                    <a:pt x="0" y="323850"/>
                  </a:moveTo>
                  <a:lnTo>
                    <a:pt x="10746" y="268602"/>
                  </a:lnTo>
                  <a:lnTo>
                    <a:pt x="41800" y="216393"/>
                  </a:lnTo>
                  <a:lnTo>
                    <a:pt x="91378" y="167999"/>
                  </a:lnTo>
                  <a:lnTo>
                    <a:pt x="122558" y="145474"/>
                  </a:lnTo>
                  <a:lnTo>
                    <a:pt x="157701" y="124195"/>
                  </a:lnTo>
                  <a:lnTo>
                    <a:pt x="196585" y="104257"/>
                  </a:lnTo>
                  <a:lnTo>
                    <a:pt x="238987" y="85757"/>
                  </a:lnTo>
                  <a:lnTo>
                    <a:pt x="284684" y="68793"/>
                  </a:lnTo>
                  <a:lnTo>
                    <a:pt x="333455" y="53462"/>
                  </a:lnTo>
                  <a:lnTo>
                    <a:pt x="385076" y="39860"/>
                  </a:lnTo>
                  <a:lnTo>
                    <a:pt x="439324" y="28084"/>
                  </a:lnTo>
                  <a:lnTo>
                    <a:pt x="495977" y="18232"/>
                  </a:lnTo>
                  <a:lnTo>
                    <a:pt x="554813" y="10401"/>
                  </a:lnTo>
                  <a:lnTo>
                    <a:pt x="615608" y="4687"/>
                  </a:lnTo>
                  <a:lnTo>
                    <a:pt x="678141" y="1188"/>
                  </a:lnTo>
                  <a:lnTo>
                    <a:pt x="742188" y="0"/>
                  </a:lnTo>
                  <a:lnTo>
                    <a:pt x="806235" y="1188"/>
                  </a:lnTo>
                  <a:lnTo>
                    <a:pt x="868771" y="4687"/>
                  </a:lnTo>
                  <a:lnTo>
                    <a:pt x="929571" y="10401"/>
                  </a:lnTo>
                  <a:lnTo>
                    <a:pt x="988412" y="18232"/>
                  </a:lnTo>
                  <a:lnTo>
                    <a:pt x="1045073" y="28084"/>
                  </a:lnTo>
                  <a:lnTo>
                    <a:pt x="1099329" y="39860"/>
                  </a:lnTo>
                  <a:lnTo>
                    <a:pt x="1150959" y="53462"/>
                  </a:lnTo>
                  <a:lnTo>
                    <a:pt x="1199739" y="68793"/>
                  </a:lnTo>
                  <a:lnTo>
                    <a:pt x="1245447" y="85757"/>
                  </a:lnTo>
                  <a:lnTo>
                    <a:pt x="1287859" y="104257"/>
                  </a:lnTo>
                  <a:lnTo>
                    <a:pt x="1326752" y="124195"/>
                  </a:lnTo>
                  <a:lnTo>
                    <a:pt x="1361905" y="145474"/>
                  </a:lnTo>
                  <a:lnTo>
                    <a:pt x="1393094" y="167999"/>
                  </a:lnTo>
                  <a:lnTo>
                    <a:pt x="1442688" y="216393"/>
                  </a:lnTo>
                  <a:lnTo>
                    <a:pt x="1473752" y="268602"/>
                  </a:lnTo>
                  <a:lnTo>
                    <a:pt x="1484502" y="323850"/>
                  </a:lnTo>
                  <a:lnTo>
                    <a:pt x="1481778" y="351787"/>
                  </a:lnTo>
                  <a:lnTo>
                    <a:pt x="1473752" y="379065"/>
                  </a:lnTo>
                  <a:lnTo>
                    <a:pt x="1442688" y="431256"/>
                  </a:lnTo>
                  <a:lnTo>
                    <a:pt x="1393094" y="479644"/>
                  </a:lnTo>
                  <a:lnTo>
                    <a:pt x="1361905" y="502169"/>
                  </a:lnTo>
                  <a:lnTo>
                    <a:pt x="1326752" y="523451"/>
                  </a:lnTo>
                  <a:lnTo>
                    <a:pt x="1287859" y="543392"/>
                  </a:lnTo>
                  <a:lnTo>
                    <a:pt x="1245447" y="561897"/>
                  </a:lnTo>
                  <a:lnTo>
                    <a:pt x="1199739" y="578867"/>
                  </a:lnTo>
                  <a:lnTo>
                    <a:pt x="1150959" y="594205"/>
                  </a:lnTo>
                  <a:lnTo>
                    <a:pt x="1099329" y="607813"/>
                  </a:lnTo>
                  <a:lnTo>
                    <a:pt x="1045073" y="619595"/>
                  </a:lnTo>
                  <a:lnTo>
                    <a:pt x="988412" y="629453"/>
                  </a:lnTo>
                  <a:lnTo>
                    <a:pt x="929571" y="637290"/>
                  </a:lnTo>
                  <a:lnTo>
                    <a:pt x="868771" y="643008"/>
                  </a:lnTo>
                  <a:lnTo>
                    <a:pt x="806235" y="646510"/>
                  </a:lnTo>
                  <a:lnTo>
                    <a:pt x="742188" y="647700"/>
                  </a:lnTo>
                  <a:lnTo>
                    <a:pt x="678141" y="646510"/>
                  </a:lnTo>
                  <a:lnTo>
                    <a:pt x="615608" y="643008"/>
                  </a:lnTo>
                  <a:lnTo>
                    <a:pt x="554813" y="637290"/>
                  </a:lnTo>
                  <a:lnTo>
                    <a:pt x="495977" y="629453"/>
                  </a:lnTo>
                  <a:lnTo>
                    <a:pt x="439324" y="619595"/>
                  </a:lnTo>
                  <a:lnTo>
                    <a:pt x="385076" y="607813"/>
                  </a:lnTo>
                  <a:lnTo>
                    <a:pt x="333455" y="594205"/>
                  </a:lnTo>
                  <a:lnTo>
                    <a:pt x="284684" y="578867"/>
                  </a:lnTo>
                  <a:lnTo>
                    <a:pt x="238987" y="561897"/>
                  </a:lnTo>
                  <a:lnTo>
                    <a:pt x="196585" y="543392"/>
                  </a:lnTo>
                  <a:lnTo>
                    <a:pt x="157701" y="523451"/>
                  </a:lnTo>
                  <a:lnTo>
                    <a:pt x="122558" y="502169"/>
                  </a:lnTo>
                  <a:lnTo>
                    <a:pt x="91378" y="479644"/>
                  </a:lnTo>
                  <a:lnTo>
                    <a:pt x="41800" y="431256"/>
                  </a:lnTo>
                  <a:lnTo>
                    <a:pt x="10746" y="379065"/>
                  </a:lnTo>
                  <a:lnTo>
                    <a:pt x="0" y="323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384041" y="2365324"/>
            <a:ext cx="86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B4B4B"/>
                </a:solidFill>
                <a:latin typeface="Trebuchet MS"/>
                <a:cs typeface="Trebuchet MS"/>
              </a:rPr>
              <a:t>fi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ma</a:t>
            </a:r>
            <a:r>
              <a:rPr sz="1800" spc="-65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9349" y="4538789"/>
            <a:ext cx="1110615" cy="603885"/>
            <a:chOff x="1399349" y="4538789"/>
            <a:chExt cx="1110615" cy="603885"/>
          </a:xfrm>
        </p:grpSpPr>
        <p:sp>
          <p:nvSpPr>
            <p:cNvPr id="20" name="object 20"/>
            <p:cNvSpPr/>
            <p:nvPr/>
          </p:nvSpPr>
          <p:spPr>
            <a:xfrm>
              <a:off x="1404111" y="4543552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3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6"/>
                  </a:lnTo>
                  <a:lnTo>
                    <a:pt x="610250" y="592363"/>
                  </a:lnTo>
                  <a:lnTo>
                    <a:pt x="668339" y="587255"/>
                  </a:lnTo>
                  <a:lnTo>
                    <a:pt x="724223" y="578964"/>
                  </a:lnTo>
                  <a:lnTo>
                    <a:pt x="777565" y="567670"/>
                  </a:lnTo>
                  <a:lnTo>
                    <a:pt x="828030" y="553555"/>
                  </a:lnTo>
                  <a:lnTo>
                    <a:pt x="875282" y="536799"/>
                  </a:lnTo>
                  <a:lnTo>
                    <a:pt x="918986" y="517584"/>
                  </a:lnTo>
                  <a:lnTo>
                    <a:pt x="958806" y="496090"/>
                  </a:lnTo>
                  <a:lnTo>
                    <a:pt x="994405" y="472499"/>
                  </a:lnTo>
                  <a:lnTo>
                    <a:pt x="1025449" y="446992"/>
                  </a:lnTo>
                  <a:lnTo>
                    <a:pt x="1072527" y="390954"/>
                  </a:lnTo>
                  <a:lnTo>
                    <a:pt x="1097352" y="329424"/>
                  </a:lnTo>
                  <a:lnTo>
                    <a:pt x="1100582" y="297053"/>
                  </a:lnTo>
                  <a:lnTo>
                    <a:pt x="1097352" y="264681"/>
                  </a:lnTo>
                  <a:lnTo>
                    <a:pt x="1072527" y="203151"/>
                  </a:lnTo>
                  <a:lnTo>
                    <a:pt x="1025449" y="147113"/>
                  </a:lnTo>
                  <a:lnTo>
                    <a:pt x="994405" y="121606"/>
                  </a:lnTo>
                  <a:lnTo>
                    <a:pt x="958806" y="98015"/>
                  </a:lnTo>
                  <a:lnTo>
                    <a:pt x="918986" y="76521"/>
                  </a:lnTo>
                  <a:lnTo>
                    <a:pt x="875282" y="57306"/>
                  </a:lnTo>
                  <a:lnTo>
                    <a:pt x="828030" y="40550"/>
                  </a:lnTo>
                  <a:lnTo>
                    <a:pt x="777565" y="26435"/>
                  </a:lnTo>
                  <a:lnTo>
                    <a:pt x="724223" y="15141"/>
                  </a:lnTo>
                  <a:lnTo>
                    <a:pt x="668339" y="6850"/>
                  </a:lnTo>
                  <a:lnTo>
                    <a:pt x="61025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04111" y="4543552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3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50" y="1742"/>
                  </a:lnTo>
                  <a:lnTo>
                    <a:pt x="668339" y="6850"/>
                  </a:lnTo>
                  <a:lnTo>
                    <a:pt x="724223" y="15141"/>
                  </a:lnTo>
                  <a:lnTo>
                    <a:pt x="777565" y="26435"/>
                  </a:lnTo>
                  <a:lnTo>
                    <a:pt x="828030" y="40550"/>
                  </a:lnTo>
                  <a:lnTo>
                    <a:pt x="875282" y="57306"/>
                  </a:lnTo>
                  <a:lnTo>
                    <a:pt x="918986" y="76521"/>
                  </a:lnTo>
                  <a:lnTo>
                    <a:pt x="958806" y="98015"/>
                  </a:lnTo>
                  <a:lnTo>
                    <a:pt x="994405" y="121606"/>
                  </a:lnTo>
                  <a:lnTo>
                    <a:pt x="1025449" y="147113"/>
                  </a:lnTo>
                  <a:lnTo>
                    <a:pt x="1072527" y="203151"/>
                  </a:lnTo>
                  <a:lnTo>
                    <a:pt x="1097352" y="264681"/>
                  </a:lnTo>
                  <a:lnTo>
                    <a:pt x="1100582" y="297053"/>
                  </a:lnTo>
                  <a:lnTo>
                    <a:pt x="1097352" y="329424"/>
                  </a:lnTo>
                  <a:lnTo>
                    <a:pt x="1087889" y="360785"/>
                  </a:lnTo>
                  <a:lnTo>
                    <a:pt x="1051602" y="419750"/>
                  </a:lnTo>
                  <a:lnTo>
                    <a:pt x="994405" y="472499"/>
                  </a:lnTo>
                  <a:lnTo>
                    <a:pt x="958806" y="496090"/>
                  </a:lnTo>
                  <a:lnTo>
                    <a:pt x="918986" y="517584"/>
                  </a:lnTo>
                  <a:lnTo>
                    <a:pt x="875282" y="536799"/>
                  </a:lnTo>
                  <a:lnTo>
                    <a:pt x="828030" y="553555"/>
                  </a:lnTo>
                  <a:lnTo>
                    <a:pt x="777565" y="567670"/>
                  </a:lnTo>
                  <a:lnTo>
                    <a:pt x="724223" y="578964"/>
                  </a:lnTo>
                  <a:lnTo>
                    <a:pt x="668339" y="587255"/>
                  </a:lnTo>
                  <a:lnTo>
                    <a:pt x="610250" y="592363"/>
                  </a:lnTo>
                  <a:lnTo>
                    <a:pt x="550290" y="594106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44523" y="4653533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4B4B4B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22308" y="4538789"/>
            <a:ext cx="1278890" cy="695960"/>
            <a:chOff x="2722308" y="4538789"/>
            <a:chExt cx="1278890" cy="695960"/>
          </a:xfrm>
        </p:grpSpPr>
        <p:sp>
          <p:nvSpPr>
            <p:cNvPr id="24" name="object 24"/>
            <p:cNvSpPr/>
            <p:nvPr/>
          </p:nvSpPr>
          <p:spPr>
            <a:xfrm>
              <a:off x="2727070" y="4543552"/>
              <a:ext cx="1269365" cy="686435"/>
            </a:xfrm>
            <a:custGeom>
              <a:avLst/>
              <a:gdLst/>
              <a:ahLst/>
              <a:cxnLst/>
              <a:rect l="l" t="t" r="r" b="b"/>
              <a:pathLst>
                <a:path w="1269364" h="686435">
                  <a:moveTo>
                    <a:pt x="634619" y="0"/>
                  </a:moveTo>
                  <a:lnTo>
                    <a:pt x="573496" y="1569"/>
                  </a:lnTo>
                  <a:lnTo>
                    <a:pt x="514018" y="6183"/>
                  </a:lnTo>
                  <a:lnTo>
                    <a:pt x="456451" y="13698"/>
                  </a:lnTo>
                  <a:lnTo>
                    <a:pt x="401060" y="23969"/>
                  </a:lnTo>
                  <a:lnTo>
                    <a:pt x="348112" y="36854"/>
                  </a:lnTo>
                  <a:lnTo>
                    <a:pt x="297872" y="52209"/>
                  </a:lnTo>
                  <a:lnTo>
                    <a:pt x="250605" y="69889"/>
                  </a:lnTo>
                  <a:lnTo>
                    <a:pt x="206579" y="89752"/>
                  </a:lnTo>
                  <a:lnTo>
                    <a:pt x="166059" y="111653"/>
                  </a:lnTo>
                  <a:lnTo>
                    <a:pt x="129309" y="135450"/>
                  </a:lnTo>
                  <a:lnTo>
                    <a:pt x="96598" y="160998"/>
                  </a:lnTo>
                  <a:lnTo>
                    <a:pt x="68189" y="188154"/>
                  </a:lnTo>
                  <a:lnTo>
                    <a:pt x="25345" y="246716"/>
                  </a:lnTo>
                  <a:lnTo>
                    <a:pt x="2904" y="309985"/>
                  </a:lnTo>
                  <a:lnTo>
                    <a:pt x="0" y="343027"/>
                  </a:lnTo>
                  <a:lnTo>
                    <a:pt x="2904" y="376068"/>
                  </a:lnTo>
                  <a:lnTo>
                    <a:pt x="25345" y="439337"/>
                  </a:lnTo>
                  <a:lnTo>
                    <a:pt x="68189" y="497899"/>
                  </a:lnTo>
                  <a:lnTo>
                    <a:pt x="96598" y="525055"/>
                  </a:lnTo>
                  <a:lnTo>
                    <a:pt x="129309" y="550603"/>
                  </a:lnTo>
                  <a:lnTo>
                    <a:pt x="166059" y="574400"/>
                  </a:lnTo>
                  <a:lnTo>
                    <a:pt x="206579" y="596301"/>
                  </a:lnTo>
                  <a:lnTo>
                    <a:pt x="250605" y="616164"/>
                  </a:lnTo>
                  <a:lnTo>
                    <a:pt x="297872" y="633844"/>
                  </a:lnTo>
                  <a:lnTo>
                    <a:pt x="348112" y="649199"/>
                  </a:lnTo>
                  <a:lnTo>
                    <a:pt x="401060" y="662084"/>
                  </a:lnTo>
                  <a:lnTo>
                    <a:pt x="456451" y="672355"/>
                  </a:lnTo>
                  <a:lnTo>
                    <a:pt x="514018" y="679870"/>
                  </a:lnTo>
                  <a:lnTo>
                    <a:pt x="573496" y="684484"/>
                  </a:lnTo>
                  <a:lnTo>
                    <a:pt x="634619" y="686054"/>
                  </a:lnTo>
                  <a:lnTo>
                    <a:pt x="695741" y="684484"/>
                  </a:lnTo>
                  <a:lnTo>
                    <a:pt x="755219" y="679870"/>
                  </a:lnTo>
                  <a:lnTo>
                    <a:pt x="812786" y="672355"/>
                  </a:lnTo>
                  <a:lnTo>
                    <a:pt x="868177" y="662084"/>
                  </a:lnTo>
                  <a:lnTo>
                    <a:pt x="921125" y="649199"/>
                  </a:lnTo>
                  <a:lnTo>
                    <a:pt x="971365" y="633844"/>
                  </a:lnTo>
                  <a:lnTo>
                    <a:pt x="1018632" y="616164"/>
                  </a:lnTo>
                  <a:lnTo>
                    <a:pt x="1062658" y="596301"/>
                  </a:lnTo>
                  <a:lnTo>
                    <a:pt x="1103178" y="574400"/>
                  </a:lnTo>
                  <a:lnTo>
                    <a:pt x="1139928" y="550603"/>
                  </a:lnTo>
                  <a:lnTo>
                    <a:pt x="1172639" y="525055"/>
                  </a:lnTo>
                  <a:lnTo>
                    <a:pt x="1201048" y="497899"/>
                  </a:lnTo>
                  <a:lnTo>
                    <a:pt x="1243892" y="439337"/>
                  </a:lnTo>
                  <a:lnTo>
                    <a:pt x="1266333" y="376068"/>
                  </a:lnTo>
                  <a:lnTo>
                    <a:pt x="1269238" y="343027"/>
                  </a:lnTo>
                  <a:lnTo>
                    <a:pt x="1266333" y="309985"/>
                  </a:lnTo>
                  <a:lnTo>
                    <a:pt x="1243892" y="246716"/>
                  </a:lnTo>
                  <a:lnTo>
                    <a:pt x="1201048" y="188154"/>
                  </a:lnTo>
                  <a:lnTo>
                    <a:pt x="1172639" y="160998"/>
                  </a:lnTo>
                  <a:lnTo>
                    <a:pt x="1139928" y="135450"/>
                  </a:lnTo>
                  <a:lnTo>
                    <a:pt x="1103178" y="111653"/>
                  </a:lnTo>
                  <a:lnTo>
                    <a:pt x="1062658" y="89752"/>
                  </a:lnTo>
                  <a:lnTo>
                    <a:pt x="1018632" y="69889"/>
                  </a:lnTo>
                  <a:lnTo>
                    <a:pt x="971365" y="52209"/>
                  </a:lnTo>
                  <a:lnTo>
                    <a:pt x="921125" y="36854"/>
                  </a:lnTo>
                  <a:lnTo>
                    <a:pt x="868177" y="23969"/>
                  </a:lnTo>
                  <a:lnTo>
                    <a:pt x="812786" y="13698"/>
                  </a:lnTo>
                  <a:lnTo>
                    <a:pt x="755219" y="6183"/>
                  </a:lnTo>
                  <a:lnTo>
                    <a:pt x="695741" y="1569"/>
                  </a:lnTo>
                  <a:lnTo>
                    <a:pt x="634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27070" y="4543552"/>
              <a:ext cx="1269365" cy="686435"/>
            </a:xfrm>
            <a:custGeom>
              <a:avLst/>
              <a:gdLst/>
              <a:ahLst/>
              <a:cxnLst/>
              <a:rect l="l" t="t" r="r" b="b"/>
              <a:pathLst>
                <a:path w="1269364" h="686435">
                  <a:moveTo>
                    <a:pt x="0" y="343027"/>
                  </a:moveTo>
                  <a:lnTo>
                    <a:pt x="11442" y="277834"/>
                  </a:lnTo>
                  <a:lnTo>
                    <a:pt x="44350" y="216774"/>
                  </a:lnTo>
                  <a:lnTo>
                    <a:pt x="96598" y="160998"/>
                  </a:lnTo>
                  <a:lnTo>
                    <a:pt x="129309" y="135450"/>
                  </a:lnTo>
                  <a:lnTo>
                    <a:pt x="166059" y="111653"/>
                  </a:lnTo>
                  <a:lnTo>
                    <a:pt x="206579" y="89752"/>
                  </a:lnTo>
                  <a:lnTo>
                    <a:pt x="250605" y="69889"/>
                  </a:lnTo>
                  <a:lnTo>
                    <a:pt x="297872" y="52209"/>
                  </a:lnTo>
                  <a:lnTo>
                    <a:pt x="348112" y="36854"/>
                  </a:lnTo>
                  <a:lnTo>
                    <a:pt x="401060" y="23969"/>
                  </a:lnTo>
                  <a:lnTo>
                    <a:pt x="456451" y="13698"/>
                  </a:lnTo>
                  <a:lnTo>
                    <a:pt x="514018" y="6183"/>
                  </a:lnTo>
                  <a:lnTo>
                    <a:pt x="573496" y="1569"/>
                  </a:lnTo>
                  <a:lnTo>
                    <a:pt x="634619" y="0"/>
                  </a:lnTo>
                  <a:lnTo>
                    <a:pt x="695741" y="1569"/>
                  </a:lnTo>
                  <a:lnTo>
                    <a:pt x="755219" y="6183"/>
                  </a:lnTo>
                  <a:lnTo>
                    <a:pt x="812786" y="13698"/>
                  </a:lnTo>
                  <a:lnTo>
                    <a:pt x="868177" y="23969"/>
                  </a:lnTo>
                  <a:lnTo>
                    <a:pt x="921125" y="36854"/>
                  </a:lnTo>
                  <a:lnTo>
                    <a:pt x="971365" y="52209"/>
                  </a:lnTo>
                  <a:lnTo>
                    <a:pt x="1018632" y="69889"/>
                  </a:lnTo>
                  <a:lnTo>
                    <a:pt x="1062658" y="89752"/>
                  </a:lnTo>
                  <a:lnTo>
                    <a:pt x="1103178" y="111653"/>
                  </a:lnTo>
                  <a:lnTo>
                    <a:pt x="1139928" y="135450"/>
                  </a:lnTo>
                  <a:lnTo>
                    <a:pt x="1172639" y="160998"/>
                  </a:lnTo>
                  <a:lnTo>
                    <a:pt x="1201048" y="188154"/>
                  </a:lnTo>
                  <a:lnTo>
                    <a:pt x="1243892" y="246716"/>
                  </a:lnTo>
                  <a:lnTo>
                    <a:pt x="1266333" y="309985"/>
                  </a:lnTo>
                  <a:lnTo>
                    <a:pt x="1269238" y="343027"/>
                  </a:lnTo>
                  <a:lnTo>
                    <a:pt x="1266333" y="376068"/>
                  </a:lnTo>
                  <a:lnTo>
                    <a:pt x="1257795" y="408219"/>
                  </a:lnTo>
                  <a:lnTo>
                    <a:pt x="1224887" y="469279"/>
                  </a:lnTo>
                  <a:lnTo>
                    <a:pt x="1172639" y="525055"/>
                  </a:lnTo>
                  <a:lnTo>
                    <a:pt x="1139928" y="550603"/>
                  </a:lnTo>
                  <a:lnTo>
                    <a:pt x="1103178" y="574400"/>
                  </a:lnTo>
                  <a:lnTo>
                    <a:pt x="1062658" y="596301"/>
                  </a:lnTo>
                  <a:lnTo>
                    <a:pt x="1018632" y="616164"/>
                  </a:lnTo>
                  <a:lnTo>
                    <a:pt x="971365" y="633844"/>
                  </a:lnTo>
                  <a:lnTo>
                    <a:pt x="921125" y="649199"/>
                  </a:lnTo>
                  <a:lnTo>
                    <a:pt x="868177" y="662084"/>
                  </a:lnTo>
                  <a:lnTo>
                    <a:pt x="812786" y="672355"/>
                  </a:lnTo>
                  <a:lnTo>
                    <a:pt x="755219" y="679870"/>
                  </a:lnTo>
                  <a:lnTo>
                    <a:pt x="695741" y="684484"/>
                  </a:lnTo>
                  <a:lnTo>
                    <a:pt x="634619" y="686054"/>
                  </a:lnTo>
                  <a:lnTo>
                    <a:pt x="573496" y="684484"/>
                  </a:lnTo>
                  <a:lnTo>
                    <a:pt x="514018" y="679870"/>
                  </a:lnTo>
                  <a:lnTo>
                    <a:pt x="456451" y="672355"/>
                  </a:lnTo>
                  <a:lnTo>
                    <a:pt x="401060" y="662084"/>
                  </a:lnTo>
                  <a:lnTo>
                    <a:pt x="348112" y="649199"/>
                  </a:lnTo>
                  <a:lnTo>
                    <a:pt x="297872" y="633844"/>
                  </a:lnTo>
                  <a:lnTo>
                    <a:pt x="250605" y="616164"/>
                  </a:lnTo>
                  <a:lnTo>
                    <a:pt x="206579" y="596301"/>
                  </a:lnTo>
                  <a:lnTo>
                    <a:pt x="166059" y="574400"/>
                  </a:lnTo>
                  <a:lnTo>
                    <a:pt x="129309" y="550603"/>
                  </a:lnTo>
                  <a:lnTo>
                    <a:pt x="96598" y="525055"/>
                  </a:lnTo>
                  <a:lnTo>
                    <a:pt x="68189" y="497899"/>
                  </a:lnTo>
                  <a:lnTo>
                    <a:pt x="25345" y="439337"/>
                  </a:lnTo>
                  <a:lnTo>
                    <a:pt x="2904" y="376068"/>
                  </a:lnTo>
                  <a:lnTo>
                    <a:pt x="0" y="3430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92627" y="4666869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25" dirty="0">
                <a:solidFill>
                  <a:srgbClr val="4B4B4B"/>
                </a:solidFill>
                <a:latin typeface="Trebuchet MS"/>
                <a:cs typeface="Trebuchet MS"/>
              </a:rPr>
              <a:t>le</a:t>
            </a:r>
            <a:r>
              <a:rPr sz="1800" spc="-17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5" dirty="0">
                <a:solidFill>
                  <a:srgbClr val="4B4B4B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53087" y="2056066"/>
            <a:ext cx="1362075" cy="660400"/>
            <a:chOff x="5653087" y="2056066"/>
            <a:chExt cx="1362075" cy="660400"/>
          </a:xfrm>
        </p:grpSpPr>
        <p:sp>
          <p:nvSpPr>
            <p:cNvPr id="28" name="object 28"/>
            <p:cNvSpPr/>
            <p:nvPr/>
          </p:nvSpPr>
          <p:spPr>
            <a:xfrm>
              <a:off x="5657850" y="2060829"/>
              <a:ext cx="1352550" cy="650875"/>
            </a:xfrm>
            <a:custGeom>
              <a:avLst/>
              <a:gdLst/>
              <a:ahLst/>
              <a:cxnLst/>
              <a:rect l="l" t="t" r="r" b="b"/>
              <a:pathLst>
                <a:path w="1352550" h="650875">
                  <a:moveTo>
                    <a:pt x="676021" y="0"/>
                  </a:moveTo>
                  <a:lnTo>
                    <a:pt x="610911" y="1489"/>
                  </a:lnTo>
                  <a:lnTo>
                    <a:pt x="547554" y="5866"/>
                  </a:lnTo>
                  <a:lnTo>
                    <a:pt x="486232" y="12995"/>
                  </a:lnTo>
                  <a:lnTo>
                    <a:pt x="427228" y="22739"/>
                  </a:lnTo>
                  <a:lnTo>
                    <a:pt x="370826" y="34963"/>
                  </a:lnTo>
                  <a:lnTo>
                    <a:pt x="317308" y="49528"/>
                  </a:lnTo>
                  <a:lnTo>
                    <a:pt x="266958" y="66300"/>
                  </a:lnTo>
                  <a:lnTo>
                    <a:pt x="220059" y="85142"/>
                  </a:lnTo>
                  <a:lnTo>
                    <a:pt x="176895" y="105918"/>
                  </a:lnTo>
                  <a:lnTo>
                    <a:pt x="137748" y="128491"/>
                  </a:lnTo>
                  <a:lnTo>
                    <a:pt x="102902" y="152725"/>
                  </a:lnTo>
                  <a:lnTo>
                    <a:pt x="72639" y="178483"/>
                  </a:lnTo>
                  <a:lnTo>
                    <a:pt x="26999" y="234029"/>
                  </a:lnTo>
                  <a:lnTo>
                    <a:pt x="3094" y="294037"/>
                  </a:lnTo>
                  <a:lnTo>
                    <a:pt x="0" y="325374"/>
                  </a:lnTo>
                  <a:lnTo>
                    <a:pt x="3094" y="356710"/>
                  </a:lnTo>
                  <a:lnTo>
                    <a:pt x="26999" y="416718"/>
                  </a:lnTo>
                  <a:lnTo>
                    <a:pt x="72639" y="472264"/>
                  </a:lnTo>
                  <a:lnTo>
                    <a:pt x="102902" y="498022"/>
                  </a:lnTo>
                  <a:lnTo>
                    <a:pt x="137748" y="522256"/>
                  </a:lnTo>
                  <a:lnTo>
                    <a:pt x="176895" y="544829"/>
                  </a:lnTo>
                  <a:lnTo>
                    <a:pt x="220059" y="565605"/>
                  </a:lnTo>
                  <a:lnTo>
                    <a:pt x="266958" y="584447"/>
                  </a:lnTo>
                  <a:lnTo>
                    <a:pt x="317308" y="601219"/>
                  </a:lnTo>
                  <a:lnTo>
                    <a:pt x="370826" y="615784"/>
                  </a:lnTo>
                  <a:lnTo>
                    <a:pt x="427228" y="628008"/>
                  </a:lnTo>
                  <a:lnTo>
                    <a:pt x="486232" y="637752"/>
                  </a:lnTo>
                  <a:lnTo>
                    <a:pt x="547554" y="644881"/>
                  </a:lnTo>
                  <a:lnTo>
                    <a:pt x="610911" y="649258"/>
                  </a:lnTo>
                  <a:lnTo>
                    <a:pt x="676021" y="650748"/>
                  </a:lnTo>
                  <a:lnTo>
                    <a:pt x="737576" y="649418"/>
                  </a:lnTo>
                  <a:lnTo>
                    <a:pt x="797580" y="645505"/>
                  </a:lnTo>
                  <a:lnTo>
                    <a:pt x="855795" y="639125"/>
                  </a:lnTo>
                  <a:lnTo>
                    <a:pt x="911983" y="630392"/>
                  </a:lnTo>
                  <a:lnTo>
                    <a:pt x="965904" y="619421"/>
                  </a:lnTo>
                  <a:lnTo>
                    <a:pt x="1017321" y="606326"/>
                  </a:lnTo>
                  <a:lnTo>
                    <a:pt x="1065995" y="591222"/>
                  </a:lnTo>
                  <a:lnTo>
                    <a:pt x="1111687" y="574226"/>
                  </a:lnTo>
                  <a:lnTo>
                    <a:pt x="1154160" y="555450"/>
                  </a:lnTo>
                  <a:lnTo>
                    <a:pt x="1193174" y="535010"/>
                  </a:lnTo>
                  <a:lnTo>
                    <a:pt x="1228491" y="513022"/>
                  </a:lnTo>
                  <a:lnTo>
                    <a:pt x="1259872" y="489599"/>
                  </a:lnTo>
                  <a:lnTo>
                    <a:pt x="1309876" y="438909"/>
                  </a:lnTo>
                  <a:lnTo>
                    <a:pt x="1341278" y="383861"/>
                  </a:lnTo>
                  <a:lnTo>
                    <a:pt x="1352169" y="325374"/>
                  </a:lnTo>
                  <a:lnTo>
                    <a:pt x="1349406" y="295757"/>
                  </a:lnTo>
                  <a:lnTo>
                    <a:pt x="1328021" y="238874"/>
                  </a:lnTo>
                  <a:lnTo>
                    <a:pt x="1287080" y="185891"/>
                  </a:lnTo>
                  <a:lnTo>
                    <a:pt x="1228491" y="137725"/>
                  </a:lnTo>
                  <a:lnTo>
                    <a:pt x="1193174" y="115737"/>
                  </a:lnTo>
                  <a:lnTo>
                    <a:pt x="1154160" y="95297"/>
                  </a:lnTo>
                  <a:lnTo>
                    <a:pt x="1111687" y="76521"/>
                  </a:lnTo>
                  <a:lnTo>
                    <a:pt x="1065995" y="59525"/>
                  </a:lnTo>
                  <a:lnTo>
                    <a:pt x="1017321" y="44421"/>
                  </a:lnTo>
                  <a:lnTo>
                    <a:pt x="965904" y="31326"/>
                  </a:lnTo>
                  <a:lnTo>
                    <a:pt x="911983" y="20355"/>
                  </a:lnTo>
                  <a:lnTo>
                    <a:pt x="855795" y="11622"/>
                  </a:lnTo>
                  <a:lnTo>
                    <a:pt x="797580" y="5242"/>
                  </a:lnTo>
                  <a:lnTo>
                    <a:pt x="737576" y="1329"/>
                  </a:lnTo>
                  <a:lnTo>
                    <a:pt x="676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57850" y="2060829"/>
              <a:ext cx="1352550" cy="650875"/>
            </a:xfrm>
            <a:custGeom>
              <a:avLst/>
              <a:gdLst/>
              <a:ahLst/>
              <a:cxnLst/>
              <a:rect l="l" t="t" r="r" b="b"/>
              <a:pathLst>
                <a:path w="1352550" h="650875">
                  <a:moveTo>
                    <a:pt x="0" y="325374"/>
                  </a:moveTo>
                  <a:lnTo>
                    <a:pt x="12188" y="263543"/>
                  </a:lnTo>
                  <a:lnTo>
                    <a:pt x="47244" y="205630"/>
                  </a:lnTo>
                  <a:lnTo>
                    <a:pt x="102902" y="152725"/>
                  </a:lnTo>
                  <a:lnTo>
                    <a:pt x="137748" y="128491"/>
                  </a:lnTo>
                  <a:lnTo>
                    <a:pt x="176895" y="105918"/>
                  </a:lnTo>
                  <a:lnTo>
                    <a:pt x="220059" y="85142"/>
                  </a:lnTo>
                  <a:lnTo>
                    <a:pt x="266958" y="66300"/>
                  </a:lnTo>
                  <a:lnTo>
                    <a:pt x="317308" y="49528"/>
                  </a:lnTo>
                  <a:lnTo>
                    <a:pt x="370826" y="34963"/>
                  </a:lnTo>
                  <a:lnTo>
                    <a:pt x="427228" y="22739"/>
                  </a:lnTo>
                  <a:lnTo>
                    <a:pt x="486232" y="12995"/>
                  </a:lnTo>
                  <a:lnTo>
                    <a:pt x="547554" y="5866"/>
                  </a:lnTo>
                  <a:lnTo>
                    <a:pt x="610911" y="1489"/>
                  </a:lnTo>
                  <a:lnTo>
                    <a:pt x="676021" y="0"/>
                  </a:lnTo>
                  <a:lnTo>
                    <a:pt x="737576" y="1329"/>
                  </a:lnTo>
                  <a:lnTo>
                    <a:pt x="797580" y="5242"/>
                  </a:lnTo>
                  <a:lnTo>
                    <a:pt x="855795" y="11622"/>
                  </a:lnTo>
                  <a:lnTo>
                    <a:pt x="911983" y="20355"/>
                  </a:lnTo>
                  <a:lnTo>
                    <a:pt x="965904" y="31326"/>
                  </a:lnTo>
                  <a:lnTo>
                    <a:pt x="1017321" y="44421"/>
                  </a:lnTo>
                  <a:lnTo>
                    <a:pt x="1065995" y="59525"/>
                  </a:lnTo>
                  <a:lnTo>
                    <a:pt x="1111687" y="76521"/>
                  </a:lnTo>
                  <a:lnTo>
                    <a:pt x="1154160" y="95297"/>
                  </a:lnTo>
                  <a:lnTo>
                    <a:pt x="1193174" y="115737"/>
                  </a:lnTo>
                  <a:lnTo>
                    <a:pt x="1228491" y="137725"/>
                  </a:lnTo>
                  <a:lnTo>
                    <a:pt x="1259872" y="161148"/>
                  </a:lnTo>
                  <a:lnTo>
                    <a:pt x="1309876" y="211838"/>
                  </a:lnTo>
                  <a:lnTo>
                    <a:pt x="1341278" y="266886"/>
                  </a:lnTo>
                  <a:lnTo>
                    <a:pt x="1352169" y="325374"/>
                  </a:lnTo>
                  <a:lnTo>
                    <a:pt x="1349406" y="354990"/>
                  </a:lnTo>
                  <a:lnTo>
                    <a:pt x="1341278" y="383861"/>
                  </a:lnTo>
                  <a:lnTo>
                    <a:pt x="1309876" y="438909"/>
                  </a:lnTo>
                  <a:lnTo>
                    <a:pt x="1259872" y="489599"/>
                  </a:lnTo>
                  <a:lnTo>
                    <a:pt x="1228491" y="513022"/>
                  </a:lnTo>
                  <a:lnTo>
                    <a:pt x="1193174" y="535010"/>
                  </a:lnTo>
                  <a:lnTo>
                    <a:pt x="1154160" y="555450"/>
                  </a:lnTo>
                  <a:lnTo>
                    <a:pt x="1111687" y="574226"/>
                  </a:lnTo>
                  <a:lnTo>
                    <a:pt x="1065995" y="591222"/>
                  </a:lnTo>
                  <a:lnTo>
                    <a:pt x="1017321" y="606326"/>
                  </a:lnTo>
                  <a:lnTo>
                    <a:pt x="965904" y="619421"/>
                  </a:lnTo>
                  <a:lnTo>
                    <a:pt x="911983" y="630392"/>
                  </a:lnTo>
                  <a:lnTo>
                    <a:pt x="855795" y="639125"/>
                  </a:lnTo>
                  <a:lnTo>
                    <a:pt x="797580" y="645505"/>
                  </a:lnTo>
                  <a:lnTo>
                    <a:pt x="737576" y="649418"/>
                  </a:lnTo>
                  <a:lnTo>
                    <a:pt x="676021" y="650748"/>
                  </a:lnTo>
                  <a:lnTo>
                    <a:pt x="610911" y="649258"/>
                  </a:lnTo>
                  <a:lnTo>
                    <a:pt x="547554" y="644881"/>
                  </a:lnTo>
                  <a:lnTo>
                    <a:pt x="486232" y="637752"/>
                  </a:lnTo>
                  <a:lnTo>
                    <a:pt x="427228" y="628008"/>
                  </a:lnTo>
                  <a:lnTo>
                    <a:pt x="370826" y="615784"/>
                  </a:lnTo>
                  <a:lnTo>
                    <a:pt x="317308" y="601219"/>
                  </a:lnTo>
                  <a:lnTo>
                    <a:pt x="266958" y="584447"/>
                  </a:lnTo>
                  <a:lnTo>
                    <a:pt x="220059" y="565605"/>
                  </a:lnTo>
                  <a:lnTo>
                    <a:pt x="176895" y="544829"/>
                  </a:lnTo>
                  <a:lnTo>
                    <a:pt x="137748" y="522256"/>
                  </a:lnTo>
                  <a:lnTo>
                    <a:pt x="102902" y="498022"/>
                  </a:lnTo>
                  <a:lnTo>
                    <a:pt x="72639" y="472264"/>
                  </a:lnTo>
                  <a:lnTo>
                    <a:pt x="26999" y="416718"/>
                  </a:lnTo>
                  <a:lnTo>
                    <a:pt x="3094" y="356710"/>
                  </a:lnTo>
                  <a:lnTo>
                    <a:pt x="0" y="32537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36360" y="2177922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urun_id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70919" y="4892357"/>
            <a:ext cx="1110615" cy="603885"/>
            <a:chOff x="5070919" y="4892357"/>
            <a:chExt cx="1110615" cy="603885"/>
          </a:xfrm>
        </p:grpSpPr>
        <p:sp>
          <p:nvSpPr>
            <p:cNvPr id="32" name="object 32"/>
            <p:cNvSpPr/>
            <p:nvPr/>
          </p:nvSpPr>
          <p:spPr>
            <a:xfrm>
              <a:off x="5075682" y="4897120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4"/>
                  </a:lnTo>
                  <a:lnTo>
                    <a:pt x="432242" y="6856"/>
                  </a:lnTo>
                  <a:lnTo>
                    <a:pt x="376358" y="15153"/>
                  </a:lnTo>
                  <a:lnTo>
                    <a:pt x="323016" y="26455"/>
                  </a:lnTo>
                  <a:lnTo>
                    <a:pt x="272551" y="40578"/>
                  </a:lnTo>
                  <a:lnTo>
                    <a:pt x="225299" y="57343"/>
                  </a:lnTo>
                  <a:lnTo>
                    <a:pt x="181595" y="76565"/>
                  </a:lnTo>
                  <a:lnTo>
                    <a:pt x="141775" y="98065"/>
                  </a:lnTo>
                  <a:lnTo>
                    <a:pt x="106176" y="121660"/>
                  </a:lnTo>
                  <a:lnTo>
                    <a:pt x="75132" y="147169"/>
                  </a:lnTo>
                  <a:lnTo>
                    <a:pt x="28054" y="203200"/>
                  </a:lnTo>
                  <a:lnTo>
                    <a:pt x="3229" y="264703"/>
                  </a:lnTo>
                  <a:lnTo>
                    <a:pt x="0" y="297052"/>
                  </a:lnTo>
                  <a:lnTo>
                    <a:pt x="3229" y="329426"/>
                  </a:lnTo>
                  <a:lnTo>
                    <a:pt x="28054" y="390967"/>
                  </a:lnTo>
                  <a:lnTo>
                    <a:pt x="75132" y="447025"/>
                  </a:lnTo>
                  <a:lnTo>
                    <a:pt x="106176" y="472544"/>
                  </a:lnTo>
                  <a:lnTo>
                    <a:pt x="141775" y="496147"/>
                  </a:lnTo>
                  <a:lnTo>
                    <a:pt x="181595" y="517654"/>
                  </a:lnTo>
                  <a:lnTo>
                    <a:pt x="225299" y="536881"/>
                  </a:lnTo>
                  <a:lnTo>
                    <a:pt x="272551" y="553649"/>
                  </a:lnTo>
                  <a:lnTo>
                    <a:pt x="323016" y="567775"/>
                  </a:lnTo>
                  <a:lnTo>
                    <a:pt x="376358" y="579078"/>
                  </a:lnTo>
                  <a:lnTo>
                    <a:pt x="432242" y="587376"/>
                  </a:lnTo>
                  <a:lnTo>
                    <a:pt x="490331" y="592488"/>
                  </a:lnTo>
                  <a:lnTo>
                    <a:pt x="550290" y="594232"/>
                  </a:lnTo>
                  <a:lnTo>
                    <a:pt x="610250" y="592488"/>
                  </a:lnTo>
                  <a:lnTo>
                    <a:pt x="668339" y="587376"/>
                  </a:lnTo>
                  <a:lnTo>
                    <a:pt x="724223" y="579078"/>
                  </a:lnTo>
                  <a:lnTo>
                    <a:pt x="777565" y="567775"/>
                  </a:lnTo>
                  <a:lnTo>
                    <a:pt x="828030" y="553649"/>
                  </a:lnTo>
                  <a:lnTo>
                    <a:pt x="875282" y="536881"/>
                  </a:lnTo>
                  <a:lnTo>
                    <a:pt x="918986" y="517654"/>
                  </a:lnTo>
                  <a:lnTo>
                    <a:pt x="958806" y="496147"/>
                  </a:lnTo>
                  <a:lnTo>
                    <a:pt x="994405" y="472544"/>
                  </a:lnTo>
                  <a:lnTo>
                    <a:pt x="1025449" y="447025"/>
                  </a:lnTo>
                  <a:lnTo>
                    <a:pt x="1072527" y="390967"/>
                  </a:lnTo>
                  <a:lnTo>
                    <a:pt x="1097352" y="329426"/>
                  </a:lnTo>
                  <a:lnTo>
                    <a:pt x="1100581" y="297052"/>
                  </a:lnTo>
                  <a:lnTo>
                    <a:pt x="1097352" y="264703"/>
                  </a:lnTo>
                  <a:lnTo>
                    <a:pt x="1072527" y="203200"/>
                  </a:lnTo>
                  <a:lnTo>
                    <a:pt x="1025449" y="147169"/>
                  </a:lnTo>
                  <a:lnTo>
                    <a:pt x="994405" y="121660"/>
                  </a:lnTo>
                  <a:lnTo>
                    <a:pt x="958806" y="98065"/>
                  </a:lnTo>
                  <a:lnTo>
                    <a:pt x="918986" y="76565"/>
                  </a:lnTo>
                  <a:lnTo>
                    <a:pt x="875282" y="57343"/>
                  </a:lnTo>
                  <a:lnTo>
                    <a:pt x="828030" y="40578"/>
                  </a:lnTo>
                  <a:lnTo>
                    <a:pt x="777565" y="26455"/>
                  </a:lnTo>
                  <a:lnTo>
                    <a:pt x="724223" y="15153"/>
                  </a:lnTo>
                  <a:lnTo>
                    <a:pt x="668339" y="6856"/>
                  </a:lnTo>
                  <a:lnTo>
                    <a:pt x="610250" y="1744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75682" y="4897120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58"/>
                  </a:lnTo>
                  <a:lnTo>
                    <a:pt x="48979" y="174409"/>
                  </a:lnTo>
                  <a:lnTo>
                    <a:pt x="106176" y="121660"/>
                  </a:lnTo>
                  <a:lnTo>
                    <a:pt x="141775" y="98065"/>
                  </a:lnTo>
                  <a:lnTo>
                    <a:pt x="181595" y="76565"/>
                  </a:lnTo>
                  <a:lnTo>
                    <a:pt x="225299" y="57343"/>
                  </a:lnTo>
                  <a:lnTo>
                    <a:pt x="272551" y="40578"/>
                  </a:lnTo>
                  <a:lnTo>
                    <a:pt x="323016" y="26455"/>
                  </a:lnTo>
                  <a:lnTo>
                    <a:pt x="376358" y="15153"/>
                  </a:lnTo>
                  <a:lnTo>
                    <a:pt x="432242" y="6856"/>
                  </a:lnTo>
                  <a:lnTo>
                    <a:pt x="490331" y="1744"/>
                  </a:lnTo>
                  <a:lnTo>
                    <a:pt x="550290" y="0"/>
                  </a:lnTo>
                  <a:lnTo>
                    <a:pt x="610250" y="1744"/>
                  </a:lnTo>
                  <a:lnTo>
                    <a:pt x="668339" y="6856"/>
                  </a:lnTo>
                  <a:lnTo>
                    <a:pt x="724223" y="15153"/>
                  </a:lnTo>
                  <a:lnTo>
                    <a:pt x="777565" y="26455"/>
                  </a:lnTo>
                  <a:lnTo>
                    <a:pt x="828030" y="40578"/>
                  </a:lnTo>
                  <a:lnTo>
                    <a:pt x="875282" y="57343"/>
                  </a:lnTo>
                  <a:lnTo>
                    <a:pt x="918986" y="76565"/>
                  </a:lnTo>
                  <a:lnTo>
                    <a:pt x="958806" y="98065"/>
                  </a:lnTo>
                  <a:lnTo>
                    <a:pt x="994405" y="121660"/>
                  </a:lnTo>
                  <a:lnTo>
                    <a:pt x="1025449" y="147169"/>
                  </a:lnTo>
                  <a:lnTo>
                    <a:pt x="1072527" y="203199"/>
                  </a:lnTo>
                  <a:lnTo>
                    <a:pt x="1097352" y="264703"/>
                  </a:lnTo>
                  <a:lnTo>
                    <a:pt x="1100581" y="297052"/>
                  </a:lnTo>
                  <a:lnTo>
                    <a:pt x="1097352" y="329426"/>
                  </a:lnTo>
                  <a:lnTo>
                    <a:pt x="1087889" y="360791"/>
                  </a:lnTo>
                  <a:lnTo>
                    <a:pt x="1051602" y="419773"/>
                  </a:lnTo>
                  <a:lnTo>
                    <a:pt x="994405" y="472544"/>
                  </a:lnTo>
                  <a:lnTo>
                    <a:pt x="958806" y="496147"/>
                  </a:lnTo>
                  <a:lnTo>
                    <a:pt x="918986" y="517654"/>
                  </a:lnTo>
                  <a:lnTo>
                    <a:pt x="875282" y="536881"/>
                  </a:lnTo>
                  <a:lnTo>
                    <a:pt x="828030" y="553649"/>
                  </a:lnTo>
                  <a:lnTo>
                    <a:pt x="777565" y="567775"/>
                  </a:lnTo>
                  <a:lnTo>
                    <a:pt x="724223" y="579078"/>
                  </a:lnTo>
                  <a:lnTo>
                    <a:pt x="668339" y="587376"/>
                  </a:lnTo>
                  <a:lnTo>
                    <a:pt x="610250" y="592488"/>
                  </a:lnTo>
                  <a:lnTo>
                    <a:pt x="550290" y="594232"/>
                  </a:lnTo>
                  <a:lnTo>
                    <a:pt x="490331" y="592488"/>
                  </a:lnTo>
                  <a:lnTo>
                    <a:pt x="432242" y="587376"/>
                  </a:lnTo>
                  <a:lnTo>
                    <a:pt x="376358" y="579078"/>
                  </a:lnTo>
                  <a:lnTo>
                    <a:pt x="323016" y="567775"/>
                  </a:lnTo>
                  <a:lnTo>
                    <a:pt x="272551" y="553649"/>
                  </a:lnTo>
                  <a:lnTo>
                    <a:pt x="225299" y="536881"/>
                  </a:lnTo>
                  <a:lnTo>
                    <a:pt x="181595" y="517654"/>
                  </a:lnTo>
                  <a:lnTo>
                    <a:pt x="141775" y="496147"/>
                  </a:lnTo>
                  <a:lnTo>
                    <a:pt x="106176" y="472544"/>
                  </a:lnTo>
                  <a:lnTo>
                    <a:pt x="75132" y="447025"/>
                  </a:lnTo>
                  <a:lnTo>
                    <a:pt x="28054" y="390967"/>
                  </a:lnTo>
                  <a:lnTo>
                    <a:pt x="3229" y="329426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17363" y="5007051"/>
            <a:ext cx="431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fi</a:t>
            </a:r>
            <a:r>
              <a:rPr sz="1800" spc="-155" dirty="0">
                <a:solidFill>
                  <a:srgbClr val="4B4B4B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at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86766" y="4892357"/>
            <a:ext cx="1419860" cy="632460"/>
            <a:chOff x="6386766" y="4892357"/>
            <a:chExt cx="1419860" cy="632460"/>
          </a:xfrm>
        </p:grpSpPr>
        <p:sp>
          <p:nvSpPr>
            <p:cNvPr id="36" name="object 36"/>
            <p:cNvSpPr/>
            <p:nvPr/>
          </p:nvSpPr>
          <p:spPr>
            <a:xfrm>
              <a:off x="6391528" y="4897120"/>
              <a:ext cx="1410335" cy="622935"/>
            </a:xfrm>
            <a:custGeom>
              <a:avLst/>
              <a:gdLst/>
              <a:ahLst/>
              <a:cxnLst/>
              <a:rect l="l" t="t" r="r" b="b"/>
              <a:pathLst>
                <a:path w="1410334" h="622935">
                  <a:moveTo>
                    <a:pt x="704850" y="0"/>
                  </a:moveTo>
                  <a:lnTo>
                    <a:pt x="640697" y="1271"/>
                  </a:lnTo>
                  <a:lnTo>
                    <a:pt x="578158" y="5013"/>
                  </a:lnTo>
                  <a:lnTo>
                    <a:pt x="517480" y="11116"/>
                  </a:lnTo>
                  <a:lnTo>
                    <a:pt x="458914" y="19469"/>
                  </a:lnTo>
                  <a:lnTo>
                    <a:pt x="402707" y="29963"/>
                  </a:lnTo>
                  <a:lnTo>
                    <a:pt x="349108" y="42488"/>
                  </a:lnTo>
                  <a:lnTo>
                    <a:pt x="298368" y="56935"/>
                  </a:lnTo>
                  <a:lnTo>
                    <a:pt x="250733" y="73193"/>
                  </a:lnTo>
                  <a:lnTo>
                    <a:pt x="206454" y="91154"/>
                  </a:lnTo>
                  <a:lnTo>
                    <a:pt x="165779" y="110706"/>
                  </a:lnTo>
                  <a:lnTo>
                    <a:pt x="128957" y="131741"/>
                  </a:lnTo>
                  <a:lnTo>
                    <a:pt x="96237" y="154149"/>
                  </a:lnTo>
                  <a:lnTo>
                    <a:pt x="44099" y="202644"/>
                  </a:lnTo>
                  <a:lnTo>
                    <a:pt x="11356" y="255312"/>
                  </a:lnTo>
                  <a:lnTo>
                    <a:pt x="0" y="311276"/>
                  </a:lnTo>
                  <a:lnTo>
                    <a:pt x="2880" y="339596"/>
                  </a:lnTo>
                  <a:lnTo>
                    <a:pt x="25179" y="393988"/>
                  </a:lnTo>
                  <a:lnTo>
                    <a:pt x="67868" y="444654"/>
                  </a:lnTo>
                  <a:lnTo>
                    <a:pt x="128957" y="490713"/>
                  </a:lnTo>
                  <a:lnTo>
                    <a:pt x="165779" y="511741"/>
                  </a:lnTo>
                  <a:lnTo>
                    <a:pt x="206454" y="531288"/>
                  </a:lnTo>
                  <a:lnTo>
                    <a:pt x="250733" y="549244"/>
                  </a:lnTo>
                  <a:lnTo>
                    <a:pt x="298368" y="565499"/>
                  </a:lnTo>
                  <a:lnTo>
                    <a:pt x="349108" y="579943"/>
                  </a:lnTo>
                  <a:lnTo>
                    <a:pt x="402707" y="592466"/>
                  </a:lnTo>
                  <a:lnTo>
                    <a:pt x="458914" y="602959"/>
                  </a:lnTo>
                  <a:lnTo>
                    <a:pt x="517480" y="611311"/>
                  </a:lnTo>
                  <a:lnTo>
                    <a:pt x="578158" y="617413"/>
                  </a:lnTo>
                  <a:lnTo>
                    <a:pt x="640697" y="621155"/>
                  </a:lnTo>
                  <a:lnTo>
                    <a:pt x="704850" y="622426"/>
                  </a:lnTo>
                  <a:lnTo>
                    <a:pt x="769022" y="621155"/>
                  </a:lnTo>
                  <a:lnTo>
                    <a:pt x="831579" y="617413"/>
                  </a:lnTo>
                  <a:lnTo>
                    <a:pt x="892272" y="611311"/>
                  </a:lnTo>
                  <a:lnTo>
                    <a:pt x="950853" y="602959"/>
                  </a:lnTo>
                  <a:lnTo>
                    <a:pt x="1007071" y="592466"/>
                  </a:lnTo>
                  <a:lnTo>
                    <a:pt x="1060680" y="579943"/>
                  </a:lnTo>
                  <a:lnTo>
                    <a:pt x="1111430" y="565499"/>
                  </a:lnTo>
                  <a:lnTo>
                    <a:pt x="1159071" y="549244"/>
                  </a:lnTo>
                  <a:lnTo>
                    <a:pt x="1203356" y="531288"/>
                  </a:lnTo>
                  <a:lnTo>
                    <a:pt x="1244036" y="511741"/>
                  </a:lnTo>
                  <a:lnTo>
                    <a:pt x="1280861" y="490713"/>
                  </a:lnTo>
                  <a:lnTo>
                    <a:pt x="1313584" y="468314"/>
                  </a:lnTo>
                  <a:lnTo>
                    <a:pt x="1365725" y="419842"/>
                  </a:lnTo>
                  <a:lnTo>
                    <a:pt x="1398469" y="367203"/>
                  </a:lnTo>
                  <a:lnTo>
                    <a:pt x="1409827" y="311276"/>
                  </a:lnTo>
                  <a:lnTo>
                    <a:pt x="1406946" y="282937"/>
                  </a:lnTo>
                  <a:lnTo>
                    <a:pt x="1384646" y="228511"/>
                  </a:lnTo>
                  <a:lnTo>
                    <a:pt x="1341955" y="177820"/>
                  </a:lnTo>
                  <a:lnTo>
                    <a:pt x="1280861" y="131741"/>
                  </a:lnTo>
                  <a:lnTo>
                    <a:pt x="1244036" y="110706"/>
                  </a:lnTo>
                  <a:lnTo>
                    <a:pt x="1203356" y="91154"/>
                  </a:lnTo>
                  <a:lnTo>
                    <a:pt x="1159071" y="73193"/>
                  </a:lnTo>
                  <a:lnTo>
                    <a:pt x="1111430" y="56935"/>
                  </a:lnTo>
                  <a:lnTo>
                    <a:pt x="1060680" y="42488"/>
                  </a:lnTo>
                  <a:lnTo>
                    <a:pt x="1007071" y="29963"/>
                  </a:lnTo>
                  <a:lnTo>
                    <a:pt x="950853" y="19469"/>
                  </a:lnTo>
                  <a:lnTo>
                    <a:pt x="892272" y="11116"/>
                  </a:lnTo>
                  <a:lnTo>
                    <a:pt x="831579" y="5013"/>
                  </a:lnTo>
                  <a:lnTo>
                    <a:pt x="769022" y="1271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91528" y="4897120"/>
              <a:ext cx="1410335" cy="622935"/>
            </a:xfrm>
            <a:custGeom>
              <a:avLst/>
              <a:gdLst/>
              <a:ahLst/>
              <a:cxnLst/>
              <a:rect l="l" t="t" r="r" b="b"/>
              <a:pathLst>
                <a:path w="1410334" h="622935">
                  <a:moveTo>
                    <a:pt x="0" y="311276"/>
                  </a:moveTo>
                  <a:lnTo>
                    <a:pt x="11356" y="255312"/>
                  </a:lnTo>
                  <a:lnTo>
                    <a:pt x="44099" y="202644"/>
                  </a:lnTo>
                  <a:lnTo>
                    <a:pt x="96237" y="154149"/>
                  </a:lnTo>
                  <a:lnTo>
                    <a:pt x="128957" y="131741"/>
                  </a:lnTo>
                  <a:lnTo>
                    <a:pt x="165779" y="110706"/>
                  </a:lnTo>
                  <a:lnTo>
                    <a:pt x="206454" y="91154"/>
                  </a:lnTo>
                  <a:lnTo>
                    <a:pt x="250733" y="73193"/>
                  </a:lnTo>
                  <a:lnTo>
                    <a:pt x="298368" y="56935"/>
                  </a:lnTo>
                  <a:lnTo>
                    <a:pt x="349108" y="42488"/>
                  </a:lnTo>
                  <a:lnTo>
                    <a:pt x="402707" y="29963"/>
                  </a:lnTo>
                  <a:lnTo>
                    <a:pt x="458914" y="19469"/>
                  </a:lnTo>
                  <a:lnTo>
                    <a:pt x="517480" y="11116"/>
                  </a:lnTo>
                  <a:lnTo>
                    <a:pt x="578158" y="5013"/>
                  </a:lnTo>
                  <a:lnTo>
                    <a:pt x="640697" y="1271"/>
                  </a:lnTo>
                  <a:lnTo>
                    <a:pt x="704850" y="0"/>
                  </a:lnTo>
                  <a:lnTo>
                    <a:pt x="769022" y="1271"/>
                  </a:lnTo>
                  <a:lnTo>
                    <a:pt x="831579" y="5013"/>
                  </a:lnTo>
                  <a:lnTo>
                    <a:pt x="892272" y="11116"/>
                  </a:lnTo>
                  <a:lnTo>
                    <a:pt x="950853" y="19469"/>
                  </a:lnTo>
                  <a:lnTo>
                    <a:pt x="1007071" y="29963"/>
                  </a:lnTo>
                  <a:lnTo>
                    <a:pt x="1060680" y="42488"/>
                  </a:lnTo>
                  <a:lnTo>
                    <a:pt x="1111430" y="56935"/>
                  </a:lnTo>
                  <a:lnTo>
                    <a:pt x="1159071" y="73193"/>
                  </a:lnTo>
                  <a:lnTo>
                    <a:pt x="1203356" y="91154"/>
                  </a:lnTo>
                  <a:lnTo>
                    <a:pt x="1244036" y="110706"/>
                  </a:lnTo>
                  <a:lnTo>
                    <a:pt x="1280861" y="131741"/>
                  </a:lnTo>
                  <a:lnTo>
                    <a:pt x="1313584" y="154149"/>
                  </a:lnTo>
                  <a:lnTo>
                    <a:pt x="1365725" y="202644"/>
                  </a:lnTo>
                  <a:lnTo>
                    <a:pt x="1398469" y="255312"/>
                  </a:lnTo>
                  <a:lnTo>
                    <a:pt x="1409827" y="311276"/>
                  </a:lnTo>
                  <a:lnTo>
                    <a:pt x="1406946" y="339596"/>
                  </a:lnTo>
                  <a:lnTo>
                    <a:pt x="1398469" y="367203"/>
                  </a:lnTo>
                  <a:lnTo>
                    <a:pt x="1365725" y="419842"/>
                  </a:lnTo>
                  <a:lnTo>
                    <a:pt x="1313584" y="468314"/>
                  </a:lnTo>
                  <a:lnTo>
                    <a:pt x="1280861" y="490713"/>
                  </a:lnTo>
                  <a:lnTo>
                    <a:pt x="1244036" y="511741"/>
                  </a:lnTo>
                  <a:lnTo>
                    <a:pt x="1203356" y="531288"/>
                  </a:lnTo>
                  <a:lnTo>
                    <a:pt x="1159071" y="549244"/>
                  </a:lnTo>
                  <a:lnTo>
                    <a:pt x="1111430" y="565499"/>
                  </a:lnTo>
                  <a:lnTo>
                    <a:pt x="1060680" y="579943"/>
                  </a:lnTo>
                  <a:lnTo>
                    <a:pt x="1007071" y="592466"/>
                  </a:lnTo>
                  <a:lnTo>
                    <a:pt x="950853" y="602959"/>
                  </a:lnTo>
                  <a:lnTo>
                    <a:pt x="892272" y="611311"/>
                  </a:lnTo>
                  <a:lnTo>
                    <a:pt x="831579" y="617413"/>
                  </a:lnTo>
                  <a:lnTo>
                    <a:pt x="769022" y="621155"/>
                  </a:lnTo>
                  <a:lnTo>
                    <a:pt x="704850" y="622426"/>
                  </a:lnTo>
                  <a:lnTo>
                    <a:pt x="640697" y="621155"/>
                  </a:lnTo>
                  <a:lnTo>
                    <a:pt x="578158" y="617413"/>
                  </a:lnTo>
                  <a:lnTo>
                    <a:pt x="517480" y="611311"/>
                  </a:lnTo>
                  <a:lnTo>
                    <a:pt x="458914" y="602959"/>
                  </a:lnTo>
                  <a:lnTo>
                    <a:pt x="402707" y="592466"/>
                  </a:lnTo>
                  <a:lnTo>
                    <a:pt x="349108" y="579943"/>
                  </a:lnTo>
                  <a:lnTo>
                    <a:pt x="298368" y="565499"/>
                  </a:lnTo>
                  <a:lnTo>
                    <a:pt x="250733" y="549244"/>
                  </a:lnTo>
                  <a:lnTo>
                    <a:pt x="206454" y="531288"/>
                  </a:lnTo>
                  <a:lnTo>
                    <a:pt x="165779" y="511741"/>
                  </a:lnTo>
                  <a:lnTo>
                    <a:pt x="128957" y="490713"/>
                  </a:lnTo>
                  <a:lnTo>
                    <a:pt x="96237" y="468314"/>
                  </a:lnTo>
                  <a:lnTo>
                    <a:pt x="44099" y="419842"/>
                  </a:lnTo>
                  <a:lnTo>
                    <a:pt x="11356" y="367203"/>
                  </a:lnTo>
                  <a:lnTo>
                    <a:pt x="0" y="31127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678930" y="5011292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B4B4B"/>
                </a:solidFill>
                <a:latin typeface="Trebuchet MS"/>
                <a:cs typeface="Trebuchet MS"/>
              </a:rPr>
              <a:t>ur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5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5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907413" y="2833751"/>
            <a:ext cx="1636395" cy="1710055"/>
          </a:xfrm>
          <a:custGeom>
            <a:avLst/>
            <a:gdLst/>
            <a:ahLst/>
            <a:cxnLst/>
            <a:rect l="l" t="t" r="r" b="b"/>
            <a:pathLst>
              <a:path w="1636395" h="1710054">
                <a:moveTo>
                  <a:pt x="158623" y="0"/>
                </a:moveTo>
                <a:lnTo>
                  <a:pt x="510413" y="736726"/>
                </a:lnTo>
              </a:path>
              <a:path w="1636395" h="1710054">
                <a:moveTo>
                  <a:pt x="1636140" y="26288"/>
                </a:moveTo>
                <a:lnTo>
                  <a:pt x="510413" y="736726"/>
                </a:lnTo>
              </a:path>
              <a:path w="1636395" h="1710054">
                <a:moveTo>
                  <a:pt x="510413" y="1266190"/>
                </a:moveTo>
                <a:lnTo>
                  <a:pt x="1370457" y="1709801"/>
                </a:lnTo>
              </a:path>
              <a:path w="1636395" h="1710054">
                <a:moveTo>
                  <a:pt x="462914" y="1258062"/>
                </a:moveTo>
                <a:lnTo>
                  <a:pt x="0" y="17016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26480" y="2711576"/>
            <a:ext cx="947419" cy="2257425"/>
          </a:xfrm>
          <a:custGeom>
            <a:avLst/>
            <a:gdLst/>
            <a:ahLst/>
            <a:cxnLst/>
            <a:rect l="l" t="t" r="r" b="b"/>
            <a:pathLst>
              <a:path w="947420" h="2257425">
                <a:moveTo>
                  <a:pt x="549783" y="1271143"/>
                </a:moveTo>
                <a:lnTo>
                  <a:pt x="0" y="2185543"/>
                </a:lnTo>
              </a:path>
              <a:path w="947420" h="2257425">
                <a:moveTo>
                  <a:pt x="549783" y="1271143"/>
                </a:moveTo>
                <a:lnTo>
                  <a:pt x="946912" y="2257298"/>
                </a:lnTo>
              </a:path>
              <a:path w="947420" h="2257425">
                <a:moveTo>
                  <a:pt x="662940" y="0"/>
                </a:moveTo>
                <a:lnTo>
                  <a:pt x="549783" y="74269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Altbilgi Yer Tutucusu 4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2342" y="3210674"/>
            <a:ext cx="925194" cy="529590"/>
          </a:xfrm>
          <a:prstGeom prst="rect">
            <a:avLst/>
          </a:prstGeom>
          <a:solidFill>
            <a:srgbClr val="FFFFFF"/>
          </a:solidFill>
          <a:ln w="9525">
            <a:solidFill>
              <a:srgbClr val="4B4B4B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275"/>
              </a:spcBef>
            </a:pP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Firma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43870" y="2631884"/>
            <a:ext cx="1493520" cy="1044575"/>
            <a:chOff x="4043870" y="2631884"/>
            <a:chExt cx="1493520" cy="1044575"/>
          </a:xfrm>
        </p:grpSpPr>
        <p:sp>
          <p:nvSpPr>
            <p:cNvPr id="4" name="object 4"/>
            <p:cNvSpPr/>
            <p:nvPr/>
          </p:nvSpPr>
          <p:spPr>
            <a:xfrm>
              <a:off x="4048633" y="2636647"/>
              <a:ext cx="1483995" cy="1035050"/>
            </a:xfrm>
            <a:custGeom>
              <a:avLst/>
              <a:gdLst/>
              <a:ahLst/>
              <a:cxnLst/>
              <a:rect l="l" t="t" r="r" b="b"/>
              <a:pathLst>
                <a:path w="1483995" h="1035050">
                  <a:moveTo>
                    <a:pt x="741806" y="0"/>
                  </a:moveTo>
                  <a:lnTo>
                    <a:pt x="0" y="517398"/>
                  </a:lnTo>
                  <a:lnTo>
                    <a:pt x="741806" y="1034795"/>
                  </a:lnTo>
                  <a:lnTo>
                    <a:pt x="1483614" y="517398"/>
                  </a:lnTo>
                  <a:lnTo>
                    <a:pt x="741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8633" y="2636647"/>
              <a:ext cx="1483995" cy="1035050"/>
            </a:xfrm>
            <a:custGeom>
              <a:avLst/>
              <a:gdLst/>
              <a:ahLst/>
              <a:cxnLst/>
              <a:rect l="l" t="t" r="r" b="b"/>
              <a:pathLst>
                <a:path w="1483995" h="1035050">
                  <a:moveTo>
                    <a:pt x="0" y="517398"/>
                  </a:moveTo>
                  <a:lnTo>
                    <a:pt x="741806" y="0"/>
                  </a:lnTo>
                  <a:lnTo>
                    <a:pt x="1483614" y="517398"/>
                  </a:lnTo>
                  <a:lnTo>
                    <a:pt x="741806" y="1034795"/>
                  </a:lnTo>
                  <a:lnTo>
                    <a:pt x="0" y="517398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99864" y="2917697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1800" spc="5" dirty="0">
                <a:solidFill>
                  <a:srgbClr val="4B4B4B"/>
                </a:solidFill>
                <a:latin typeface="Arial"/>
                <a:cs typeface="Arial"/>
              </a:rPr>
              <a:t>l</a:t>
            </a:r>
            <a:r>
              <a:rPr sz="1800" spc="-95" dirty="0">
                <a:solidFill>
                  <a:srgbClr val="4B4B4B"/>
                </a:solidFill>
                <a:latin typeface="Arial"/>
                <a:cs typeface="Arial"/>
              </a:rPr>
              <a:t>ı</a:t>
            </a:r>
            <a:r>
              <a:rPr sz="1800" spc="-70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1800" spc="-95" dirty="0">
                <a:solidFill>
                  <a:srgbClr val="4B4B4B"/>
                </a:solidFill>
                <a:latin typeface="Arial"/>
                <a:cs typeface="Arial"/>
              </a:rPr>
              <a:t>ı</a:t>
            </a:r>
            <a:r>
              <a:rPr sz="1800" spc="25" dirty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25557" y="3807142"/>
            <a:ext cx="1521460" cy="1051560"/>
            <a:chOff x="3825557" y="3807142"/>
            <a:chExt cx="1521460" cy="1051560"/>
          </a:xfrm>
        </p:grpSpPr>
        <p:sp>
          <p:nvSpPr>
            <p:cNvPr id="8" name="object 8"/>
            <p:cNvSpPr/>
            <p:nvPr/>
          </p:nvSpPr>
          <p:spPr>
            <a:xfrm>
              <a:off x="3830320" y="3811904"/>
              <a:ext cx="1511935" cy="1042035"/>
            </a:xfrm>
            <a:custGeom>
              <a:avLst/>
              <a:gdLst/>
              <a:ahLst/>
              <a:cxnLst/>
              <a:rect l="l" t="t" r="r" b="b"/>
              <a:pathLst>
                <a:path w="1511935" h="1042035">
                  <a:moveTo>
                    <a:pt x="756030" y="0"/>
                  </a:moveTo>
                  <a:lnTo>
                    <a:pt x="0" y="520827"/>
                  </a:lnTo>
                  <a:lnTo>
                    <a:pt x="756030" y="1041781"/>
                  </a:lnTo>
                  <a:lnTo>
                    <a:pt x="1511934" y="520827"/>
                  </a:lnTo>
                  <a:lnTo>
                    <a:pt x="756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30320" y="3811904"/>
              <a:ext cx="1511935" cy="1042035"/>
            </a:xfrm>
            <a:custGeom>
              <a:avLst/>
              <a:gdLst/>
              <a:ahLst/>
              <a:cxnLst/>
              <a:rect l="l" t="t" r="r" b="b"/>
              <a:pathLst>
                <a:path w="1511935" h="1042035">
                  <a:moveTo>
                    <a:pt x="0" y="520827"/>
                  </a:moveTo>
                  <a:lnTo>
                    <a:pt x="756030" y="0"/>
                  </a:lnTo>
                  <a:lnTo>
                    <a:pt x="1511934" y="520827"/>
                  </a:lnTo>
                  <a:lnTo>
                    <a:pt x="756030" y="1041781"/>
                  </a:lnTo>
                  <a:lnTo>
                    <a:pt x="0" y="520827"/>
                  </a:lnTo>
                  <a:close/>
                </a:path>
              </a:pathLst>
            </a:custGeom>
            <a:ln w="9524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88663" y="4095115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B4B4B"/>
                </a:solidFill>
                <a:latin typeface="Arial"/>
                <a:cs typeface="Arial"/>
              </a:rPr>
              <a:t>Satılır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8363" y="3019653"/>
            <a:ext cx="884555" cy="528955"/>
          </a:xfrm>
          <a:prstGeom prst="rect">
            <a:avLst/>
          </a:prstGeom>
          <a:solidFill>
            <a:srgbClr val="FFFFFF"/>
          </a:solidFill>
          <a:ln w="9525">
            <a:solidFill>
              <a:srgbClr val="4B4B4B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75"/>
              </a:spcBef>
            </a:pP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Urun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59974" y="1621472"/>
            <a:ext cx="1110615" cy="603885"/>
            <a:chOff x="3859974" y="1621472"/>
            <a:chExt cx="1110615" cy="603885"/>
          </a:xfrm>
        </p:grpSpPr>
        <p:sp>
          <p:nvSpPr>
            <p:cNvPr id="13" name="object 13"/>
            <p:cNvSpPr/>
            <p:nvPr/>
          </p:nvSpPr>
          <p:spPr>
            <a:xfrm>
              <a:off x="3864736" y="1626235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2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5"/>
                  </a:lnTo>
                  <a:lnTo>
                    <a:pt x="610250" y="592363"/>
                  </a:lnTo>
                  <a:lnTo>
                    <a:pt x="668339" y="587255"/>
                  </a:lnTo>
                  <a:lnTo>
                    <a:pt x="724223" y="578964"/>
                  </a:lnTo>
                  <a:lnTo>
                    <a:pt x="777565" y="567670"/>
                  </a:lnTo>
                  <a:lnTo>
                    <a:pt x="828030" y="553555"/>
                  </a:lnTo>
                  <a:lnTo>
                    <a:pt x="875282" y="536799"/>
                  </a:lnTo>
                  <a:lnTo>
                    <a:pt x="918986" y="517584"/>
                  </a:lnTo>
                  <a:lnTo>
                    <a:pt x="958806" y="496090"/>
                  </a:lnTo>
                  <a:lnTo>
                    <a:pt x="994405" y="472499"/>
                  </a:lnTo>
                  <a:lnTo>
                    <a:pt x="1025449" y="446992"/>
                  </a:lnTo>
                  <a:lnTo>
                    <a:pt x="1072527" y="390954"/>
                  </a:lnTo>
                  <a:lnTo>
                    <a:pt x="1097352" y="329424"/>
                  </a:lnTo>
                  <a:lnTo>
                    <a:pt x="1100582" y="297052"/>
                  </a:lnTo>
                  <a:lnTo>
                    <a:pt x="1097352" y="264681"/>
                  </a:lnTo>
                  <a:lnTo>
                    <a:pt x="1072527" y="203151"/>
                  </a:lnTo>
                  <a:lnTo>
                    <a:pt x="1025449" y="147113"/>
                  </a:lnTo>
                  <a:lnTo>
                    <a:pt x="994405" y="121606"/>
                  </a:lnTo>
                  <a:lnTo>
                    <a:pt x="958806" y="98015"/>
                  </a:lnTo>
                  <a:lnTo>
                    <a:pt x="918986" y="76521"/>
                  </a:lnTo>
                  <a:lnTo>
                    <a:pt x="875282" y="57306"/>
                  </a:lnTo>
                  <a:lnTo>
                    <a:pt x="828030" y="40550"/>
                  </a:lnTo>
                  <a:lnTo>
                    <a:pt x="777565" y="26435"/>
                  </a:lnTo>
                  <a:lnTo>
                    <a:pt x="724223" y="15141"/>
                  </a:lnTo>
                  <a:lnTo>
                    <a:pt x="668339" y="6850"/>
                  </a:lnTo>
                  <a:lnTo>
                    <a:pt x="61025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4736" y="1626235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50" y="1742"/>
                  </a:lnTo>
                  <a:lnTo>
                    <a:pt x="668339" y="6850"/>
                  </a:lnTo>
                  <a:lnTo>
                    <a:pt x="724223" y="15141"/>
                  </a:lnTo>
                  <a:lnTo>
                    <a:pt x="777565" y="26435"/>
                  </a:lnTo>
                  <a:lnTo>
                    <a:pt x="828030" y="40550"/>
                  </a:lnTo>
                  <a:lnTo>
                    <a:pt x="875282" y="57306"/>
                  </a:lnTo>
                  <a:lnTo>
                    <a:pt x="918986" y="76521"/>
                  </a:lnTo>
                  <a:lnTo>
                    <a:pt x="958806" y="98015"/>
                  </a:lnTo>
                  <a:lnTo>
                    <a:pt x="994405" y="121606"/>
                  </a:lnTo>
                  <a:lnTo>
                    <a:pt x="1025449" y="147113"/>
                  </a:lnTo>
                  <a:lnTo>
                    <a:pt x="1072527" y="203151"/>
                  </a:lnTo>
                  <a:lnTo>
                    <a:pt x="1097352" y="264681"/>
                  </a:lnTo>
                  <a:lnTo>
                    <a:pt x="1100582" y="297052"/>
                  </a:lnTo>
                  <a:lnTo>
                    <a:pt x="1097352" y="329424"/>
                  </a:lnTo>
                  <a:lnTo>
                    <a:pt x="1087889" y="360785"/>
                  </a:lnTo>
                  <a:lnTo>
                    <a:pt x="1051602" y="419750"/>
                  </a:lnTo>
                  <a:lnTo>
                    <a:pt x="994405" y="472499"/>
                  </a:lnTo>
                  <a:lnTo>
                    <a:pt x="958806" y="496090"/>
                  </a:lnTo>
                  <a:lnTo>
                    <a:pt x="918986" y="517584"/>
                  </a:lnTo>
                  <a:lnTo>
                    <a:pt x="875282" y="536799"/>
                  </a:lnTo>
                  <a:lnTo>
                    <a:pt x="828030" y="553555"/>
                  </a:lnTo>
                  <a:lnTo>
                    <a:pt x="777565" y="567670"/>
                  </a:lnTo>
                  <a:lnTo>
                    <a:pt x="724223" y="578964"/>
                  </a:lnTo>
                  <a:lnTo>
                    <a:pt x="668339" y="587255"/>
                  </a:lnTo>
                  <a:lnTo>
                    <a:pt x="610250" y="592363"/>
                  </a:lnTo>
                  <a:lnTo>
                    <a:pt x="550290" y="594105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06036" y="1734769"/>
            <a:ext cx="459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05158" y="1875091"/>
            <a:ext cx="1222375" cy="603885"/>
            <a:chOff x="5205158" y="1875091"/>
            <a:chExt cx="1222375" cy="603885"/>
          </a:xfrm>
        </p:grpSpPr>
        <p:sp>
          <p:nvSpPr>
            <p:cNvPr id="17" name="object 17"/>
            <p:cNvSpPr/>
            <p:nvPr/>
          </p:nvSpPr>
          <p:spPr>
            <a:xfrm>
              <a:off x="5209921" y="1879854"/>
              <a:ext cx="1212850" cy="594360"/>
            </a:xfrm>
            <a:custGeom>
              <a:avLst/>
              <a:gdLst/>
              <a:ahLst/>
              <a:cxnLst/>
              <a:rect l="l" t="t" r="r" b="b"/>
              <a:pathLst>
                <a:path w="1212850" h="594360">
                  <a:moveTo>
                    <a:pt x="606298" y="0"/>
                  </a:moveTo>
                  <a:lnTo>
                    <a:pt x="544299" y="1533"/>
                  </a:lnTo>
                  <a:lnTo>
                    <a:pt x="484093" y="6033"/>
                  </a:lnTo>
                  <a:lnTo>
                    <a:pt x="425985" y="13352"/>
                  </a:lnTo>
                  <a:lnTo>
                    <a:pt x="370278" y="23340"/>
                  </a:lnTo>
                  <a:lnTo>
                    <a:pt x="317278" y="35847"/>
                  </a:lnTo>
                  <a:lnTo>
                    <a:pt x="267289" y="50725"/>
                  </a:lnTo>
                  <a:lnTo>
                    <a:pt x="220615" y="67824"/>
                  </a:lnTo>
                  <a:lnTo>
                    <a:pt x="177561" y="86995"/>
                  </a:lnTo>
                  <a:lnTo>
                    <a:pt x="138432" y="108088"/>
                  </a:lnTo>
                  <a:lnTo>
                    <a:pt x="103533" y="130956"/>
                  </a:lnTo>
                  <a:lnTo>
                    <a:pt x="73166" y="155448"/>
                  </a:lnTo>
                  <a:lnTo>
                    <a:pt x="27253" y="208708"/>
                  </a:lnTo>
                  <a:lnTo>
                    <a:pt x="3129" y="266676"/>
                  </a:lnTo>
                  <a:lnTo>
                    <a:pt x="0" y="297053"/>
                  </a:lnTo>
                  <a:lnTo>
                    <a:pt x="3129" y="327430"/>
                  </a:lnTo>
                  <a:lnTo>
                    <a:pt x="27253" y="385408"/>
                  </a:lnTo>
                  <a:lnTo>
                    <a:pt x="73166" y="438687"/>
                  </a:lnTo>
                  <a:lnTo>
                    <a:pt x="103533" y="463189"/>
                  </a:lnTo>
                  <a:lnTo>
                    <a:pt x="138432" y="486068"/>
                  </a:lnTo>
                  <a:lnTo>
                    <a:pt x="177561" y="507174"/>
                  </a:lnTo>
                  <a:lnTo>
                    <a:pt x="220615" y="526357"/>
                  </a:lnTo>
                  <a:lnTo>
                    <a:pt x="267289" y="543467"/>
                  </a:lnTo>
                  <a:lnTo>
                    <a:pt x="317278" y="558356"/>
                  </a:lnTo>
                  <a:lnTo>
                    <a:pt x="370278" y="570872"/>
                  </a:lnTo>
                  <a:lnTo>
                    <a:pt x="425985" y="580868"/>
                  </a:lnTo>
                  <a:lnTo>
                    <a:pt x="484093" y="588193"/>
                  </a:lnTo>
                  <a:lnTo>
                    <a:pt x="544299" y="592698"/>
                  </a:lnTo>
                  <a:lnTo>
                    <a:pt x="606298" y="594233"/>
                  </a:lnTo>
                  <a:lnTo>
                    <a:pt x="668298" y="592698"/>
                  </a:lnTo>
                  <a:lnTo>
                    <a:pt x="728507" y="588193"/>
                  </a:lnTo>
                  <a:lnTo>
                    <a:pt x="786622" y="580868"/>
                  </a:lnTo>
                  <a:lnTo>
                    <a:pt x="842337" y="570872"/>
                  </a:lnTo>
                  <a:lnTo>
                    <a:pt x="895347" y="558356"/>
                  </a:lnTo>
                  <a:lnTo>
                    <a:pt x="945347" y="543467"/>
                  </a:lnTo>
                  <a:lnTo>
                    <a:pt x="992032" y="526357"/>
                  </a:lnTo>
                  <a:lnTo>
                    <a:pt x="1035097" y="507174"/>
                  </a:lnTo>
                  <a:lnTo>
                    <a:pt x="1074238" y="486068"/>
                  </a:lnTo>
                  <a:lnTo>
                    <a:pt x="1109149" y="463189"/>
                  </a:lnTo>
                  <a:lnTo>
                    <a:pt x="1139526" y="438687"/>
                  </a:lnTo>
                  <a:lnTo>
                    <a:pt x="1185457" y="385408"/>
                  </a:lnTo>
                  <a:lnTo>
                    <a:pt x="1209591" y="327430"/>
                  </a:lnTo>
                  <a:lnTo>
                    <a:pt x="1212723" y="297053"/>
                  </a:lnTo>
                  <a:lnTo>
                    <a:pt x="1209591" y="266676"/>
                  </a:lnTo>
                  <a:lnTo>
                    <a:pt x="1185457" y="208708"/>
                  </a:lnTo>
                  <a:lnTo>
                    <a:pt x="1139526" y="155448"/>
                  </a:lnTo>
                  <a:lnTo>
                    <a:pt x="1109149" y="130956"/>
                  </a:lnTo>
                  <a:lnTo>
                    <a:pt x="1074238" y="108088"/>
                  </a:lnTo>
                  <a:lnTo>
                    <a:pt x="1035097" y="86995"/>
                  </a:lnTo>
                  <a:lnTo>
                    <a:pt x="992032" y="67824"/>
                  </a:lnTo>
                  <a:lnTo>
                    <a:pt x="945347" y="50725"/>
                  </a:lnTo>
                  <a:lnTo>
                    <a:pt x="895347" y="35847"/>
                  </a:lnTo>
                  <a:lnTo>
                    <a:pt x="842337" y="23340"/>
                  </a:lnTo>
                  <a:lnTo>
                    <a:pt x="786622" y="13352"/>
                  </a:lnTo>
                  <a:lnTo>
                    <a:pt x="728507" y="6033"/>
                  </a:lnTo>
                  <a:lnTo>
                    <a:pt x="668298" y="1533"/>
                  </a:lnTo>
                  <a:lnTo>
                    <a:pt x="606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9921" y="1879854"/>
              <a:ext cx="1212850" cy="594360"/>
            </a:xfrm>
            <a:custGeom>
              <a:avLst/>
              <a:gdLst/>
              <a:ahLst/>
              <a:cxnLst/>
              <a:rect l="l" t="t" r="r" b="b"/>
              <a:pathLst>
                <a:path w="1212850" h="594360">
                  <a:moveTo>
                    <a:pt x="0" y="297053"/>
                  </a:moveTo>
                  <a:lnTo>
                    <a:pt x="12315" y="237178"/>
                  </a:lnTo>
                  <a:lnTo>
                    <a:pt x="47638" y="181415"/>
                  </a:lnTo>
                  <a:lnTo>
                    <a:pt x="103533" y="130956"/>
                  </a:lnTo>
                  <a:lnTo>
                    <a:pt x="138432" y="108088"/>
                  </a:lnTo>
                  <a:lnTo>
                    <a:pt x="177561" y="86995"/>
                  </a:lnTo>
                  <a:lnTo>
                    <a:pt x="220615" y="67824"/>
                  </a:lnTo>
                  <a:lnTo>
                    <a:pt x="267289" y="50725"/>
                  </a:lnTo>
                  <a:lnTo>
                    <a:pt x="317278" y="35847"/>
                  </a:lnTo>
                  <a:lnTo>
                    <a:pt x="370278" y="23340"/>
                  </a:lnTo>
                  <a:lnTo>
                    <a:pt x="425985" y="13352"/>
                  </a:lnTo>
                  <a:lnTo>
                    <a:pt x="484093" y="6033"/>
                  </a:lnTo>
                  <a:lnTo>
                    <a:pt x="544299" y="1533"/>
                  </a:lnTo>
                  <a:lnTo>
                    <a:pt x="606298" y="0"/>
                  </a:lnTo>
                  <a:lnTo>
                    <a:pt x="668298" y="1533"/>
                  </a:lnTo>
                  <a:lnTo>
                    <a:pt x="728507" y="6033"/>
                  </a:lnTo>
                  <a:lnTo>
                    <a:pt x="786622" y="13352"/>
                  </a:lnTo>
                  <a:lnTo>
                    <a:pt x="842337" y="23340"/>
                  </a:lnTo>
                  <a:lnTo>
                    <a:pt x="895347" y="35847"/>
                  </a:lnTo>
                  <a:lnTo>
                    <a:pt x="945347" y="50725"/>
                  </a:lnTo>
                  <a:lnTo>
                    <a:pt x="992032" y="67824"/>
                  </a:lnTo>
                  <a:lnTo>
                    <a:pt x="1035097" y="86995"/>
                  </a:lnTo>
                  <a:lnTo>
                    <a:pt x="1074238" y="108088"/>
                  </a:lnTo>
                  <a:lnTo>
                    <a:pt x="1109149" y="130956"/>
                  </a:lnTo>
                  <a:lnTo>
                    <a:pt x="1139526" y="155448"/>
                  </a:lnTo>
                  <a:lnTo>
                    <a:pt x="1185457" y="208708"/>
                  </a:lnTo>
                  <a:lnTo>
                    <a:pt x="1209591" y="266676"/>
                  </a:lnTo>
                  <a:lnTo>
                    <a:pt x="1212723" y="297053"/>
                  </a:lnTo>
                  <a:lnTo>
                    <a:pt x="1209591" y="327430"/>
                  </a:lnTo>
                  <a:lnTo>
                    <a:pt x="1200401" y="356932"/>
                  </a:lnTo>
                  <a:lnTo>
                    <a:pt x="1165064" y="412710"/>
                  </a:lnTo>
                  <a:lnTo>
                    <a:pt x="1109149" y="463189"/>
                  </a:lnTo>
                  <a:lnTo>
                    <a:pt x="1074238" y="486068"/>
                  </a:lnTo>
                  <a:lnTo>
                    <a:pt x="1035097" y="507174"/>
                  </a:lnTo>
                  <a:lnTo>
                    <a:pt x="992032" y="526357"/>
                  </a:lnTo>
                  <a:lnTo>
                    <a:pt x="945347" y="543467"/>
                  </a:lnTo>
                  <a:lnTo>
                    <a:pt x="895347" y="558356"/>
                  </a:lnTo>
                  <a:lnTo>
                    <a:pt x="842337" y="570872"/>
                  </a:lnTo>
                  <a:lnTo>
                    <a:pt x="786622" y="580868"/>
                  </a:lnTo>
                  <a:lnTo>
                    <a:pt x="728507" y="588193"/>
                  </a:lnTo>
                  <a:lnTo>
                    <a:pt x="668298" y="592698"/>
                  </a:lnTo>
                  <a:lnTo>
                    <a:pt x="606298" y="594233"/>
                  </a:lnTo>
                  <a:lnTo>
                    <a:pt x="544299" y="592698"/>
                  </a:lnTo>
                  <a:lnTo>
                    <a:pt x="484093" y="588193"/>
                  </a:lnTo>
                  <a:lnTo>
                    <a:pt x="425985" y="580868"/>
                  </a:lnTo>
                  <a:lnTo>
                    <a:pt x="370278" y="570872"/>
                  </a:lnTo>
                  <a:lnTo>
                    <a:pt x="317278" y="558356"/>
                  </a:lnTo>
                  <a:lnTo>
                    <a:pt x="267289" y="543467"/>
                  </a:lnTo>
                  <a:lnTo>
                    <a:pt x="220615" y="526357"/>
                  </a:lnTo>
                  <a:lnTo>
                    <a:pt x="177561" y="507174"/>
                  </a:lnTo>
                  <a:lnTo>
                    <a:pt x="138432" y="486068"/>
                  </a:lnTo>
                  <a:lnTo>
                    <a:pt x="103533" y="463189"/>
                  </a:lnTo>
                  <a:lnTo>
                    <a:pt x="73166" y="438687"/>
                  </a:lnTo>
                  <a:lnTo>
                    <a:pt x="27253" y="385408"/>
                  </a:lnTo>
                  <a:lnTo>
                    <a:pt x="3129" y="327430"/>
                  </a:lnTo>
                  <a:lnTo>
                    <a:pt x="0" y="297053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67858" y="1988565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mi</a:t>
            </a: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k</a:t>
            </a: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94087" y="5227764"/>
            <a:ext cx="1110615" cy="603885"/>
            <a:chOff x="3494087" y="5227764"/>
            <a:chExt cx="1110615" cy="603885"/>
          </a:xfrm>
        </p:grpSpPr>
        <p:sp>
          <p:nvSpPr>
            <p:cNvPr id="21" name="object 21"/>
            <p:cNvSpPr/>
            <p:nvPr/>
          </p:nvSpPr>
          <p:spPr>
            <a:xfrm>
              <a:off x="3498850" y="5232527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4"/>
                  </a:lnTo>
                  <a:lnTo>
                    <a:pt x="432242" y="6856"/>
                  </a:lnTo>
                  <a:lnTo>
                    <a:pt x="376358" y="15154"/>
                  </a:lnTo>
                  <a:lnTo>
                    <a:pt x="323016" y="26457"/>
                  </a:lnTo>
                  <a:lnTo>
                    <a:pt x="272551" y="40583"/>
                  </a:lnTo>
                  <a:lnTo>
                    <a:pt x="225299" y="57351"/>
                  </a:lnTo>
                  <a:lnTo>
                    <a:pt x="181595" y="76578"/>
                  </a:lnTo>
                  <a:lnTo>
                    <a:pt x="141775" y="98085"/>
                  </a:lnTo>
                  <a:lnTo>
                    <a:pt x="106176" y="121688"/>
                  </a:lnTo>
                  <a:lnTo>
                    <a:pt x="75132" y="147207"/>
                  </a:lnTo>
                  <a:lnTo>
                    <a:pt x="28054" y="203265"/>
                  </a:lnTo>
                  <a:lnTo>
                    <a:pt x="3229" y="264806"/>
                  </a:lnTo>
                  <a:lnTo>
                    <a:pt x="0" y="297180"/>
                  </a:lnTo>
                  <a:lnTo>
                    <a:pt x="3229" y="329537"/>
                  </a:lnTo>
                  <a:lnTo>
                    <a:pt x="28054" y="391048"/>
                  </a:lnTo>
                  <a:lnTo>
                    <a:pt x="75132" y="447076"/>
                  </a:lnTo>
                  <a:lnTo>
                    <a:pt x="106176" y="472580"/>
                  </a:lnTo>
                  <a:lnTo>
                    <a:pt x="141775" y="496170"/>
                  </a:lnTo>
                  <a:lnTo>
                    <a:pt x="181595" y="517663"/>
                  </a:lnTo>
                  <a:lnTo>
                    <a:pt x="225299" y="536879"/>
                  </a:lnTo>
                  <a:lnTo>
                    <a:pt x="272551" y="553637"/>
                  </a:lnTo>
                  <a:lnTo>
                    <a:pt x="323016" y="567754"/>
                  </a:lnTo>
                  <a:lnTo>
                    <a:pt x="376358" y="579050"/>
                  </a:lnTo>
                  <a:lnTo>
                    <a:pt x="432242" y="587342"/>
                  </a:lnTo>
                  <a:lnTo>
                    <a:pt x="490331" y="592451"/>
                  </a:lnTo>
                  <a:lnTo>
                    <a:pt x="550290" y="594194"/>
                  </a:lnTo>
                  <a:lnTo>
                    <a:pt x="610250" y="592451"/>
                  </a:lnTo>
                  <a:lnTo>
                    <a:pt x="668339" y="587342"/>
                  </a:lnTo>
                  <a:lnTo>
                    <a:pt x="724223" y="579050"/>
                  </a:lnTo>
                  <a:lnTo>
                    <a:pt x="777565" y="567754"/>
                  </a:lnTo>
                  <a:lnTo>
                    <a:pt x="828030" y="553637"/>
                  </a:lnTo>
                  <a:lnTo>
                    <a:pt x="875282" y="536879"/>
                  </a:lnTo>
                  <a:lnTo>
                    <a:pt x="918986" y="517663"/>
                  </a:lnTo>
                  <a:lnTo>
                    <a:pt x="958806" y="496170"/>
                  </a:lnTo>
                  <a:lnTo>
                    <a:pt x="994405" y="472580"/>
                  </a:lnTo>
                  <a:lnTo>
                    <a:pt x="1025449" y="447076"/>
                  </a:lnTo>
                  <a:lnTo>
                    <a:pt x="1072527" y="391048"/>
                  </a:lnTo>
                  <a:lnTo>
                    <a:pt x="1097352" y="329537"/>
                  </a:lnTo>
                  <a:lnTo>
                    <a:pt x="1100582" y="297180"/>
                  </a:lnTo>
                  <a:lnTo>
                    <a:pt x="1097352" y="264806"/>
                  </a:lnTo>
                  <a:lnTo>
                    <a:pt x="1072527" y="203265"/>
                  </a:lnTo>
                  <a:lnTo>
                    <a:pt x="1025449" y="147207"/>
                  </a:lnTo>
                  <a:lnTo>
                    <a:pt x="994405" y="121688"/>
                  </a:lnTo>
                  <a:lnTo>
                    <a:pt x="958806" y="98085"/>
                  </a:lnTo>
                  <a:lnTo>
                    <a:pt x="918986" y="76578"/>
                  </a:lnTo>
                  <a:lnTo>
                    <a:pt x="875282" y="57351"/>
                  </a:lnTo>
                  <a:lnTo>
                    <a:pt x="828030" y="40583"/>
                  </a:lnTo>
                  <a:lnTo>
                    <a:pt x="777565" y="26457"/>
                  </a:lnTo>
                  <a:lnTo>
                    <a:pt x="724223" y="15154"/>
                  </a:lnTo>
                  <a:lnTo>
                    <a:pt x="668339" y="6856"/>
                  </a:lnTo>
                  <a:lnTo>
                    <a:pt x="610250" y="1744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98850" y="5232527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180"/>
                  </a:moveTo>
                  <a:lnTo>
                    <a:pt x="12692" y="233441"/>
                  </a:lnTo>
                  <a:lnTo>
                    <a:pt x="48979" y="174459"/>
                  </a:lnTo>
                  <a:lnTo>
                    <a:pt x="106176" y="121688"/>
                  </a:lnTo>
                  <a:lnTo>
                    <a:pt x="141775" y="98085"/>
                  </a:lnTo>
                  <a:lnTo>
                    <a:pt x="181595" y="76578"/>
                  </a:lnTo>
                  <a:lnTo>
                    <a:pt x="225299" y="57351"/>
                  </a:lnTo>
                  <a:lnTo>
                    <a:pt x="272551" y="40583"/>
                  </a:lnTo>
                  <a:lnTo>
                    <a:pt x="323016" y="26457"/>
                  </a:lnTo>
                  <a:lnTo>
                    <a:pt x="376358" y="15154"/>
                  </a:lnTo>
                  <a:lnTo>
                    <a:pt x="432242" y="6856"/>
                  </a:lnTo>
                  <a:lnTo>
                    <a:pt x="490331" y="1744"/>
                  </a:lnTo>
                  <a:lnTo>
                    <a:pt x="550290" y="0"/>
                  </a:lnTo>
                  <a:lnTo>
                    <a:pt x="610250" y="1744"/>
                  </a:lnTo>
                  <a:lnTo>
                    <a:pt x="668339" y="6856"/>
                  </a:lnTo>
                  <a:lnTo>
                    <a:pt x="724223" y="15154"/>
                  </a:lnTo>
                  <a:lnTo>
                    <a:pt x="777565" y="26457"/>
                  </a:lnTo>
                  <a:lnTo>
                    <a:pt x="828030" y="40583"/>
                  </a:lnTo>
                  <a:lnTo>
                    <a:pt x="875282" y="57351"/>
                  </a:lnTo>
                  <a:lnTo>
                    <a:pt x="918986" y="76578"/>
                  </a:lnTo>
                  <a:lnTo>
                    <a:pt x="958806" y="98085"/>
                  </a:lnTo>
                  <a:lnTo>
                    <a:pt x="994405" y="121688"/>
                  </a:lnTo>
                  <a:lnTo>
                    <a:pt x="1025449" y="147207"/>
                  </a:lnTo>
                  <a:lnTo>
                    <a:pt x="1072527" y="203265"/>
                  </a:lnTo>
                  <a:lnTo>
                    <a:pt x="1097352" y="264806"/>
                  </a:lnTo>
                  <a:lnTo>
                    <a:pt x="1100582" y="297180"/>
                  </a:lnTo>
                  <a:lnTo>
                    <a:pt x="1097352" y="329537"/>
                  </a:lnTo>
                  <a:lnTo>
                    <a:pt x="1087889" y="360887"/>
                  </a:lnTo>
                  <a:lnTo>
                    <a:pt x="1051602" y="419838"/>
                  </a:lnTo>
                  <a:lnTo>
                    <a:pt x="994405" y="472580"/>
                  </a:lnTo>
                  <a:lnTo>
                    <a:pt x="958806" y="496170"/>
                  </a:lnTo>
                  <a:lnTo>
                    <a:pt x="918986" y="517663"/>
                  </a:lnTo>
                  <a:lnTo>
                    <a:pt x="875282" y="536879"/>
                  </a:lnTo>
                  <a:lnTo>
                    <a:pt x="828030" y="553637"/>
                  </a:lnTo>
                  <a:lnTo>
                    <a:pt x="777565" y="567754"/>
                  </a:lnTo>
                  <a:lnTo>
                    <a:pt x="724223" y="579050"/>
                  </a:lnTo>
                  <a:lnTo>
                    <a:pt x="668339" y="587342"/>
                  </a:lnTo>
                  <a:lnTo>
                    <a:pt x="610250" y="592451"/>
                  </a:lnTo>
                  <a:lnTo>
                    <a:pt x="550290" y="594194"/>
                  </a:lnTo>
                  <a:lnTo>
                    <a:pt x="490331" y="592451"/>
                  </a:lnTo>
                  <a:lnTo>
                    <a:pt x="432242" y="587342"/>
                  </a:lnTo>
                  <a:lnTo>
                    <a:pt x="376358" y="579050"/>
                  </a:lnTo>
                  <a:lnTo>
                    <a:pt x="323016" y="567754"/>
                  </a:lnTo>
                  <a:lnTo>
                    <a:pt x="272551" y="553637"/>
                  </a:lnTo>
                  <a:lnTo>
                    <a:pt x="225299" y="536879"/>
                  </a:lnTo>
                  <a:lnTo>
                    <a:pt x="181595" y="517663"/>
                  </a:lnTo>
                  <a:lnTo>
                    <a:pt x="141775" y="496170"/>
                  </a:lnTo>
                  <a:lnTo>
                    <a:pt x="106176" y="472580"/>
                  </a:lnTo>
                  <a:lnTo>
                    <a:pt x="75132" y="447076"/>
                  </a:lnTo>
                  <a:lnTo>
                    <a:pt x="28054" y="391048"/>
                  </a:lnTo>
                  <a:lnTo>
                    <a:pt x="3229" y="329537"/>
                  </a:lnTo>
                  <a:lnTo>
                    <a:pt x="0" y="297180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40022" y="5342585"/>
            <a:ext cx="459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17986" y="5227764"/>
            <a:ext cx="1206500" cy="654685"/>
            <a:chOff x="4717986" y="5227764"/>
            <a:chExt cx="1206500" cy="654685"/>
          </a:xfrm>
        </p:grpSpPr>
        <p:sp>
          <p:nvSpPr>
            <p:cNvPr id="25" name="object 25"/>
            <p:cNvSpPr/>
            <p:nvPr/>
          </p:nvSpPr>
          <p:spPr>
            <a:xfrm>
              <a:off x="4722748" y="5232527"/>
              <a:ext cx="1196975" cy="645160"/>
            </a:xfrm>
            <a:custGeom>
              <a:avLst/>
              <a:gdLst/>
              <a:ahLst/>
              <a:cxnLst/>
              <a:rect l="l" t="t" r="r" b="b"/>
              <a:pathLst>
                <a:path w="1196975" h="645160">
                  <a:moveTo>
                    <a:pt x="598297" y="0"/>
                  </a:moveTo>
                  <a:lnTo>
                    <a:pt x="537120" y="1665"/>
                  </a:lnTo>
                  <a:lnTo>
                    <a:pt x="477712" y="6552"/>
                  </a:lnTo>
                  <a:lnTo>
                    <a:pt x="420372" y="14498"/>
                  </a:lnTo>
                  <a:lnTo>
                    <a:pt x="365402" y="25342"/>
                  </a:lnTo>
                  <a:lnTo>
                    <a:pt x="313102" y="38920"/>
                  </a:lnTo>
                  <a:lnTo>
                    <a:pt x="263773" y="55071"/>
                  </a:lnTo>
                  <a:lnTo>
                    <a:pt x="217714" y="73632"/>
                  </a:lnTo>
                  <a:lnTo>
                    <a:pt x="175228" y="94440"/>
                  </a:lnTo>
                  <a:lnTo>
                    <a:pt x="136614" y="117333"/>
                  </a:lnTo>
                  <a:lnTo>
                    <a:pt x="102173" y="142149"/>
                  </a:lnTo>
                  <a:lnTo>
                    <a:pt x="72206" y="168725"/>
                  </a:lnTo>
                  <a:lnTo>
                    <a:pt x="26896" y="226509"/>
                  </a:lnTo>
                  <a:lnTo>
                    <a:pt x="3088" y="289384"/>
                  </a:lnTo>
                  <a:lnTo>
                    <a:pt x="0" y="322326"/>
                  </a:lnTo>
                  <a:lnTo>
                    <a:pt x="3088" y="355293"/>
                  </a:lnTo>
                  <a:lnTo>
                    <a:pt x="26896" y="418205"/>
                  </a:lnTo>
                  <a:lnTo>
                    <a:pt x="72206" y="476008"/>
                  </a:lnTo>
                  <a:lnTo>
                    <a:pt x="102173" y="502589"/>
                  </a:lnTo>
                  <a:lnTo>
                    <a:pt x="136614" y="527407"/>
                  </a:lnTo>
                  <a:lnTo>
                    <a:pt x="175228" y="550300"/>
                  </a:lnTo>
                  <a:lnTo>
                    <a:pt x="217714" y="571106"/>
                  </a:lnTo>
                  <a:lnTo>
                    <a:pt x="263773" y="589663"/>
                  </a:lnTo>
                  <a:lnTo>
                    <a:pt x="313102" y="605810"/>
                  </a:lnTo>
                  <a:lnTo>
                    <a:pt x="365402" y="619384"/>
                  </a:lnTo>
                  <a:lnTo>
                    <a:pt x="420372" y="630223"/>
                  </a:lnTo>
                  <a:lnTo>
                    <a:pt x="477712" y="638166"/>
                  </a:lnTo>
                  <a:lnTo>
                    <a:pt x="537120" y="643051"/>
                  </a:lnTo>
                  <a:lnTo>
                    <a:pt x="598297" y="644715"/>
                  </a:lnTo>
                  <a:lnTo>
                    <a:pt x="659473" y="643051"/>
                  </a:lnTo>
                  <a:lnTo>
                    <a:pt x="718881" y="638166"/>
                  </a:lnTo>
                  <a:lnTo>
                    <a:pt x="776221" y="630223"/>
                  </a:lnTo>
                  <a:lnTo>
                    <a:pt x="831191" y="619384"/>
                  </a:lnTo>
                  <a:lnTo>
                    <a:pt x="883491" y="605810"/>
                  </a:lnTo>
                  <a:lnTo>
                    <a:pt x="932820" y="589663"/>
                  </a:lnTo>
                  <a:lnTo>
                    <a:pt x="978879" y="571106"/>
                  </a:lnTo>
                  <a:lnTo>
                    <a:pt x="1021365" y="550300"/>
                  </a:lnTo>
                  <a:lnTo>
                    <a:pt x="1059979" y="527407"/>
                  </a:lnTo>
                  <a:lnTo>
                    <a:pt x="1094420" y="502589"/>
                  </a:lnTo>
                  <a:lnTo>
                    <a:pt x="1124387" y="476008"/>
                  </a:lnTo>
                  <a:lnTo>
                    <a:pt x="1169697" y="418205"/>
                  </a:lnTo>
                  <a:lnTo>
                    <a:pt x="1193505" y="355293"/>
                  </a:lnTo>
                  <a:lnTo>
                    <a:pt x="1196593" y="322326"/>
                  </a:lnTo>
                  <a:lnTo>
                    <a:pt x="1193505" y="289384"/>
                  </a:lnTo>
                  <a:lnTo>
                    <a:pt x="1169697" y="226509"/>
                  </a:lnTo>
                  <a:lnTo>
                    <a:pt x="1124387" y="168725"/>
                  </a:lnTo>
                  <a:lnTo>
                    <a:pt x="1094420" y="142149"/>
                  </a:lnTo>
                  <a:lnTo>
                    <a:pt x="1059979" y="117333"/>
                  </a:lnTo>
                  <a:lnTo>
                    <a:pt x="1021365" y="94440"/>
                  </a:lnTo>
                  <a:lnTo>
                    <a:pt x="978879" y="73632"/>
                  </a:lnTo>
                  <a:lnTo>
                    <a:pt x="932820" y="55071"/>
                  </a:lnTo>
                  <a:lnTo>
                    <a:pt x="883491" y="38920"/>
                  </a:lnTo>
                  <a:lnTo>
                    <a:pt x="831191" y="25342"/>
                  </a:lnTo>
                  <a:lnTo>
                    <a:pt x="776221" y="14498"/>
                  </a:lnTo>
                  <a:lnTo>
                    <a:pt x="718881" y="6552"/>
                  </a:lnTo>
                  <a:lnTo>
                    <a:pt x="659473" y="1665"/>
                  </a:lnTo>
                  <a:lnTo>
                    <a:pt x="598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22748" y="5232527"/>
              <a:ext cx="1196975" cy="645160"/>
            </a:xfrm>
            <a:custGeom>
              <a:avLst/>
              <a:gdLst/>
              <a:ahLst/>
              <a:cxnLst/>
              <a:rect l="l" t="t" r="r" b="b"/>
              <a:pathLst>
                <a:path w="1196975" h="645160">
                  <a:moveTo>
                    <a:pt x="0" y="322326"/>
                  </a:moveTo>
                  <a:lnTo>
                    <a:pt x="12154" y="257391"/>
                  </a:lnTo>
                  <a:lnTo>
                    <a:pt x="47013" y="196899"/>
                  </a:lnTo>
                  <a:lnTo>
                    <a:pt x="102173" y="142149"/>
                  </a:lnTo>
                  <a:lnTo>
                    <a:pt x="136614" y="117333"/>
                  </a:lnTo>
                  <a:lnTo>
                    <a:pt x="175228" y="94440"/>
                  </a:lnTo>
                  <a:lnTo>
                    <a:pt x="217714" y="73632"/>
                  </a:lnTo>
                  <a:lnTo>
                    <a:pt x="263773" y="55071"/>
                  </a:lnTo>
                  <a:lnTo>
                    <a:pt x="313102" y="38920"/>
                  </a:lnTo>
                  <a:lnTo>
                    <a:pt x="365402" y="25342"/>
                  </a:lnTo>
                  <a:lnTo>
                    <a:pt x="420372" y="14498"/>
                  </a:lnTo>
                  <a:lnTo>
                    <a:pt x="477712" y="6552"/>
                  </a:lnTo>
                  <a:lnTo>
                    <a:pt x="537120" y="1665"/>
                  </a:lnTo>
                  <a:lnTo>
                    <a:pt x="598297" y="0"/>
                  </a:lnTo>
                  <a:lnTo>
                    <a:pt x="659473" y="1665"/>
                  </a:lnTo>
                  <a:lnTo>
                    <a:pt x="718881" y="6552"/>
                  </a:lnTo>
                  <a:lnTo>
                    <a:pt x="776221" y="14498"/>
                  </a:lnTo>
                  <a:lnTo>
                    <a:pt x="831191" y="25342"/>
                  </a:lnTo>
                  <a:lnTo>
                    <a:pt x="883491" y="38920"/>
                  </a:lnTo>
                  <a:lnTo>
                    <a:pt x="932820" y="55071"/>
                  </a:lnTo>
                  <a:lnTo>
                    <a:pt x="978879" y="73632"/>
                  </a:lnTo>
                  <a:lnTo>
                    <a:pt x="1021365" y="94440"/>
                  </a:lnTo>
                  <a:lnTo>
                    <a:pt x="1059979" y="117333"/>
                  </a:lnTo>
                  <a:lnTo>
                    <a:pt x="1094420" y="142149"/>
                  </a:lnTo>
                  <a:lnTo>
                    <a:pt x="1124387" y="168725"/>
                  </a:lnTo>
                  <a:lnTo>
                    <a:pt x="1169697" y="226509"/>
                  </a:lnTo>
                  <a:lnTo>
                    <a:pt x="1193505" y="289384"/>
                  </a:lnTo>
                  <a:lnTo>
                    <a:pt x="1196593" y="322326"/>
                  </a:lnTo>
                  <a:lnTo>
                    <a:pt x="1193505" y="355293"/>
                  </a:lnTo>
                  <a:lnTo>
                    <a:pt x="1184439" y="387306"/>
                  </a:lnTo>
                  <a:lnTo>
                    <a:pt x="1149580" y="447826"/>
                  </a:lnTo>
                  <a:lnTo>
                    <a:pt x="1094420" y="502589"/>
                  </a:lnTo>
                  <a:lnTo>
                    <a:pt x="1059979" y="527407"/>
                  </a:lnTo>
                  <a:lnTo>
                    <a:pt x="1021365" y="550300"/>
                  </a:lnTo>
                  <a:lnTo>
                    <a:pt x="978879" y="571106"/>
                  </a:lnTo>
                  <a:lnTo>
                    <a:pt x="932820" y="589663"/>
                  </a:lnTo>
                  <a:lnTo>
                    <a:pt x="883491" y="605810"/>
                  </a:lnTo>
                  <a:lnTo>
                    <a:pt x="831191" y="619384"/>
                  </a:lnTo>
                  <a:lnTo>
                    <a:pt x="776221" y="630223"/>
                  </a:lnTo>
                  <a:lnTo>
                    <a:pt x="718881" y="638166"/>
                  </a:lnTo>
                  <a:lnTo>
                    <a:pt x="659473" y="643051"/>
                  </a:lnTo>
                  <a:lnTo>
                    <a:pt x="598297" y="644715"/>
                  </a:lnTo>
                  <a:lnTo>
                    <a:pt x="537120" y="643051"/>
                  </a:lnTo>
                  <a:lnTo>
                    <a:pt x="477712" y="638166"/>
                  </a:lnTo>
                  <a:lnTo>
                    <a:pt x="420372" y="630223"/>
                  </a:lnTo>
                  <a:lnTo>
                    <a:pt x="365402" y="619384"/>
                  </a:lnTo>
                  <a:lnTo>
                    <a:pt x="313102" y="605810"/>
                  </a:lnTo>
                  <a:lnTo>
                    <a:pt x="263773" y="589663"/>
                  </a:lnTo>
                  <a:lnTo>
                    <a:pt x="217714" y="571106"/>
                  </a:lnTo>
                  <a:lnTo>
                    <a:pt x="175228" y="550300"/>
                  </a:lnTo>
                  <a:lnTo>
                    <a:pt x="136614" y="527407"/>
                  </a:lnTo>
                  <a:lnTo>
                    <a:pt x="102173" y="502589"/>
                  </a:lnTo>
                  <a:lnTo>
                    <a:pt x="72206" y="476008"/>
                  </a:lnTo>
                  <a:lnTo>
                    <a:pt x="26896" y="418205"/>
                  </a:lnTo>
                  <a:lnTo>
                    <a:pt x="3088" y="355293"/>
                  </a:lnTo>
                  <a:lnTo>
                    <a:pt x="0" y="322326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78400" y="5350255"/>
            <a:ext cx="626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m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k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6793" y="1768030"/>
            <a:ext cx="1428750" cy="711200"/>
            <a:chOff x="606793" y="1768030"/>
            <a:chExt cx="1428750" cy="711200"/>
          </a:xfrm>
        </p:grpSpPr>
        <p:sp>
          <p:nvSpPr>
            <p:cNvPr id="29" name="object 29"/>
            <p:cNvSpPr/>
            <p:nvPr/>
          </p:nvSpPr>
          <p:spPr>
            <a:xfrm>
              <a:off x="611555" y="1772792"/>
              <a:ext cx="1419225" cy="701675"/>
            </a:xfrm>
            <a:custGeom>
              <a:avLst/>
              <a:gdLst/>
              <a:ahLst/>
              <a:cxnLst/>
              <a:rect l="l" t="t" r="r" b="b"/>
              <a:pathLst>
                <a:path w="1419225" h="701675">
                  <a:moveTo>
                    <a:pt x="709498" y="0"/>
                  </a:moveTo>
                  <a:lnTo>
                    <a:pt x="648278" y="1286"/>
                  </a:lnTo>
                  <a:lnTo>
                    <a:pt x="588504" y="5077"/>
                  </a:lnTo>
                  <a:lnTo>
                    <a:pt x="530390" y="11266"/>
                  </a:lnTo>
                  <a:lnTo>
                    <a:pt x="474148" y="19749"/>
                  </a:lnTo>
                  <a:lnTo>
                    <a:pt x="419991" y="30420"/>
                  </a:lnTo>
                  <a:lnTo>
                    <a:pt x="368133" y="43173"/>
                  </a:lnTo>
                  <a:lnTo>
                    <a:pt x="318786" y="57905"/>
                  </a:lnTo>
                  <a:lnTo>
                    <a:pt x="272163" y="74508"/>
                  </a:lnTo>
                  <a:lnTo>
                    <a:pt x="228477" y="92879"/>
                  </a:lnTo>
                  <a:lnTo>
                    <a:pt x="187941" y="112913"/>
                  </a:lnTo>
                  <a:lnTo>
                    <a:pt x="150768" y="134503"/>
                  </a:lnTo>
                  <a:lnTo>
                    <a:pt x="117170" y="157545"/>
                  </a:lnTo>
                  <a:lnTo>
                    <a:pt x="87362" y="181933"/>
                  </a:lnTo>
                  <a:lnTo>
                    <a:pt x="39963" y="234328"/>
                  </a:lnTo>
                  <a:lnTo>
                    <a:pt x="10274" y="290846"/>
                  </a:lnTo>
                  <a:lnTo>
                    <a:pt x="0" y="350647"/>
                  </a:lnTo>
                  <a:lnTo>
                    <a:pt x="2899" y="382546"/>
                  </a:lnTo>
                  <a:lnTo>
                    <a:pt x="25343" y="443825"/>
                  </a:lnTo>
                  <a:lnTo>
                    <a:pt x="68310" y="500913"/>
                  </a:lnTo>
                  <a:lnTo>
                    <a:pt x="96864" y="527576"/>
                  </a:lnTo>
                  <a:lnTo>
                    <a:pt x="129797" y="552820"/>
                  </a:lnTo>
                  <a:lnTo>
                    <a:pt x="166860" y="576519"/>
                  </a:lnTo>
                  <a:lnTo>
                    <a:pt x="207802" y="598551"/>
                  </a:lnTo>
                  <a:lnTo>
                    <a:pt x="252371" y="618790"/>
                  </a:lnTo>
                  <a:lnTo>
                    <a:pt x="300319" y="637113"/>
                  </a:lnTo>
                  <a:lnTo>
                    <a:pt x="351394" y="653396"/>
                  </a:lnTo>
                  <a:lnTo>
                    <a:pt x="405347" y="667514"/>
                  </a:lnTo>
                  <a:lnTo>
                    <a:pt x="461925" y="679344"/>
                  </a:lnTo>
                  <a:lnTo>
                    <a:pt x="520880" y="688760"/>
                  </a:lnTo>
                  <a:lnTo>
                    <a:pt x="581961" y="695641"/>
                  </a:lnTo>
                  <a:lnTo>
                    <a:pt x="644917" y="699860"/>
                  </a:lnTo>
                  <a:lnTo>
                    <a:pt x="709498" y="701294"/>
                  </a:lnTo>
                  <a:lnTo>
                    <a:pt x="774068" y="699860"/>
                  </a:lnTo>
                  <a:lnTo>
                    <a:pt x="837015" y="695641"/>
                  </a:lnTo>
                  <a:lnTo>
                    <a:pt x="898087" y="688760"/>
                  </a:lnTo>
                  <a:lnTo>
                    <a:pt x="957035" y="679344"/>
                  </a:lnTo>
                  <a:lnTo>
                    <a:pt x="1013607" y="667514"/>
                  </a:lnTo>
                  <a:lnTo>
                    <a:pt x="1067553" y="653396"/>
                  </a:lnTo>
                  <a:lnTo>
                    <a:pt x="1118623" y="637113"/>
                  </a:lnTo>
                  <a:lnTo>
                    <a:pt x="1166566" y="618790"/>
                  </a:lnTo>
                  <a:lnTo>
                    <a:pt x="1211132" y="598551"/>
                  </a:lnTo>
                  <a:lnTo>
                    <a:pt x="1252070" y="576519"/>
                  </a:lnTo>
                  <a:lnTo>
                    <a:pt x="1289130" y="552820"/>
                  </a:lnTo>
                  <a:lnTo>
                    <a:pt x="1322061" y="527576"/>
                  </a:lnTo>
                  <a:lnTo>
                    <a:pt x="1350613" y="500913"/>
                  </a:lnTo>
                  <a:lnTo>
                    <a:pt x="1393578" y="443825"/>
                  </a:lnTo>
                  <a:lnTo>
                    <a:pt x="1416020" y="382546"/>
                  </a:lnTo>
                  <a:lnTo>
                    <a:pt x="1418920" y="350647"/>
                  </a:lnTo>
                  <a:lnTo>
                    <a:pt x="1416020" y="318728"/>
                  </a:lnTo>
                  <a:lnTo>
                    <a:pt x="1393578" y="257424"/>
                  </a:lnTo>
                  <a:lnTo>
                    <a:pt x="1350613" y="200325"/>
                  </a:lnTo>
                  <a:lnTo>
                    <a:pt x="1322061" y="173660"/>
                  </a:lnTo>
                  <a:lnTo>
                    <a:pt x="1289130" y="148418"/>
                  </a:lnTo>
                  <a:lnTo>
                    <a:pt x="1252070" y="124722"/>
                  </a:lnTo>
                  <a:lnTo>
                    <a:pt x="1211132" y="102695"/>
                  </a:lnTo>
                  <a:lnTo>
                    <a:pt x="1166566" y="82461"/>
                  </a:lnTo>
                  <a:lnTo>
                    <a:pt x="1118623" y="64145"/>
                  </a:lnTo>
                  <a:lnTo>
                    <a:pt x="1067553" y="47869"/>
                  </a:lnTo>
                  <a:lnTo>
                    <a:pt x="1013607" y="33758"/>
                  </a:lnTo>
                  <a:lnTo>
                    <a:pt x="957035" y="21935"/>
                  </a:lnTo>
                  <a:lnTo>
                    <a:pt x="898087" y="12524"/>
                  </a:lnTo>
                  <a:lnTo>
                    <a:pt x="837015" y="5648"/>
                  </a:lnTo>
                  <a:lnTo>
                    <a:pt x="774068" y="1432"/>
                  </a:lnTo>
                  <a:lnTo>
                    <a:pt x="709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1555" y="1772792"/>
              <a:ext cx="1419225" cy="701675"/>
            </a:xfrm>
            <a:custGeom>
              <a:avLst/>
              <a:gdLst/>
              <a:ahLst/>
              <a:cxnLst/>
              <a:rect l="l" t="t" r="r" b="b"/>
              <a:pathLst>
                <a:path w="1419225" h="701675">
                  <a:moveTo>
                    <a:pt x="0" y="350647"/>
                  </a:moveTo>
                  <a:lnTo>
                    <a:pt x="10274" y="290846"/>
                  </a:lnTo>
                  <a:lnTo>
                    <a:pt x="39963" y="234328"/>
                  </a:lnTo>
                  <a:lnTo>
                    <a:pt x="87362" y="181933"/>
                  </a:lnTo>
                  <a:lnTo>
                    <a:pt x="117170" y="157545"/>
                  </a:lnTo>
                  <a:lnTo>
                    <a:pt x="150768" y="134503"/>
                  </a:lnTo>
                  <a:lnTo>
                    <a:pt x="187941" y="112913"/>
                  </a:lnTo>
                  <a:lnTo>
                    <a:pt x="228477" y="92879"/>
                  </a:lnTo>
                  <a:lnTo>
                    <a:pt x="272163" y="74508"/>
                  </a:lnTo>
                  <a:lnTo>
                    <a:pt x="318786" y="57905"/>
                  </a:lnTo>
                  <a:lnTo>
                    <a:pt x="368133" y="43173"/>
                  </a:lnTo>
                  <a:lnTo>
                    <a:pt x="419991" y="30420"/>
                  </a:lnTo>
                  <a:lnTo>
                    <a:pt x="474148" y="19749"/>
                  </a:lnTo>
                  <a:lnTo>
                    <a:pt x="530390" y="11266"/>
                  </a:lnTo>
                  <a:lnTo>
                    <a:pt x="588504" y="5077"/>
                  </a:lnTo>
                  <a:lnTo>
                    <a:pt x="648278" y="1286"/>
                  </a:lnTo>
                  <a:lnTo>
                    <a:pt x="709498" y="0"/>
                  </a:lnTo>
                  <a:lnTo>
                    <a:pt x="774068" y="1432"/>
                  </a:lnTo>
                  <a:lnTo>
                    <a:pt x="837015" y="5648"/>
                  </a:lnTo>
                  <a:lnTo>
                    <a:pt x="898087" y="12524"/>
                  </a:lnTo>
                  <a:lnTo>
                    <a:pt x="957035" y="21935"/>
                  </a:lnTo>
                  <a:lnTo>
                    <a:pt x="1013607" y="33758"/>
                  </a:lnTo>
                  <a:lnTo>
                    <a:pt x="1067553" y="47869"/>
                  </a:lnTo>
                  <a:lnTo>
                    <a:pt x="1118623" y="64145"/>
                  </a:lnTo>
                  <a:lnTo>
                    <a:pt x="1166566" y="82461"/>
                  </a:lnTo>
                  <a:lnTo>
                    <a:pt x="1211132" y="102695"/>
                  </a:lnTo>
                  <a:lnTo>
                    <a:pt x="1252070" y="124722"/>
                  </a:lnTo>
                  <a:lnTo>
                    <a:pt x="1289130" y="148418"/>
                  </a:lnTo>
                  <a:lnTo>
                    <a:pt x="1322061" y="173660"/>
                  </a:lnTo>
                  <a:lnTo>
                    <a:pt x="1350613" y="200325"/>
                  </a:lnTo>
                  <a:lnTo>
                    <a:pt x="1393578" y="257424"/>
                  </a:lnTo>
                  <a:lnTo>
                    <a:pt x="1416020" y="318728"/>
                  </a:lnTo>
                  <a:lnTo>
                    <a:pt x="1418920" y="350647"/>
                  </a:lnTo>
                  <a:lnTo>
                    <a:pt x="1416020" y="382546"/>
                  </a:lnTo>
                  <a:lnTo>
                    <a:pt x="1407490" y="413647"/>
                  </a:lnTo>
                  <a:lnTo>
                    <a:pt x="1374536" y="472955"/>
                  </a:lnTo>
                  <a:lnTo>
                    <a:pt x="1322061" y="527576"/>
                  </a:lnTo>
                  <a:lnTo>
                    <a:pt x="1289130" y="552820"/>
                  </a:lnTo>
                  <a:lnTo>
                    <a:pt x="1252070" y="576519"/>
                  </a:lnTo>
                  <a:lnTo>
                    <a:pt x="1211132" y="598551"/>
                  </a:lnTo>
                  <a:lnTo>
                    <a:pt x="1166566" y="618790"/>
                  </a:lnTo>
                  <a:lnTo>
                    <a:pt x="1118623" y="637113"/>
                  </a:lnTo>
                  <a:lnTo>
                    <a:pt x="1067553" y="653396"/>
                  </a:lnTo>
                  <a:lnTo>
                    <a:pt x="1013607" y="667514"/>
                  </a:lnTo>
                  <a:lnTo>
                    <a:pt x="957035" y="679344"/>
                  </a:lnTo>
                  <a:lnTo>
                    <a:pt x="898087" y="688760"/>
                  </a:lnTo>
                  <a:lnTo>
                    <a:pt x="837015" y="695641"/>
                  </a:lnTo>
                  <a:lnTo>
                    <a:pt x="774068" y="699860"/>
                  </a:lnTo>
                  <a:lnTo>
                    <a:pt x="709498" y="701294"/>
                  </a:lnTo>
                  <a:lnTo>
                    <a:pt x="644917" y="699860"/>
                  </a:lnTo>
                  <a:lnTo>
                    <a:pt x="581961" y="695641"/>
                  </a:lnTo>
                  <a:lnTo>
                    <a:pt x="520880" y="688760"/>
                  </a:lnTo>
                  <a:lnTo>
                    <a:pt x="461925" y="679344"/>
                  </a:lnTo>
                  <a:lnTo>
                    <a:pt x="405347" y="667514"/>
                  </a:lnTo>
                  <a:lnTo>
                    <a:pt x="351394" y="653396"/>
                  </a:lnTo>
                  <a:lnTo>
                    <a:pt x="300319" y="637113"/>
                  </a:lnTo>
                  <a:lnTo>
                    <a:pt x="252371" y="618790"/>
                  </a:lnTo>
                  <a:lnTo>
                    <a:pt x="207802" y="598551"/>
                  </a:lnTo>
                  <a:lnTo>
                    <a:pt x="166860" y="576519"/>
                  </a:lnTo>
                  <a:lnTo>
                    <a:pt x="129797" y="552820"/>
                  </a:lnTo>
                  <a:lnTo>
                    <a:pt x="96864" y="527576"/>
                  </a:lnTo>
                  <a:lnTo>
                    <a:pt x="68310" y="500913"/>
                  </a:lnTo>
                  <a:lnTo>
                    <a:pt x="25343" y="443825"/>
                  </a:lnTo>
                  <a:lnTo>
                    <a:pt x="2899" y="382546"/>
                  </a:lnTo>
                  <a:lnTo>
                    <a:pt x="0" y="350647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98347" y="1897126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fi</a:t>
            </a:r>
            <a:r>
              <a:rPr sz="1800" u="heavy" spc="-1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r</a:t>
            </a: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ma</a:t>
            </a:r>
            <a:r>
              <a:rPr sz="1800" u="heavy" spc="-6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_</a:t>
            </a:r>
            <a:r>
              <a:rPr sz="1800" u="heavy" spc="-9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74227" y="1768030"/>
            <a:ext cx="1545590" cy="737235"/>
            <a:chOff x="2074227" y="1768030"/>
            <a:chExt cx="1545590" cy="737235"/>
          </a:xfrm>
        </p:grpSpPr>
        <p:sp>
          <p:nvSpPr>
            <p:cNvPr id="33" name="object 33"/>
            <p:cNvSpPr/>
            <p:nvPr/>
          </p:nvSpPr>
          <p:spPr>
            <a:xfrm>
              <a:off x="2078989" y="1772792"/>
              <a:ext cx="1536065" cy="727710"/>
            </a:xfrm>
            <a:custGeom>
              <a:avLst/>
              <a:gdLst/>
              <a:ahLst/>
              <a:cxnLst/>
              <a:rect l="l" t="t" r="r" b="b"/>
              <a:pathLst>
                <a:path w="1536064" h="727710">
                  <a:moveTo>
                    <a:pt x="768096" y="0"/>
                  </a:moveTo>
                  <a:lnTo>
                    <a:pt x="705103" y="1205"/>
                  </a:lnTo>
                  <a:lnTo>
                    <a:pt x="643513" y="4759"/>
                  </a:lnTo>
                  <a:lnTo>
                    <a:pt x="583522" y="10569"/>
                  </a:lnTo>
                  <a:lnTo>
                    <a:pt x="525328" y="18539"/>
                  </a:lnTo>
                  <a:lnTo>
                    <a:pt x="469130" y="28578"/>
                  </a:lnTo>
                  <a:lnTo>
                    <a:pt x="415123" y="40592"/>
                  </a:lnTo>
                  <a:lnTo>
                    <a:pt x="363508" y="54487"/>
                  </a:lnTo>
                  <a:lnTo>
                    <a:pt x="314480" y="70169"/>
                  </a:lnTo>
                  <a:lnTo>
                    <a:pt x="268238" y="87544"/>
                  </a:lnTo>
                  <a:lnTo>
                    <a:pt x="224980" y="106521"/>
                  </a:lnTo>
                  <a:lnTo>
                    <a:pt x="184903" y="127004"/>
                  </a:lnTo>
                  <a:lnTo>
                    <a:pt x="148205" y="148900"/>
                  </a:lnTo>
                  <a:lnTo>
                    <a:pt x="115085" y="172117"/>
                  </a:lnTo>
                  <a:lnTo>
                    <a:pt x="85738" y="196559"/>
                  </a:lnTo>
                  <a:lnTo>
                    <a:pt x="39160" y="248749"/>
                  </a:lnTo>
                  <a:lnTo>
                    <a:pt x="10053" y="304721"/>
                  </a:lnTo>
                  <a:lnTo>
                    <a:pt x="0" y="363728"/>
                  </a:lnTo>
                  <a:lnTo>
                    <a:pt x="2546" y="393563"/>
                  </a:lnTo>
                  <a:lnTo>
                    <a:pt x="22324" y="451146"/>
                  </a:lnTo>
                  <a:lnTo>
                    <a:pt x="60364" y="505321"/>
                  </a:lnTo>
                  <a:lnTo>
                    <a:pt x="115085" y="555338"/>
                  </a:lnTo>
                  <a:lnTo>
                    <a:pt x="148205" y="578555"/>
                  </a:lnTo>
                  <a:lnTo>
                    <a:pt x="184903" y="600451"/>
                  </a:lnTo>
                  <a:lnTo>
                    <a:pt x="224980" y="620934"/>
                  </a:lnTo>
                  <a:lnTo>
                    <a:pt x="268238" y="639911"/>
                  </a:lnTo>
                  <a:lnTo>
                    <a:pt x="314480" y="657286"/>
                  </a:lnTo>
                  <a:lnTo>
                    <a:pt x="363508" y="672968"/>
                  </a:lnTo>
                  <a:lnTo>
                    <a:pt x="415123" y="686863"/>
                  </a:lnTo>
                  <a:lnTo>
                    <a:pt x="469130" y="698877"/>
                  </a:lnTo>
                  <a:lnTo>
                    <a:pt x="525328" y="708916"/>
                  </a:lnTo>
                  <a:lnTo>
                    <a:pt x="583522" y="716886"/>
                  </a:lnTo>
                  <a:lnTo>
                    <a:pt x="643513" y="722696"/>
                  </a:lnTo>
                  <a:lnTo>
                    <a:pt x="705103" y="726250"/>
                  </a:lnTo>
                  <a:lnTo>
                    <a:pt x="768096" y="727456"/>
                  </a:lnTo>
                  <a:lnTo>
                    <a:pt x="831087" y="726250"/>
                  </a:lnTo>
                  <a:lnTo>
                    <a:pt x="892674" y="722696"/>
                  </a:lnTo>
                  <a:lnTo>
                    <a:pt x="952661" y="716886"/>
                  </a:lnTo>
                  <a:lnTo>
                    <a:pt x="1010849" y="708916"/>
                  </a:lnTo>
                  <a:lnTo>
                    <a:pt x="1067042" y="698877"/>
                  </a:lnTo>
                  <a:lnTo>
                    <a:pt x="1121040" y="686863"/>
                  </a:lnTo>
                  <a:lnTo>
                    <a:pt x="1172648" y="672968"/>
                  </a:lnTo>
                  <a:lnTo>
                    <a:pt x="1221666" y="657286"/>
                  </a:lnTo>
                  <a:lnTo>
                    <a:pt x="1267899" y="639911"/>
                  </a:lnTo>
                  <a:lnTo>
                    <a:pt x="1311147" y="620934"/>
                  </a:lnTo>
                  <a:lnTo>
                    <a:pt x="1351215" y="600451"/>
                  </a:lnTo>
                  <a:lnTo>
                    <a:pt x="1387903" y="578555"/>
                  </a:lnTo>
                  <a:lnTo>
                    <a:pt x="1421015" y="555338"/>
                  </a:lnTo>
                  <a:lnTo>
                    <a:pt x="1450353" y="530896"/>
                  </a:lnTo>
                  <a:lnTo>
                    <a:pt x="1496917" y="478706"/>
                  </a:lnTo>
                  <a:lnTo>
                    <a:pt x="1526014" y="422734"/>
                  </a:lnTo>
                  <a:lnTo>
                    <a:pt x="1536064" y="363728"/>
                  </a:lnTo>
                  <a:lnTo>
                    <a:pt x="1533519" y="333892"/>
                  </a:lnTo>
                  <a:lnTo>
                    <a:pt x="1513748" y="276309"/>
                  </a:lnTo>
                  <a:lnTo>
                    <a:pt x="1475720" y="222134"/>
                  </a:lnTo>
                  <a:lnTo>
                    <a:pt x="1421015" y="172117"/>
                  </a:lnTo>
                  <a:lnTo>
                    <a:pt x="1387903" y="148900"/>
                  </a:lnTo>
                  <a:lnTo>
                    <a:pt x="1351215" y="127004"/>
                  </a:lnTo>
                  <a:lnTo>
                    <a:pt x="1311148" y="106521"/>
                  </a:lnTo>
                  <a:lnTo>
                    <a:pt x="1267899" y="87544"/>
                  </a:lnTo>
                  <a:lnTo>
                    <a:pt x="1221666" y="70169"/>
                  </a:lnTo>
                  <a:lnTo>
                    <a:pt x="1172648" y="54487"/>
                  </a:lnTo>
                  <a:lnTo>
                    <a:pt x="1121040" y="40592"/>
                  </a:lnTo>
                  <a:lnTo>
                    <a:pt x="1067042" y="28578"/>
                  </a:lnTo>
                  <a:lnTo>
                    <a:pt x="1010849" y="18539"/>
                  </a:lnTo>
                  <a:lnTo>
                    <a:pt x="952661" y="10569"/>
                  </a:lnTo>
                  <a:lnTo>
                    <a:pt x="892674" y="4759"/>
                  </a:lnTo>
                  <a:lnTo>
                    <a:pt x="831087" y="1205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8989" y="1772792"/>
              <a:ext cx="1536065" cy="727710"/>
            </a:xfrm>
            <a:custGeom>
              <a:avLst/>
              <a:gdLst/>
              <a:ahLst/>
              <a:cxnLst/>
              <a:rect l="l" t="t" r="r" b="b"/>
              <a:pathLst>
                <a:path w="1536064" h="727710">
                  <a:moveTo>
                    <a:pt x="0" y="363728"/>
                  </a:moveTo>
                  <a:lnTo>
                    <a:pt x="10053" y="304721"/>
                  </a:lnTo>
                  <a:lnTo>
                    <a:pt x="39160" y="248749"/>
                  </a:lnTo>
                  <a:lnTo>
                    <a:pt x="85738" y="196559"/>
                  </a:lnTo>
                  <a:lnTo>
                    <a:pt x="115085" y="172117"/>
                  </a:lnTo>
                  <a:lnTo>
                    <a:pt x="148205" y="148900"/>
                  </a:lnTo>
                  <a:lnTo>
                    <a:pt x="184903" y="127004"/>
                  </a:lnTo>
                  <a:lnTo>
                    <a:pt x="224980" y="106521"/>
                  </a:lnTo>
                  <a:lnTo>
                    <a:pt x="268238" y="87544"/>
                  </a:lnTo>
                  <a:lnTo>
                    <a:pt x="314480" y="70169"/>
                  </a:lnTo>
                  <a:lnTo>
                    <a:pt x="363508" y="54487"/>
                  </a:lnTo>
                  <a:lnTo>
                    <a:pt x="415123" y="40592"/>
                  </a:lnTo>
                  <a:lnTo>
                    <a:pt x="469130" y="28578"/>
                  </a:lnTo>
                  <a:lnTo>
                    <a:pt x="525328" y="18539"/>
                  </a:lnTo>
                  <a:lnTo>
                    <a:pt x="583522" y="10569"/>
                  </a:lnTo>
                  <a:lnTo>
                    <a:pt x="643513" y="4759"/>
                  </a:lnTo>
                  <a:lnTo>
                    <a:pt x="705103" y="1205"/>
                  </a:lnTo>
                  <a:lnTo>
                    <a:pt x="768096" y="0"/>
                  </a:lnTo>
                  <a:lnTo>
                    <a:pt x="831087" y="1205"/>
                  </a:lnTo>
                  <a:lnTo>
                    <a:pt x="892674" y="4759"/>
                  </a:lnTo>
                  <a:lnTo>
                    <a:pt x="952661" y="10569"/>
                  </a:lnTo>
                  <a:lnTo>
                    <a:pt x="1010849" y="18539"/>
                  </a:lnTo>
                  <a:lnTo>
                    <a:pt x="1067042" y="28578"/>
                  </a:lnTo>
                  <a:lnTo>
                    <a:pt x="1121040" y="40592"/>
                  </a:lnTo>
                  <a:lnTo>
                    <a:pt x="1172648" y="54487"/>
                  </a:lnTo>
                  <a:lnTo>
                    <a:pt x="1221666" y="70169"/>
                  </a:lnTo>
                  <a:lnTo>
                    <a:pt x="1267899" y="87544"/>
                  </a:lnTo>
                  <a:lnTo>
                    <a:pt x="1311148" y="106521"/>
                  </a:lnTo>
                  <a:lnTo>
                    <a:pt x="1351215" y="127004"/>
                  </a:lnTo>
                  <a:lnTo>
                    <a:pt x="1387903" y="148900"/>
                  </a:lnTo>
                  <a:lnTo>
                    <a:pt x="1421015" y="172117"/>
                  </a:lnTo>
                  <a:lnTo>
                    <a:pt x="1450353" y="196559"/>
                  </a:lnTo>
                  <a:lnTo>
                    <a:pt x="1496917" y="248749"/>
                  </a:lnTo>
                  <a:lnTo>
                    <a:pt x="1526014" y="304721"/>
                  </a:lnTo>
                  <a:lnTo>
                    <a:pt x="1536064" y="363728"/>
                  </a:lnTo>
                  <a:lnTo>
                    <a:pt x="1533519" y="393563"/>
                  </a:lnTo>
                  <a:lnTo>
                    <a:pt x="1526014" y="422734"/>
                  </a:lnTo>
                  <a:lnTo>
                    <a:pt x="1496917" y="478706"/>
                  </a:lnTo>
                  <a:lnTo>
                    <a:pt x="1450353" y="530896"/>
                  </a:lnTo>
                  <a:lnTo>
                    <a:pt x="1421015" y="555338"/>
                  </a:lnTo>
                  <a:lnTo>
                    <a:pt x="1387903" y="578555"/>
                  </a:lnTo>
                  <a:lnTo>
                    <a:pt x="1351215" y="600451"/>
                  </a:lnTo>
                  <a:lnTo>
                    <a:pt x="1311148" y="620934"/>
                  </a:lnTo>
                  <a:lnTo>
                    <a:pt x="1267899" y="639911"/>
                  </a:lnTo>
                  <a:lnTo>
                    <a:pt x="1221666" y="657286"/>
                  </a:lnTo>
                  <a:lnTo>
                    <a:pt x="1172648" y="672968"/>
                  </a:lnTo>
                  <a:lnTo>
                    <a:pt x="1121040" y="686863"/>
                  </a:lnTo>
                  <a:lnTo>
                    <a:pt x="1067042" y="698877"/>
                  </a:lnTo>
                  <a:lnTo>
                    <a:pt x="1010849" y="708916"/>
                  </a:lnTo>
                  <a:lnTo>
                    <a:pt x="952661" y="716886"/>
                  </a:lnTo>
                  <a:lnTo>
                    <a:pt x="892674" y="722696"/>
                  </a:lnTo>
                  <a:lnTo>
                    <a:pt x="831087" y="726250"/>
                  </a:lnTo>
                  <a:lnTo>
                    <a:pt x="768096" y="727456"/>
                  </a:lnTo>
                  <a:lnTo>
                    <a:pt x="705103" y="726250"/>
                  </a:lnTo>
                  <a:lnTo>
                    <a:pt x="643513" y="722696"/>
                  </a:lnTo>
                  <a:lnTo>
                    <a:pt x="583522" y="716886"/>
                  </a:lnTo>
                  <a:lnTo>
                    <a:pt x="525328" y="708916"/>
                  </a:lnTo>
                  <a:lnTo>
                    <a:pt x="469130" y="698877"/>
                  </a:lnTo>
                  <a:lnTo>
                    <a:pt x="415123" y="686863"/>
                  </a:lnTo>
                  <a:lnTo>
                    <a:pt x="363508" y="672968"/>
                  </a:lnTo>
                  <a:lnTo>
                    <a:pt x="314480" y="657286"/>
                  </a:lnTo>
                  <a:lnTo>
                    <a:pt x="268238" y="639911"/>
                  </a:lnTo>
                  <a:lnTo>
                    <a:pt x="224980" y="620934"/>
                  </a:lnTo>
                  <a:lnTo>
                    <a:pt x="184903" y="600451"/>
                  </a:lnTo>
                  <a:lnTo>
                    <a:pt x="148205" y="578555"/>
                  </a:lnTo>
                  <a:lnTo>
                    <a:pt x="115085" y="555338"/>
                  </a:lnTo>
                  <a:lnTo>
                    <a:pt x="85738" y="530896"/>
                  </a:lnTo>
                  <a:lnTo>
                    <a:pt x="39160" y="478706"/>
                  </a:lnTo>
                  <a:lnTo>
                    <a:pt x="10053" y="422734"/>
                  </a:lnTo>
                  <a:lnTo>
                    <a:pt x="0" y="363728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383282" y="1900885"/>
            <a:ext cx="86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B4B4B"/>
                </a:solidFill>
                <a:latin typeface="Trebuchet MS"/>
                <a:cs typeface="Trebuchet MS"/>
              </a:rPr>
              <a:t>fi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ma</a:t>
            </a:r>
            <a:r>
              <a:rPr sz="1800" spc="-65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6793" y="4178998"/>
            <a:ext cx="1110615" cy="603885"/>
            <a:chOff x="606793" y="4178998"/>
            <a:chExt cx="1110615" cy="603885"/>
          </a:xfrm>
        </p:grpSpPr>
        <p:sp>
          <p:nvSpPr>
            <p:cNvPr id="37" name="object 37"/>
            <p:cNvSpPr/>
            <p:nvPr/>
          </p:nvSpPr>
          <p:spPr>
            <a:xfrm>
              <a:off x="611555" y="4183760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2"/>
                  </a:lnTo>
                  <a:lnTo>
                    <a:pt x="3228" y="329424"/>
                  </a:lnTo>
                  <a:lnTo>
                    <a:pt x="28053" y="390954"/>
                  </a:lnTo>
                  <a:lnTo>
                    <a:pt x="75129" y="446992"/>
                  </a:lnTo>
                  <a:lnTo>
                    <a:pt x="106172" y="472499"/>
                  </a:lnTo>
                  <a:lnTo>
                    <a:pt x="141771" y="496090"/>
                  </a:lnTo>
                  <a:lnTo>
                    <a:pt x="181590" y="517584"/>
                  </a:lnTo>
                  <a:lnTo>
                    <a:pt x="225293" y="536799"/>
                  </a:lnTo>
                  <a:lnTo>
                    <a:pt x="272545" y="553555"/>
                  </a:lnTo>
                  <a:lnTo>
                    <a:pt x="323011" y="567670"/>
                  </a:lnTo>
                  <a:lnTo>
                    <a:pt x="376354" y="578964"/>
                  </a:lnTo>
                  <a:lnTo>
                    <a:pt x="432238" y="587255"/>
                  </a:lnTo>
                  <a:lnTo>
                    <a:pt x="490329" y="592363"/>
                  </a:lnTo>
                  <a:lnTo>
                    <a:pt x="550290" y="594106"/>
                  </a:lnTo>
                  <a:lnTo>
                    <a:pt x="610240" y="592363"/>
                  </a:lnTo>
                  <a:lnTo>
                    <a:pt x="668321" y="587255"/>
                  </a:lnTo>
                  <a:lnTo>
                    <a:pt x="724198" y="578964"/>
                  </a:lnTo>
                  <a:lnTo>
                    <a:pt x="777534" y="567670"/>
                  </a:lnTo>
                  <a:lnTo>
                    <a:pt x="827994" y="553555"/>
                  </a:lnTo>
                  <a:lnTo>
                    <a:pt x="875243" y="536799"/>
                  </a:lnTo>
                  <a:lnTo>
                    <a:pt x="918943" y="517584"/>
                  </a:lnTo>
                  <a:lnTo>
                    <a:pt x="958760" y="496090"/>
                  </a:lnTo>
                  <a:lnTo>
                    <a:pt x="994358" y="472499"/>
                  </a:lnTo>
                  <a:lnTo>
                    <a:pt x="1025400" y="446992"/>
                  </a:lnTo>
                  <a:lnTo>
                    <a:pt x="1072476" y="390954"/>
                  </a:lnTo>
                  <a:lnTo>
                    <a:pt x="1097302" y="329424"/>
                  </a:lnTo>
                  <a:lnTo>
                    <a:pt x="1100531" y="297052"/>
                  </a:lnTo>
                  <a:lnTo>
                    <a:pt x="1097302" y="264681"/>
                  </a:lnTo>
                  <a:lnTo>
                    <a:pt x="1072476" y="203151"/>
                  </a:lnTo>
                  <a:lnTo>
                    <a:pt x="1025400" y="147113"/>
                  </a:lnTo>
                  <a:lnTo>
                    <a:pt x="994358" y="121606"/>
                  </a:lnTo>
                  <a:lnTo>
                    <a:pt x="958760" y="98015"/>
                  </a:lnTo>
                  <a:lnTo>
                    <a:pt x="918943" y="76521"/>
                  </a:lnTo>
                  <a:lnTo>
                    <a:pt x="875243" y="57306"/>
                  </a:lnTo>
                  <a:lnTo>
                    <a:pt x="827994" y="40550"/>
                  </a:lnTo>
                  <a:lnTo>
                    <a:pt x="777534" y="26435"/>
                  </a:lnTo>
                  <a:lnTo>
                    <a:pt x="724198" y="15141"/>
                  </a:lnTo>
                  <a:lnTo>
                    <a:pt x="668321" y="6850"/>
                  </a:lnTo>
                  <a:lnTo>
                    <a:pt x="61024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1555" y="4183760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40" y="1742"/>
                  </a:lnTo>
                  <a:lnTo>
                    <a:pt x="668321" y="6850"/>
                  </a:lnTo>
                  <a:lnTo>
                    <a:pt x="724198" y="15141"/>
                  </a:lnTo>
                  <a:lnTo>
                    <a:pt x="777534" y="26435"/>
                  </a:lnTo>
                  <a:lnTo>
                    <a:pt x="827994" y="40550"/>
                  </a:lnTo>
                  <a:lnTo>
                    <a:pt x="875243" y="57306"/>
                  </a:lnTo>
                  <a:lnTo>
                    <a:pt x="918943" y="76521"/>
                  </a:lnTo>
                  <a:lnTo>
                    <a:pt x="958760" y="98015"/>
                  </a:lnTo>
                  <a:lnTo>
                    <a:pt x="994358" y="121606"/>
                  </a:lnTo>
                  <a:lnTo>
                    <a:pt x="1025400" y="147113"/>
                  </a:lnTo>
                  <a:lnTo>
                    <a:pt x="1072476" y="203151"/>
                  </a:lnTo>
                  <a:lnTo>
                    <a:pt x="1097302" y="264681"/>
                  </a:lnTo>
                  <a:lnTo>
                    <a:pt x="1100531" y="297052"/>
                  </a:lnTo>
                  <a:lnTo>
                    <a:pt x="1097302" y="329424"/>
                  </a:lnTo>
                  <a:lnTo>
                    <a:pt x="1087838" y="360785"/>
                  </a:lnTo>
                  <a:lnTo>
                    <a:pt x="1051552" y="419750"/>
                  </a:lnTo>
                  <a:lnTo>
                    <a:pt x="994358" y="472499"/>
                  </a:lnTo>
                  <a:lnTo>
                    <a:pt x="958760" y="496090"/>
                  </a:lnTo>
                  <a:lnTo>
                    <a:pt x="918943" y="517584"/>
                  </a:lnTo>
                  <a:lnTo>
                    <a:pt x="875243" y="536799"/>
                  </a:lnTo>
                  <a:lnTo>
                    <a:pt x="827994" y="553555"/>
                  </a:lnTo>
                  <a:lnTo>
                    <a:pt x="777534" y="567670"/>
                  </a:lnTo>
                  <a:lnTo>
                    <a:pt x="724198" y="578964"/>
                  </a:lnTo>
                  <a:lnTo>
                    <a:pt x="668321" y="587255"/>
                  </a:lnTo>
                  <a:lnTo>
                    <a:pt x="610240" y="592363"/>
                  </a:lnTo>
                  <a:lnTo>
                    <a:pt x="550290" y="594106"/>
                  </a:lnTo>
                  <a:lnTo>
                    <a:pt x="490329" y="592363"/>
                  </a:lnTo>
                  <a:lnTo>
                    <a:pt x="432238" y="587255"/>
                  </a:lnTo>
                  <a:lnTo>
                    <a:pt x="376354" y="578964"/>
                  </a:lnTo>
                  <a:lnTo>
                    <a:pt x="323011" y="567670"/>
                  </a:lnTo>
                  <a:lnTo>
                    <a:pt x="272545" y="553555"/>
                  </a:lnTo>
                  <a:lnTo>
                    <a:pt x="225293" y="536799"/>
                  </a:lnTo>
                  <a:lnTo>
                    <a:pt x="181590" y="517584"/>
                  </a:lnTo>
                  <a:lnTo>
                    <a:pt x="141771" y="496090"/>
                  </a:lnTo>
                  <a:lnTo>
                    <a:pt x="106172" y="472499"/>
                  </a:lnTo>
                  <a:lnTo>
                    <a:pt x="75129" y="446992"/>
                  </a:lnTo>
                  <a:lnTo>
                    <a:pt x="28053" y="390954"/>
                  </a:lnTo>
                  <a:lnTo>
                    <a:pt x="3228" y="329424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51712" y="4293489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4B4B4B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929701" y="4178998"/>
            <a:ext cx="1329690" cy="695960"/>
            <a:chOff x="1929701" y="4178998"/>
            <a:chExt cx="1329690" cy="695960"/>
          </a:xfrm>
        </p:grpSpPr>
        <p:sp>
          <p:nvSpPr>
            <p:cNvPr id="41" name="object 41"/>
            <p:cNvSpPr/>
            <p:nvPr/>
          </p:nvSpPr>
          <p:spPr>
            <a:xfrm>
              <a:off x="1934464" y="4183760"/>
              <a:ext cx="1320165" cy="686435"/>
            </a:xfrm>
            <a:custGeom>
              <a:avLst/>
              <a:gdLst/>
              <a:ahLst/>
              <a:cxnLst/>
              <a:rect l="l" t="t" r="r" b="b"/>
              <a:pathLst>
                <a:path w="1320164" h="686435">
                  <a:moveTo>
                    <a:pt x="659892" y="0"/>
                  </a:moveTo>
                  <a:lnTo>
                    <a:pt x="596333" y="1569"/>
                  </a:lnTo>
                  <a:lnTo>
                    <a:pt x="534485" y="6183"/>
                  </a:lnTo>
                  <a:lnTo>
                    <a:pt x="474625" y="13698"/>
                  </a:lnTo>
                  <a:lnTo>
                    <a:pt x="417027" y="23969"/>
                  </a:lnTo>
                  <a:lnTo>
                    <a:pt x="361970" y="36854"/>
                  </a:lnTo>
                  <a:lnTo>
                    <a:pt x="309729" y="52209"/>
                  </a:lnTo>
                  <a:lnTo>
                    <a:pt x="260581" y="69889"/>
                  </a:lnTo>
                  <a:lnTo>
                    <a:pt x="214802" y="89752"/>
                  </a:lnTo>
                  <a:lnTo>
                    <a:pt x="172668" y="111653"/>
                  </a:lnTo>
                  <a:lnTo>
                    <a:pt x="134456" y="135450"/>
                  </a:lnTo>
                  <a:lnTo>
                    <a:pt x="100442" y="160998"/>
                  </a:lnTo>
                  <a:lnTo>
                    <a:pt x="70903" y="188154"/>
                  </a:lnTo>
                  <a:lnTo>
                    <a:pt x="26354" y="246716"/>
                  </a:lnTo>
                  <a:lnTo>
                    <a:pt x="3020" y="309985"/>
                  </a:lnTo>
                  <a:lnTo>
                    <a:pt x="0" y="343026"/>
                  </a:lnTo>
                  <a:lnTo>
                    <a:pt x="3020" y="376068"/>
                  </a:lnTo>
                  <a:lnTo>
                    <a:pt x="26354" y="439337"/>
                  </a:lnTo>
                  <a:lnTo>
                    <a:pt x="70903" y="497899"/>
                  </a:lnTo>
                  <a:lnTo>
                    <a:pt x="100442" y="525055"/>
                  </a:lnTo>
                  <a:lnTo>
                    <a:pt x="134456" y="550603"/>
                  </a:lnTo>
                  <a:lnTo>
                    <a:pt x="172668" y="574400"/>
                  </a:lnTo>
                  <a:lnTo>
                    <a:pt x="214802" y="596301"/>
                  </a:lnTo>
                  <a:lnTo>
                    <a:pt x="260581" y="616164"/>
                  </a:lnTo>
                  <a:lnTo>
                    <a:pt x="309729" y="633844"/>
                  </a:lnTo>
                  <a:lnTo>
                    <a:pt x="361970" y="649199"/>
                  </a:lnTo>
                  <a:lnTo>
                    <a:pt x="417027" y="662084"/>
                  </a:lnTo>
                  <a:lnTo>
                    <a:pt x="474625" y="672355"/>
                  </a:lnTo>
                  <a:lnTo>
                    <a:pt x="534485" y="679870"/>
                  </a:lnTo>
                  <a:lnTo>
                    <a:pt x="596333" y="684484"/>
                  </a:lnTo>
                  <a:lnTo>
                    <a:pt x="659892" y="686053"/>
                  </a:lnTo>
                  <a:lnTo>
                    <a:pt x="723451" y="684484"/>
                  </a:lnTo>
                  <a:lnTo>
                    <a:pt x="785303" y="679870"/>
                  </a:lnTo>
                  <a:lnTo>
                    <a:pt x="845169" y="672355"/>
                  </a:lnTo>
                  <a:lnTo>
                    <a:pt x="902773" y="662084"/>
                  </a:lnTo>
                  <a:lnTo>
                    <a:pt x="957839" y="649199"/>
                  </a:lnTo>
                  <a:lnTo>
                    <a:pt x="1010090" y="633844"/>
                  </a:lnTo>
                  <a:lnTo>
                    <a:pt x="1059249" y="616164"/>
                  </a:lnTo>
                  <a:lnTo>
                    <a:pt x="1105039" y="596301"/>
                  </a:lnTo>
                  <a:lnTo>
                    <a:pt x="1147184" y="574400"/>
                  </a:lnTo>
                  <a:lnTo>
                    <a:pt x="1185407" y="550603"/>
                  </a:lnTo>
                  <a:lnTo>
                    <a:pt x="1219432" y="525055"/>
                  </a:lnTo>
                  <a:lnTo>
                    <a:pt x="1248981" y="497899"/>
                  </a:lnTo>
                  <a:lnTo>
                    <a:pt x="1293546" y="439337"/>
                  </a:lnTo>
                  <a:lnTo>
                    <a:pt x="1316889" y="376068"/>
                  </a:lnTo>
                  <a:lnTo>
                    <a:pt x="1319911" y="343026"/>
                  </a:lnTo>
                  <a:lnTo>
                    <a:pt x="1316889" y="309985"/>
                  </a:lnTo>
                  <a:lnTo>
                    <a:pt x="1293546" y="246716"/>
                  </a:lnTo>
                  <a:lnTo>
                    <a:pt x="1248981" y="188154"/>
                  </a:lnTo>
                  <a:lnTo>
                    <a:pt x="1219432" y="160998"/>
                  </a:lnTo>
                  <a:lnTo>
                    <a:pt x="1185407" y="135450"/>
                  </a:lnTo>
                  <a:lnTo>
                    <a:pt x="1147184" y="111653"/>
                  </a:lnTo>
                  <a:lnTo>
                    <a:pt x="1105039" y="89752"/>
                  </a:lnTo>
                  <a:lnTo>
                    <a:pt x="1059249" y="69889"/>
                  </a:lnTo>
                  <a:lnTo>
                    <a:pt x="1010090" y="52209"/>
                  </a:lnTo>
                  <a:lnTo>
                    <a:pt x="957839" y="36854"/>
                  </a:lnTo>
                  <a:lnTo>
                    <a:pt x="902773" y="23969"/>
                  </a:lnTo>
                  <a:lnTo>
                    <a:pt x="845169" y="13698"/>
                  </a:lnTo>
                  <a:lnTo>
                    <a:pt x="785303" y="6183"/>
                  </a:lnTo>
                  <a:lnTo>
                    <a:pt x="723451" y="1569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34464" y="4183760"/>
              <a:ext cx="1320165" cy="686435"/>
            </a:xfrm>
            <a:custGeom>
              <a:avLst/>
              <a:gdLst/>
              <a:ahLst/>
              <a:cxnLst/>
              <a:rect l="l" t="t" r="r" b="b"/>
              <a:pathLst>
                <a:path w="1320164" h="686435">
                  <a:moveTo>
                    <a:pt x="0" y="343026"/>
                  </a:moveTo>
                  <a:lnTo>
                    <a:pt x="11897" y="277834"/>
                  </a:lnTo>
                  <a:lnTo>
                    <a:pt x="46115" y="216774"/>
                  </a:lnTo>
                  <a:lnTo>
                    <a:pt x="100442" y="160998"/>
                  </a:lnTo>
                  <a:lnTo>
                    <a:pt x="134456" y="135450"/>
                  </a:lnTo>
                  <a:lnTo>
                    <a:pt x="172668" y="111653"/>
                  </a:lnTo>
                  <a:lnTo>
                    <a:pt x="214802" y="89752"/>
                  </a:lnTo>
                  <a:lnTo>
                    <a:pt x="260581" y="69889"/>
                  </a:lnTo>
                  <a:lnTo>
                    <a:pt x="309729" y="52209"/>
                  </a:lnTo>
                  <a:lnTo>
                    <a:pt x="361970" y="36854"/>
                  </a:lnTo>
                  <a:lnTo>
                    <a:pt x="417027" y="23969"/>
                  </a:lnTo>
                  <a:lnTo>
                    <a:pt x="474625" y="13698"/>
                  </a:lnTo>
                  <a:lnTo>
                    <a:pt x="534485" y="6183"/>
                  </a:lnTo>
                  <a:lnTo>
                    <a:pt x="596333" y="1569"/>
                  </a:lnTo>
                  <a:lnTo>
                    <a:pt x="659892" y="0"/>
                  </a:lnTo>
                  <a:lnTo>
                    <a:pt x="723451" y="1569"/>
                  </a:lnTo>
                  <a:lnTo>
                    <a:pt x="785303" y="6183"/>
                  </a:lnTo>
                  <a:lnTo>
                    <a:pt x="845169" y="13698"/>
                  </a:lnTo>
                  <a:lnTo>
                    <a:pt x="902773" y="23969"/>
                  </a:lnTo>
                  <a:lnTo>
                    <a:pt x="957839" y="36854"/>
                  </a:lnTo>
                  <a:lnTo>
                    <a:pt x="1010090" y="52209"/>
                  </a:lnTo>
                  <a:lnTo>
                    <a:pt x="1059249" y="69889"/>
                  </a:lnTo>
                  <a:lnTo>
                    <a:pt x="1105039" y="89752"/>
                  </a:lnTo>
                  <a:lnTo>
                    <a:pt x="1147184" y="111653"/>
                  </a:lnTo>
                  <a:lnTo>
                    <a:pt x="1185407" y="135450"/>
                  </a:lnTo>
                  <a:lnTo>
                    <a:pt x="1219432" y="160998"/>
                  </a:lnTo>
                  <a:lnTo>
                    <a:pt x="1248981" y="188154"/>
                  </a:lnTo>
                  <a:lnTo>
                    <a:pt x="1293546" y="246716"/>
                  </a:lnTo>
                  <a:lnTo>
                    <a:pt x="1316889" y="309985"/>
                  </a:lnTo>
                  <a:lnTo>
                    <a:pt x="1319911" y="343026"/>
                  </a:lnTo>
                  <a:lnTo>
                    <a:pt x="1316889" y="376068"/>
                  </a:lnTo>
                  <a:lnTo>
                    <a:pt x="1308008" y="408219"/>
                  </a:lnTo>
                  <a:lnTo>
                    <a:pt x="1273778" y="469279"/>
                  </a:lnTo>
                  <a:lnTo>
                    <a:pt x="1219432" y="525055"/>
                  </a:lnTo>
                  <a:lnTo>
                    <a:pt x="1185407" y="550603"/>
                  </a:lnTo>
                  <a:lnTo>
                    <a:pt x="1147184" y="574400"/>
                  </a:lnTo>
                  <a:lnTo>
                    <a:pt x="1105039" y="596301"/>
                  </a:lnTo>
                  <a:lnTo>
                    <a:pt x="1059249" y="616164"/>
                  </a:lnTo>
                  <a:lnTo>
                    <a:pt x="1010090" y="633844"/>
                  </a:lnTo>
                  <a:lnTo>
                    <a:pt x="957839" y="649199"/>
                  </a:lnTo>
                  <a:lnTo>
                    <a:pt x="902773" y="662084"/>
                  </a:lnTo>
                  <a:lnTo>
                    <a:pt x="845169" y="672355"/>
                  </a:lnTo>
                  <a:lnTo>
                    <a:pt x="785303" y="679870"/>
                  </a:lnTo>
                  <a:lnTo>
                    <a:pt x="723451" y="684484"/>
                  </a:lnTo>
                  <a:lnTo>
                    <a:pt x="659892" y="686053"/>
                  </a:lnTo>
                  <a:lnTo>
                    <a:pt x="596333" y="684484"/>
                  </a:lnTo>
                  <a:lnTo>
                    <a:pt x="534485" y="679870"/>
                  </a:lnTo>
                  <a:lnTo>
                    <a:pt x="474625" y="672355"/>
                  </a:lnTo>
                  <a:lnTo>
                    <a:pt x="417027" y="662084"/>
                  </a:lnTo>
                  <a:lnTo>
                    <a:pt x="361970" y="649199"/>
                  </a:lnTo>
                  <a:lnTo>
                    <a:pt x="309729" y="633844"/>
                  </a:lnTo>
                  <a:lnTo>
                    <a:pt x="260581" y="616164"/>
                  </a:lnTo>
                  <a:lnTo>
                    <a:pt x="214802" y="596301"/>
                  </a:lnTo>
                  <a:lnTo>
                    <a:pt x="172668" y="574400"/>
                  </a:lnTo>
                  <a:lnTo>
                    <a:pt x="134456" y="550603"/>
                  </a:lnTo>
                  <a:lnTo>
                    <a:pt x="100442" y="525055"/>
                  </a:lnTo>
                  <a:lnTo>
                    <a:pt x="70903" y="497899"/>
                  </a:lnTo>
                  <a:lnTo>
                    <a:pt x="26354" y="439337"/>
                  </a:lnTo>
                  <a:lnTo>
                    <a:pt x="3020" y="376068"/>
                  </a:lnTo>
                  <a:lnTo>
                    <a:pt x="0" y="343026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207132" y="4306951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25" dirty="0">
                <a:solidFill>
                  <a:srgbClr val="4B4B4B"/>
                </a:solidFill>
                <a:latin typeface="Trebuchet MS"/>
                <a:cs typeface="Trebuchet MS"/>
              </a:rPr>
              <a:t>le</a:t>
            </a:r>
            <a:r>
              <a:rPr sz="1800" spc="-17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5" dirty="0">
                <a:solidFill>
                  <a:srgbClr val="4B4B4B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887781" y="1479994"/>
            <a:ext cx="1340485" cy="745490"/>
            <a:chOff x="6887781" y="1479994"/>
            <a:chExt cx="1340485" cy="745490"/>
          </a:xfrm>
        </p:grpSpPr>
        <p:sp>
          <p:nvSpPr>
            <p:cNvPr id="45" name="object 45"/>
            <p:cNvSpPr/>
            <p:nvPr/>
          </p:nvSpPr>
          <p:spPr>
            <a:xfrm>
              <a:off x="6892543" y="1484757"/>
              <a:ext cx="1330960" cy="735965"/>
            </a:xfrm>
            <a:custGeom>
              <a:avLst/>
              <a:gdLst/>
              <a:ahLst/>
              <a:cxnLst/>
              <a:rect l="l" t="t" r="r" b="b"/>
              <a:pathLst>
                <a:path w="1330959" h="735964">
                  <a:moveTo>
                    <a:pt x="665479" y="0"/>
                  </a:moveTo>
                  <a:lnTo>
                    <a:pt x="604907" y="1503"/>
                  </a:lnTo>
                  <a:lnTo>
                    <a:pt x="545858" y="5927"/>
                  </a:lnTo>
                  <a:lnTo>
                    <a:pt x="488567" y="13141"/>
                  </a:lnTo>
                  <a:lnTo>
                    <a:pt x="433271" y="23016"/>
                  </a:lnTo>
                  <a:lnTo>
                    <a:pt x="380202" y="35420"/>
                  </a:lnTo>
                  <a:lnTo>
                    <a:pt x="329597" y="50226"/>
                  </a:lnTo>
                  <a:lnTo>
                    <a:pt x="281691" y="67301"/>
                  </a:lnTo>
                  <a:lnTo>
                    <a:pt x="236718" y="86517"/>
                  </a:lnTo>
                  <a:lnTo>
                    <a:pt x="194913" y="107743"/>
                  </a:lnTo>
                  <a:lnTo>
                    <a:pt x="156511" y="130850"/>
                  </a:lnTo>
                  <a:lnTo>
                    <a:pt x="121747" y="155706"/>
                  </a:lnTo>
                  <a:lnTo>
                    <a:pt x="90856" y="182183"/>
                  </a:lnTo>
                  <a:lnTo>
                    <a:pt x="64073" y="210151"/>
                  </a:lnTo>
                  <a:lnTo>
                    <a:pt x="23771" y="270036"/>
                  </a:lnTo>
                  <a:lnTo>
                    <a:pt x="2719" y="334323"/>
                  </a:lnTo>
                  <a:lnTo>
                    <a:pt x="0" y="367791"/>
                  </a:lnTo>
                  <a:lnTo>
                    <a:pt x="2719" y="401279"/>
                  </a:lnTo>
                  <a:lnTo>
                    <a:pt x="23771" y="465591"/>
                  </a:lnTo>
                  <a:lnTo>
                    <a:pt x="64073" y="525488"/>
                  </a:lnTo>
                  <a:lnTo>
                    <a:pt x="90856" y="553456"/>
                  </a:lnTo>
                  <a:lnTo>
                    <a:pt x="121747" y="579932"/>
                  </a:lnTo>
                  <a:lnTo>
                    <a:pt x="156511" y="604786"/>
                  </a:lnTo>
                  <a:lnTo>
                    <a:pt x="194913" y="627888"/>
                  </a:lnTo>
                  <a:lnTo>
                    <a:pt x="236718" y="649108"/>
                  </a:lnTo>
                  <a:lnTo>
                    <a:pt x="281691" y="668317"/>
                  </a:lnTo>
                  <a:lnTo>
                    <a:pt x="329597" y="685386"/>
                  </a:lnTo>
                  <a:lnTo>
                    <a:pt x="380202" y="700184"/>
                  </a:lnTo>
                  <a:lnTo>
                    <a:pt x="433271" y="712582"/>
                  </a:lnTo>
                  <a:lnTo>
                    <a:pt x="488567" y="722451"/>
                  </a:lnTo>
                  <a:lnTo>
                    <a:pt x="545858" y="729660"/>
                  </a:lnTo>
                  <a:lnTo>
                    <a:pt x="604907" y="734081"/>
                  </a:lnTo>
                  <a:lnTo>
                    <a:pt x="665479" y="735583"/>
                  </a:lnTo>
                  <a:lnTo>
                    <a:pt x="726052" y="734081"/>
                  </a:lnTo>
                  <a:lnTo>
                    <a:pt x="785101" y="729660"/>
                  </a:lnTo>
                  <a:lnTo>
                    <a:pt x="842392" y="722451"/>
                  </a:lnTo>
                  <a:lnTo>
                    <a:pt x="897688" y="712582"/>
                  </a:lnTo>
                  <a:lnTo>
                    <a:pt x="950757" y="700184"/>
                  </a:lnTo>
                  <a:lnTo>
                    <a:pt x="1001362" y="685386"/>
                  </a:lnTo>
                  <a:lnTo>
                    <a:pt x="1049268" y="668317"/>
                  </a:lnTo>
                  <a:lnTo>
                    <a:pt x="1094241" y="649108"/>
                  </a:lnTo>
                  <a:lnTo>
                    <a:pt x="1136046" y="627888"/>
                  </a:lnTo>
                  <a:lnTo>
                    <a:pt x="1174448" y="604786"/>
                  </a:lnTo>
                  <a:lnTo>
                    <a:pt x="1209212" y="579932"/>
                  </a:lnTo>
                  <a:lnTo>
                    <a:pt x="1240103" y="553456"/>
                  </a:lnTo>
                  <a:lnTo>
                    <a:pt x="1266886" y="525488"/>
                  </a:lnTo>
                  <a:lnTo>
                    <a:pt x="1307188" y="465591"/>
                  </a:lnTo>
                  <a:lnTo>
                    <a:pt x="1328240" y="401279"/>
                  </a:lnTo>
                  <a:lnTo>
                    <a:pt x="1330959" y="367791"/>
                  </a:lnTo>
                  <a:lnTo>
                    <a:pt x="1328240" y="334323"/>
                  </a:lnTo>
                  <a:lnTo>
                    <a:pt x="1307188" y="270036"/>
                  </a:lnTo>
                  <a:lnTo>
                    <a:pt x="1266886" y="210151"/>
                  </a:lnTo>
                  <a:lnTo>
                    <a:pt x="1240103" y="182183"/>
                  </a:lnTo>
                  <a:lnTo>
                    <a:pt x="1209212" y="155706"/>
                  </a:lnTo>
                  <a:lnTo>
                    <a:pt x="1174448" y="130850"/>
                  </a:lnTo>
                  <a:lnTo>
                    <a:pt x="1136046" y="107743"/>
                  </a:lnTo>
                  <a:lnTo>
                    <a:pt x="1094241" y="86517"/>
                  </a:lnTo>
                  <a:lnTo>
                    <a:pt x="1049268" y="67301"/>
                  </a:lnTo>
                  <a:lnTo>
                    <a:pt x="1001362" y="50226"/>
                  </a:lnTo>
                  <a:lnTo>
                    <a:pt x="950757" y="35420"/>
                  </a:lnTo>
                  <a:lnTo>
                    <a:pt x="897688" y="23016"/>
                  </a:lnTo>
                  <a:lnTo>
                    <a:pt x="842392" y="13141"/>
                  </a:lnTo>
                  <a:lnTo>
                    <a:pt x="785101" y="5927"/>
                  </a:lnTo>
                  <a:lnTo>
                    <a:pt x="726052" y="1503"/>
                  </a:lnTo>
                  <a:lnTo>
                    <a:pt x="665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2543" y="1484757"/>
              <a:ext cx="1330960" cy="735965"/>
            </a:xfrm>
            <a:custGeom>
              <a:avLst/>
              <a:gdLst/>
              <a:ahLst/>
              <a:cxnLst/>
              <a:rect l="l" t="t" r="r" b="b"/>
              <a:pathLst>
                <a:path w="1330959" h="735964">
                  <a:moveTo>
                    <a:pt x="0" y="367791"/>
                  </a:moveTo>
                  <a:lnTo>
                    <a:pt x="10721" y="301694"/>
                  </a:lnTo>
                  <a:lnTo>
                    <a:pt x="41633" y="239478"/>
                  </a:lnTo>
                  <a:lnTo>
                    <a:pt x="90856" y="182183"/>
                  </a:lnTo>
                  <a:lnTo>
                    <a:pt x="121747" y="155706"/>
                  </a:lnTo>
                  <a:lnTo>
                    <a:pt x="156511" y="130850"/>
                  </a:lnTo>
                  <a:lnTo>
                    <a:pt x="194913" y="107743"/>
                  </a:lnTo>
                  <a:lnTo>
                    <a:pt x="236718" y="86517"/>
                  </a:lnTo>
                  <a:lnTo>
                    <a:pt x="281691" y="67301"/>
                  </a:lnTo>
                  <a:lnTo>
                    <a:pt x="329597" y="50226"/>
                  </a:lnTo>
                  <a:lnTo>
                    <a:pt x="380202" y="35420"/>
                  </a:lnTo>
                  <a:lnTo>
                    <a:pt x="433271" y="23016"/>
                  </a:lnTo>
                  <a:lnTo>
                    <a:pt x="488567" y="13141"/>
                  </a:lnTo>
                  <a:lnTo>
                    <a:pt x="545858" y="5927"/>
                  </a:lnTo>
                  <a:lnTo>
                    <a:pt x="604907" y="1503"/>
                  </a:lnTo>
                  <a:lnTo>
                    <a:pt x="665479" y="0"/>
                  </a:lnTo>
                  <a:lnTo>
                    <a:pt x="726052" y="1503"/>
                  </a:lnTo>
                  <a:lnTo>
                    <a:pt x="785101" y="5927"/>
                  </a:lnTo>
                  <a:lnTo>
                    <a:pt x="842392" y="13141"/>
                  </a:lnTo>
                  <a:lnTo>
                    <a:pt x="897688" y="23016"/>
                  </a:lnTo>
                  <a:lnTo>
                    <a:pt x="950757" y="35420"/>
                  </a:lnTo>
                  <a:lnTo>
                    <a:pt x="1001362" y="50226"/>
                  </a:lnTo>
                  <a:lnTo>
                    <a:pt x="1049268" y="67301"/>
                  </a:lnTo>
                  <a:lnTo>
                    <a:pt x="1094241" y="86517"/>
                  </a:lnTo>
                  <a:lnTo>
                    <a:pt x="1136046" y="107743"/>
                  </a:lnTo>
                  <a:lnTo>
                    <a:pt x="1174448" y="130850"/>
                  </a:lnTo>
                  <a:lnTo>
                    <a:pt x="1209212" y="155706"/>
                  </a:lnTo>
                  <a:lnTo>
                    <a:pt x="1240103" y="182183"/>
                  </a:lnTo>
                  <a:lnTo>
                    <a:pt x="1266886" y="210151"/>
                  </a:lnTo>
                  <a:lnTo>
                    <a:pt x="1307188" y="270036"/>
                  </a:lnTo>
                  <a:lnTo>
                    <a:pt x="1328240" y="334323"/>
                  </a:lnTo>
                  <a:lnTo>
                    <a:pt x="1330959" y="367791"/>
                  </a:lnTo>
                  <a:lnTo>
                    <a:pt x="1328240" y="401279"/>
                  </a:lnTo>
                  <a:lnTo>
                    <a:pt x="1320238" y="433922"/>
                  </a:lnTo>
                  <a:lnTo>
                    <a:pt x="1289326" y="496156"/>
                  </a:lnTo>
                  <a:lnTo>
                    <a:pt x="1240103" y="553456"/>
                  </a:lnTo>
                  <a:lnTo>
                    <a:pt x="1209212" y="579932"/>
                  </a:lnTo>
                  <a:lnTo>
                    <a:pt x="1174448" y="604786"/>
                  </a:lnTo>
                  <a:lnTo>
                    <a:pt x="1136046" y="627887"/>
                  </a:lnTo>
                  <a:lnTo>
                    <a:pt x="1094241" y="649108"/>
                  </a:lnTo>
                  <a:lnTo>
                    <a:pt x="1049268" y="668317"/>
                  </a:lnTo>
                  <a:lnTo>
                    <a:pt x="1001362" y="685386"/>
                  </a:lnTo>
                  <a:lnTo>
                    <a:pt x="950757" y="700184"/>
                  </a:lnTo>
                  <a:lnTo>
                    <a:pt x="897688" y="712582"/>
                  </a:lnTo>
                  <a:lnTo>
                    <a:pt x="842392" y="722451"/>
                  </a:lnTo>
                  <a:lnTo>
                    <a:pt x="785101" y="729660"/>
                  </a:lnTo>
                  <a:lnTo>
                    <a:pt x="726052" y="734081"/>
                  </a:lnTo>
                  <a:lnTo>
                    <a:pt x="665479" y="735583"/>
                  </a:lnTo>
                  <a:lnTo>
                    <a:pt x="604907" y="734081"/>
                  </a:lnTo>
                  <a:lnTo>
                    <a:pt x="545858" y="729660"/>
                  </a:lnTo>
                  <a:lnTo>
                    <a:pt x="488567" y="722451"/>
                  </a:lnTo>
                  <a:lnTo>
                    <a:pt x="433271" y="712582"/>
                  </a:lnTo>
                  <a:lnTo>
                    <a:pt x="380202" y="700184"/>
                  </a:lnTo>
                  <a:lnTo>
                    <a:pt x="329597" y="685386"/>
                  </a:lnTo>
                  <a:lnTo>
                    <a:pt x="281691" y="668317"/>
                  </a:lnTo>
                  <a:lnTo>
                    <a:pt x="236718" y="649108"/>
                  </a:lnTo>
                  <a:lnTo>
                    <a:pt x="194913" y="627888"/>
                  </a:lnTo>
                  <a:lnTo>
                    <a:pt x="156511" y="604786"/>
                  </a:lnTo>
                  <a:lnTo>
                    <a:pt x="121747" y="579932"/>
                  </a:lnTo>
                  <a:lnTo>
                    <a:pt x="90856" y="553456"/>
                  </a:lnTo>
                  <a:lnTo>
                    <a:pt x="64073" y="525488"/>
                  </a:lnTo>
                  <a:lnTo>
                    <a:pt x="23771" y="465591"/>
                  </a:lnTo>
                  <a:lnTo>
                    <a:pt x="2719" y="401279"/>
                  </a:lnTo>
                  <a:lnTo>
                    <a:pt x="0" y="367791"/>
                  </a:lnTo>
                  <a:close/>
                </a:path>
              </a:pathLst>
            </a:custGeom>
            <a:ln w="9524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168388" y="1614042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urun_id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173279" y="4457890"/>
            <a:ext cx="1110615" cy="603885"/>
            <a:chOff x="6173279" y="4457890"/>
            <a:chExt cx="1110615" cy="603885"/>
          </a:xfrm>
        </p:grpSpPr>
        <p:sp>
          <p:nvSpPr>
            <p:cNvPr id="49" name="object 49"/>
            <p:cNvSpPr/>
            <p:nvPr/>
          </p:nvSpPr>
          <p:spPr>
            <a:xfrm>
              <a:off x="6178041" y="4462653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90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3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6"/>
                  </a:lnTo>
                  <a:lnTo>
                    <a:pt x="610250" y="592363"/>
                  </a:lnTo>
                  <a:lnTo>
                    <a:pt x="668339" y="587255"/>
                  </a:lnTo>
                  <a:lnTo>
                    <a:pt x="724223" y="578964"/>
                  </a:lnTo>
                  <a:lnTo>
                    <a:pt x="777565" y="567670"/>
                  </a:lnTo>
                  <a:lnTo>
                    <a:pt x="828030" y="553555"/>
                  </a:lnTo>
                  <a:lnTo>
                    <a:pt x="875282" y="536799"/>
                  </a:lnTo>
                  <a:lnTo>
                    <a:pt x="918986" y="517584"/>
                  </a:lnTo>
                  <a:lnTo>
                    <a:pt x="958806" y="496090"/>
                  </a:lnTo>
                  <a:lnTo>
                    <a:pt x="994405" y="472499"/>
                  </a:lnTo>
                  <a:lnTo>
                    <a:pt x="1025449" y="446992"/>
                  </a:lnTo>
                  <a:lnTo>
                    <a:pt x="1072527" y="390954"/>
                  </a:lnTo>
                  <a:lnTo>
                    <a:pt x="1097352" y="329424"/>
                  </a:lnTo>
                  <a:lnTo>
                    <a:pt x="1100582" y="297053"/>
                  </a:lnTo>
                  <a:lnTo>
                    <a:pt x="1097352" y="264681"/>
                  </a:lnTo>
                  <a:lnTo>
                    <a:pt x="1072527" y="203151"/>
                  </a:lnTo>
                  <a:lnTo>
                    <a:pt x="1025449" y="147113"/>
                  </a:lnTo>
                  <a:lnTo>
                    <a:pt x="994405" y="121606"/>
                  </a:lnTo>
                  <a:lnTo>
                    <a:pt x="958806" y="98015"/>
                  </a:lnTo>
                  <a:lnTo>
                    <a:pt x="918986" y="76521"/>
                  </a:lnTo>
                  <a:lnTo>
                    <a:pt x="875282" y="57306"/>
                  </a:lnTo>
                  <a:lnTo>
                    <a:pt x="828030" y="40550"/>
                  </a:lnTo>
                  <a:lnTo>
                    <a:pt x="777565" y="26435"/>
                  </a:lnTo>
                  <a:lnTo>
                    <a:pt x="724223" y="15141"/>
                  </a:lnTo>
                  <a:lnTo>
                    <a:pt x="668339" y="6850"/>
                  </a:lnTo>
                  <a:lnTo>
                    <a:pt x="61025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78041" y="4462653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90" h="594360">
                  <a:moveTo>
                    <a:pt x="0" y="297053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50" y="1742"/>
                  </a:lnTo>
                  <a:lnTo>
                    <a:pt x="668339" y="6850"/>
                  </a:lnTo>
                  <a:lnTo>
                    <a:pt x="724223" y="15141"/>
                  </a:lnTo>
                  <a:lnTo>
                    <a:pt x="777565" y="26435"/>
                  </a:lnTo>
                  <a:lnTo>
                    <a:pt x="828030" y="40550"/>
                  </a:lnTo>
                  <a:lnTo>
                    <a:pt x="875282" y="57306"/>
                  </a:lnTo>
                  <a:lnTo>
                    <a:pt x="918986" y="76521"/>
                  </a:lnTo>
                  <a:lnTo>
                    <a:pt x="958806" y="98015"/>
                  </a:lnTo>
                  <a:lnTo>
                    <a:pt x="994405" y="121606"/>
                  </a:lnTo>
                  <a:lnTo>
                    <a:pt x="1025449" y="147113"/>
                  </a:lnTo>
                  <a:lnTo>
                    <a:pt x="1072527" y="203151"/>
                  </a:lnTo>
                  <a:lnTo>
                    <a:pt x="1097352" y="264681"/>
                  </a:lnTo>
                  <a:lnTo>
                    <a:pt x="1100582" y="297053"/>
                  </a:lnTo>
                  <a:lnTo>
                    <a:pt x="1097352" y="329424"/>
                  </a:lnTo>
                  <a:lnTo>
                    <a:pt x="1087889" y="360785"/>
                  </a:lnTo>
                  <a:lnTo>
                    <a:pt x="1051602" y="419750"/>
                  </a:lnTo>
                  <a:lnTo>
                    <a:pt x="994405" y="472499"/>
                  </a:lnTo>
                  <a:lnTo>
                    <a:pt x="958806" y="496090"/>
                  </a:lnTo>
                  <a:lnTo>
                    <a:pt x="918986" y="517584"/>
                  </a:lnTo>
                  <a:lnTo>
                    <a:pt x="875282" y="536799"/>
                  </a:lnTo>
                  <a:lnTo>
                    <a:pt x="828030" y="553555"/>
                  </a:lnTo>
                  <a:lnTo>
                    <a:pt x="777565" y="567670"/>
                  </a:lnTo>
                  <a:lnTo>
                    <a:pt x="724223" y="578964"/>
                  </a:lnTo>
                  <a:lnTo>
                    <a:pt x="668339" y="587255"/>
                  </a:lnTo>
                  <a:lnTo>
                    <a:pt x="610250" y="592363"/>
                  </a:lnTo>
                  <a:lnTo>
                    <a:pt x="550290" y="594106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3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420103" y="4572380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426388" y="4504372"/>
            <a:ext cx="1449705" cy="730250"/>
            <a:chOff x="7426388" y="4504372"/>
            <a:chExt cx="1449705" cy="730250"/>
          </a:xfrm>
        </p:grpSpPr>
        <p:sp>
          <p:nvSpPr>
            <p:cNvPr id="53" name="object 53"/>
            <p:cNvSpPr/>
            <p:nvPr/>
          </p:nvSpPr>
          <p:spPr>
            <a:xfrm>
              <a:off x="7431151" y="4509134"/>
              <a:ext cx="1440180" cy="720725"/>
            </a:xfrm>
            <a:custGeom>
              <a:avLst/>
              <a:gdLst/>
              <a:ahLst/>
              <a:cxnLst/>
              <a:rect l="l" t="t" r="r" b="b"/>
              <a:pathLst>
                <a:path w="1440179" h="720725">
                  <a:moveTo>
                    <a:pt x="720090" y="0"/>
                  </a:moveTo>
                  <a:lnTo>
                    <a:pt x="657966" y="1322"/>
                  </a:lnTo>
                  <a:lnTo>
                    <a:pt x="597308" y="5217"/>
                  </a:lnTo>
                  <a:lnTo>
                    <a:pt x="538332" y="11576"/>
                  </a:lnTo>
                  <a:lnTo>
                    <a:pt x="481254" y="20291"/>
                  </a:lnTo>
                  <a:lnTo>
                    <a:pt x="426292" y="31254"/>
                  </a:lnTo>
                  <a:lnTo>
                    <a:pt x="373660" y="44357"/>
                  </a:lnTo>
                  <a:lnTo>
                    <a:pt x="323576" y="59491"/>
                  </a:lnTo>
                  <a:lnTo>
                    <a:pt x="276256" y="76549"/>
                  </a:lnTo>
                  <a:lnTo>
                    <a:pt x="231916" y="95422"/>
                  </a:lnTo>
                  <a:lnTo>
                    <a:pt x="190772" y="116001"/>
                  </a:lnTo>
                  <a:lnTo>
                    <a:pt x="153040" y="138179"/>
                  </a:lnTo>
                  <a:lnTo>
                    <a:pt x="118938" y="161848"/>
                  </a:lnTo>
                  <a:lnTo>
                    <a:pt x="88681" y="186899"/>
                  </a:lnTo>
                  <a:lnTo>
                    <a:pt x="40567" y="240714"/>
                  </a:lnTo>
                  <a:lnTo>
                    <a:pt x="10430" y="298761"/>
                  </a:lnTo>
                  <a:lnTo>
                    <a:pt x="0" y="360171"/>
                  </a:lnTo>
                  <a:lnTo>
                    <a:pt x="2643" y="391263"/>
                  </a:lnTo>
                  <a:lnTo>
                    <a:pt x="23143" y="451131"/>
                  </a:lnTo>
                  <a:lnTo>
                    <a:pt x="62485" y="507196"/>
                  </a:lnTo>
                  <a:lnTo>
                    <a:pt x="118938" y="558590"/>
                  </a:lnTo>
                  <a:lnTo>
                    <a:pt x="153040" y="582266"/>
                  </a:lnTo>
                  <a:lnTo>
                    <a:pt x="190772" y="604450"/>
                  </a:lnTo>
                  <a:lnTo>
                    <a:pt x="231916" y="625035"/>
                  </a:lnTo>
                  <a:lnTo>
                    <a:pt x="276256" y="643912"/>
                  </a:lnTo>
                  <a:lnTo>
                    <a:pt x="323576" y="660972"/>
                  </a:lnTo>
                  <a:lnTo>
                    <a:pt x="373660" y="676109"/>
                  </a:lnTo>
                  <a:lnTo>
                    <a:pt x="426292" y="689213"/>
                  </a:lnTo>
                  <a:lnTo>
                    <a:pt x="481254" y="700178"/>
                  </a:lnTo>
                  <a:lnTo>
                    <a:pt x="538332" y="708894"/>
                  </a:lnTo>
                  <a:lnTo>
                    <a:pt x="597308" y="715253"/>
                  </a:lnTo>
                  <a:lnTo>
                    <a:pt x="657966" y="719148"/>
                  </a:lnTo>
                  <a:lnTo>
                    <a:pt x="720090" y="720470"/>
                  </a:lnTo>
                  <a:lnTo>
                    <a:pt x="782231" y="719148"/>
                  </a:lnTo>
                  <a:lnTo>
                    <a:pt x="842904" y="715253"/>
                  </a:lnTo>
                  <a:lnTo>
                    <a:pt x="901890" y="708894"/>
                  </a:lnTo>
                  <a:lnTo>
                    <a:pt x="958975" y="700178"/>
                  </a:lnTo>
                  <a:lnTo>
                    <a:pt x="1013942" y="689213"/>
                  </a:lnTo>
                  <a:lnTo>
                    <a:pt x="1066575" y="676109"/>
                  </a:lnTo>
                  <a:lnTo>
                    <a:pt x="1116659" y="660972"/>
                  </a:lnTo>
                  <a:lnTo>
                    <a:pt x="1163977" y="643912"/>
                  </a:lnTo>
                  <a:lnTo>
                    <a:pt x="1208313" y="625035"/>
                  </a:lnTo>
                  <a:lnTo>
                    <a:pt x="1249452" y="604450"/>
                  </a:lnTo>
                  <a:lnTo>
                    <a:pt x="1287178" y="582266"/>
                  </a:lnTo>
                  <a:lnTo>
                    <a:pt x="1321274" y="558590"/>
                  </a:lnTo>
                  <a:lnTo>
                    <a:pt x="1351524" y="533531"/>
                  </a:lnTo>
                  <a:lnTo>
                    <a:pt x="1399625" y="479693"/>
                  </a:lnTo>
                  <a:lnTo>
                    <a:pt x="1429753" y="421619"/>
                  </a:lnTo>
                  <a:lnTo>
                    <a:pt x="1440179" y="360171"/>
                  </a:lnTo>
                  <a:lnTo>
                    <a:pt x="1437537" y="329100"/>
                  </a:lnTo>
                  <a:lnTo>
                    <a:pt x="1417044" y="269263"/>
                  </a:lnTo>
                  <a:lnTo>
                    <a:pt x="1377714" y="213224"/>
                  </a:lnTo>
                  <a:lnTo>
                    <a:pt x="1321274" y="161848"/>
                  </a:lnTo>
                  <a:lnTo>
                    <a:pt x="1287178" y="138179"/>
                  </a:lnTo>
                  <a:lnTo>
                    <a:pt x="1249452" y="116001"/>
                  </a:lnTo>
                  <a:lnTo>
                    <a:pt x="1208313" y="95422"/>
                  </a:lnTo>
                  <a:lnTo>
                    <a:pt x="1163977" y="76549"/>
                  </a:lnTo>
                  <a:lnTo>
                    <a:pt x="1116659" y="59491"/>
                  </a:lnTo>
                  <a:lnTo>
                    <a:pt x="1066575" y="44357"/>
                  </a:lnTo>
                  <a:lnTo>
                    <a:pt x="1013942" y="31254"/>
                  </a:lnTo>
                  <a:lnTo>
                    <a:pt x="958975" y="20291"/>
                  </a:lnTo>
                  <a:lnTo>
                    <a:pt x="901890" y="11576"/>
                  </a:lnTo>
                  <a:lnTo>
                    <a:pt x="842904" y="5217"/>
                  </a:lnTo>
                  <a:lnTo>
                    <a:pt x="782231" y="1322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31151" y="4509134"/>
              <a:ext cx="1440180" cy="720725"/>
            </a:xfrm>
            <a:custGeom>
              <a:avLst/>
              <a:gdLst/>
              <a:ahLst/>
              <a:cxnLst/>
              <a:rect l="l" t="t" r="r" b="b"/>
              <a:pathLst>
                <a:path w="1440179" h="720725">
                  <a:moveTo>
                    <a:pt x="0" y="360171"/>
                  </a:moveTo>
                  <a:lnTo>
                    <a:pt x="10430" y="298761"/>
                  </a:lnTo>
                  <a:lnTo>
                    <a:pt x="40567" y="240714"/>
                  </a:lnTo>
                  <a:lnTo>
                    <a:pt x="88681" y="186899"/>
                  </a:lnTo>
                  <a:lnTo>
                    <a:pt x="118938" y="161848"/>
                  </a:lnTo>
                  <a:lnTo>
                    <a:pt x="153040" y="138179"/>
                  </a:lnTo>
                  <a:lnTo>
                    <a:pt x="190772" y="116001"/>
                  </a:lnTo>
                  <a:lnTo>
                    <a:pt x="231916" y="95422"/>
                  </a:lnTo>
                  <a:lnTo>
                    <a:pt x="276256" y="76549"/>
                  </a:lnTo>
                  <a:lnTo>
                    <a:pt x="323576" y="59491"/>
                  </a:lnTo>
                  <a:lnTo>
                    <a:pt x="373660" y="44357"/>
                  </a:lnTo>
                  <a:lnTo>
                    <a:pt x="426292" y="31254"/>
                  </a:lnTo>
                  <a:lnTo>
                    <a:pt x="481254" y="20291"/>
                  </a:lnTo>
                  <a:lnTo>
                    <a:pt x="538332" y="11576"/>
                  </a:lnTo>
                  <a:lnTo>
                    <a:pt x="597308" y="5217"/>
                  </a:lnTo>
                  <a:lnTo>
                    <a:pt x="657966" y="1322"/>
                  </a:lnTo>
                  <a:lnTo>
                    <a:pt x="720090" y="0"/>
                  </a:lnTo>
                  <a:lnTo>
                    <a:pt x="782231" y="1322"/>
                  </a:lnTo>
                  <a:lnTo>
                    <a:pt x="842904" y="5217"/>
                  </a:lnTo>
                  <a:lnTo>
                    <a:pt x="901890" y="11576"/>
                  </a:lnTo>
                  <a:lnTo>
                    <a:pt x="958975" y="20291"/>
                  </a:lnTo>
                  <a:lnTo>
                    <a:pt x="1013942" y="31254"/>
                  </a:lnTo>
                  <a:lnTo>
                    <a:pt x="1066575" y="44357"/>
                  </a:lnTo>
                  <a:lnTo>
                    <a:pt x="1116659" y="59491"/>
                  </a:lnTo>
                  <a:lnTo>
                    <a:pt x="1163977" y="76549"/>
                  </a:lnTo>
                  <a:lnTo>
                    <a:pt x="1208313" y="95422"/>
                  </a:lnTo>
                  <a:lnTo>
                    <a:pt x="1249452" y="116001"/>
                  </a:lnTo>
                  <a:lnTo>
                    <a:pt x="1287178" y="138179"/>
                  </a:lnTo>
                  <a:lnTo>
                    <a:pt x="1321274" y="161848"/>
                  </a:lnTo>
                  <a:lnTo>
                    <a:pt x="1351524" y="186899"/>
                  </a:lnTo>
                  <a:lnTo>
                    <a:pt x="1399625" y="240714"/>
                  </a:lnTo>
                  <a:lnTo>
                    <a:pt x="1429753" y="298761"/>
                  </a:lnTo>
                  <a:lnTo>
                    <a:pt x="1440179" y="360171"/>
                  </a:lnTo>
                  <a:lnTo>
                    <a:pt x="1437537" y="391263"/>
                  </a:lnTo>
                  <a:lnTo>
                    <a:pt x="1429753" y="421619"/>
                  </a:lnTo>
                  <a:lnTo>
                    <a:pt x="1399625" y="479693"/>
                  </a:lnTo>
                  <a:lnTo>
                    <a:pt x="1351524" y="533531"/>
                  </a:lnTo>
                  <a:lnTo>
                    <a:pt x="1321274" y="558590"/>
                  </a:lnTo>
                  <a:lnTo>
                    <a:pt x="1287178" y="582266"/>
                  </a:lnTo>
                  <a:lnTo>
                    <a:pt x="1249452" y="604450"/>
                  </a:lnTo>
                  <a:lnTo>
                    <a:pt x="1208313" y="625035"/>
                  </a:lnTo>
                  <a:lnTo>
                    <a:pt x="1163977" y="643912"/>
                  </a:lnTo>
                  <a:lnTo>
                    <a:pt x="1116659" y="660972"/>
                  </a:lnTo>
                  <a:lnTo>
                    <a:pt x="1066575" y="676109"/>
                  </a:lnTo>
                  <a:lnTo>
                    <a:pt x="1013942" y="689213"/>
                  </a:lnTo>
                  <a:lnTo>
                    <a:pt x="958975" y="700178"/>
                  </a:lnTo>
                  <a:lnTo>
                    <a:pt x="901890" y="708894"/>
                  </a:lnTo>
                  <a:lnTo>
                    <a:pt x="842904" y="715253"/>
                  </a:lnTo>
                  <a:lnTo>
                    <a:pt x="782231" y="719148"/>
                  </a:lnTo>
                  <a:lnTo>
                    <a:pt x="720090" y="720470"/>
                  </a:lnTo>
                  <a:lnTo>
                    <a:pt x="657966" y="719148"/>
                  </a:lnTo>
                  <a:lnTo>
                    <a:pt x="597308" y="715253"/>
                  </a:lnTo>
                  <a:lnTo>
                    <a:pt x="538332" y="708894"/>
                  </a:lnTo>
                  <a:lnTo>
                    <a:pt x="481254" y="700178"/>
                  </a:lnTo>
                  <a:lnTo>
                    <a:pt x="426292" y="689213"/>
                  </a:lnTo>
                  <a:lnTo>
                    <a:pt x="373660" y="676109"/>
                  </a:lnTo>
                  <a:lnTo>
                    <a:pt x="323576" y="660972"/>
                  </a:lnTo>
                  <a:lnTo>
                    <a:pt x="276256" y="643912"/>
                  </a:lnTo>
                  <a:lnTo>
                    <a:pt x="231916" y="625035"/>
                  </a:lnTo>
                  <a:lnTo>
                    <a:pt x="190772" y="604450"/>
                  </a:lnTo>
                  <a:lnTo>
                    <a:pt x="153040" y="582266"/>
                  </a:lnTo>
                  <a:lnTo>
                    <a:pt x="118938" y="558590"/>
                  </a:lnTo>
                  <a:lnTo>
                    <a:pt x="88681" y="533531"/>
                  </a:lnTo>
                  <a:lnTo>
                    <a:pt x="40567" y="479693"/>
                  </a:lnTo>
                  <a:lnTo>
                    <a:pt x="10430" y="421619"/>
                  </a:lnTo>
                  <a:lnTo>
                    <a:pt x="0" y="360171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723378" y="4637354"/>
            <a:ext cx="80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410450" y="2220341"/>
            <a:ext cx="147955" cy="799465"/>
          </a:xfrm>
          <a:custGeom>
            <a:avLst/>
            <a:gdLst/>
            <a:ahLst/>
            <a:cxnLst/>
            <a:rect l="l" t="t" r="r" b="b"/>
            <a:pathLst>
              <a:path w="147954" h="799464">
                <a:moveTo>
                  <a:pt x="0" y="799338"/>
                </a:moveTo>
                <a:lnTo>
                  <a:pt x="147574" y="0"/>
                </a:lnTo>
              </a:path>
            </a:pathLst>
          </a:custGeom>
          <a:ln w="9524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61846" y="2220341"/>
            <a:ext cx="6989445" cy="3107055"/>
          </a:xfrm>
          <a:custGeom>
            <a:avLst/>
            <a:gdLst/>
            <a:ahLst/>
            <a:cxnLst/>
            <a:rect l="l" t="t" r="r" b="b"/>
            <a:pathLst>
              <a:path w="6989445" h="3107054">
                <a:moveTo>
                  <a:pt x="4225620" y="166624"/>
                </a:moveTo>
                <a:lnTo>
                  <a:pt x="3628593" y="416306"/>
                </a:lnTo>
              </a:path>
              <a:path w="6989445" h="3107054">
                <a:moveTo>
                  <a:pt x="3253181" y="0"/>
                </a:moveTo>
                <a:lnTo>
                  <a:pt x="3628593" y="416306"/>
                </a:lnTo>
              </a:path>
              <a:path w="6989445" h="3107054">
                <a:moveTo>
                  <a:pt x="1142060" y="173355"/>
                </a:moveTo>
                <a:lnTo>
                  <a:pt x="462864" y="990346"/>
                </a:lnTo>
              </a:path>
              <a:path w="6989445" h="3107054">
                <a:moveTo>
                  <a:pt x="159207" y="253619"/>
                </a:moveTo>
                <a:lnTo>
                  <a:pt x="462864" y="990346"/>
                </a:lnTo>
              </a:path>
              <a:path w="6989445" h="3107054">
                <a:moveTo>
                  <a:pt x="925271" y="1255014"/>
                </a:moveTo>
                <a:lnTo>
                  <a:pt x="2886786" y="933704"/>
                </a:lnTo>
              </a:path>
              <a:path w="6989445" h="3107054">
                <a:moveTo>
                  <a:pt x="0" y="1963420"/>
                </a:moveTo>
                <a:lnTo>
                  <a:pt x="462864" y="1519809"/>
                </a:lnTo>
              </a:path>
              <a:path w="6989445" h="3107054">
                <a:moveTo>
                  <a:pt x="965911" y="2063877"/>
                </a:moveTo>
                <a:lnTo>
                  <a:pt x="462864" y="1519809"/>
                </a:lnTo>
              </a:path>
              <a:path w="6989445" h="3107054">
                <a:moveTo>
                  <a:pt x="925271" y="1255014"/>
                </a:moveTo>
                <a:lnTo>
                  <a:pt x="2668473" y="2112391"/>
                </a:lnTo>
              </a:path>
              <a:path w="6989445" h="3107054">
                <a:moveTo>
                  <a:pt x="6233871" y="1352931"/>
                </a:moveTo>
                <a:lnTo>
                  <a:pt x="6305880" y="1424940"/>
                </a:lnTo>
              </a:path>
              <a:path w="6989445" h="3107054">
                <a:moveTo>
                  <a:pt x="6248603" y="1327785"/>
                </a:moveTo>
                <a:lnTo>
                  <a:pt x="5566486" y="2242312"/>
                </a:lnTo>
              </a:path>
              <a:path w="6989445" h="3107054">
                <a:moveTo>
                  <a:pt x="6248603" y="1327785"/>
                </a:moveTo>
                <a:lnTo>
                  <a:pt x="6989394" y="2288794"/>
                </a:lnTo>
              </a:path>
              <a:path w="6989445" h="3107054">
                <a:moveTo>
                  <a:pt x="4180408" y="2112391"/>
                </a:moveTo>
                <a:lnTo>
                  <a:pt x="5806516" y="1063625"/>
                </a:lnTo>
              </a:path>
              <a:path w="6989445" h="3107054">
                <a:moveTo>
                  <a:pt x="4370400" y="933704"/>
                </a:moveTo>
                <a:lnTo>
                  <a:pt x="5806516" y="1063625"/>
                </a:lnTo>
              </a:path>
              <a:path w="6989445" h="3107054">
                <a:moveTo>
                  <a:pt x="3424504" y="2633345"/>
                </a:moveTo>
                <a:lnTo>
                  <a:pt x="2887294" y="3012186"/>
                </a:lnTo>
              </a:path>
              <a:path w="6989445" h="3107054">
                <a:moveTo>
                  <a:pt x="3424504" y="2633345"/>
                </a:moveTo>
                <a:lnTo>
                  <a:pt x="3736162" y="3106674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92165" y="2881376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20283" y="3673855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50617" y="30975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10916" y="367385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953516" y="818466"/>
            <a:ext cx="48628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chemeClr val="accent5">
                    <a:lumMod val="50000"/>
                  </a:schemeClr>
                </a:solidFill>
              </a:rPr>
              <a:t>Kavramsal</a:t>
            </a:r>
            <a:r>
              <a:rPr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400" spc="-10" dirty="0">
                <a:solidFill>
                  <a:schemeClr val="accent5">
                    <a:lumMod val="50000"/>
                  </a:schemeClr>
                </a:solidFill>
              </a:rPr>
              <a:t>Tasarım</a:t>
            </a:r>
            <a:endParaRPr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Altbilgi Yer Tutucusu 6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70834"/>
            <a:ext cx="8077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7435" marR="5080" indent="-10553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4000"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–  Create</a:t>
            </a:r>
            <a:r>
              <a:rPr sz="4000"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371600"/>
            <a:ext cx="7537450" cy="419537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Veritabanı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üzerinde </a:t>
            </a:r>
            <a:r>
              <a:rPr sz="2800" spc="-20" dirty="0">
                <a:solidFill>
                  <a:srgbClr val="4B4B4B"/>
                </a:solidFill>
                <a:latin typeface="Arial"/>
                <a:cs typeface="Arial"/>
              </a:rPr>
              <a:t>yeni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tablo oluşturur.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Sütun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adları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Veri</a:t>
            </a:r>
            <a:r>
              <a:rPr sz="2400" spc="-4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tipleri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Kısıtlamalar (</a:t>
            </a:r>
            <a:r>
              <a:rPr sz="2400" dirty="0" err="1">
                <a:solidFill>
                  <a:srgbClr val="4B4B4B"/>
                </a:solidFill>
                <a:latin typeface="Arial"/>
                <a:cs typeface="Arial"/>
              </a:rPr>
              <a:t>Constraintler</a:t>
            </a:r>
            <a:r>
              <a:rPr lang="tr-TR" sz="240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Otomatik</a:t>
            </a:r>
            <a:r>
              <a:rPr sz="2400" spc="-8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arttırma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NULL yada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Not</a:t>
            </a:r>
            <a:r>
              <a:rPr sz="2400" spc="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NULL</a:t>
            </a:r>
            <a:endParaRPr sz="24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Kullanım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Şekli</a:t>
            </a:r>
            <a:endParaRPr sz="2800" dirty="0">
              <a:latin typeface="Arial"/>
              <a:cs typeface="Arial"/>
            </a:endParaRPr>
          </a:p>
          <a:p>
            <a:pPr marL="756285" marR="828040" indent="-287020">
              <a:lnSpc>
                <a:spcPct val="100000"/>
              </a:lnSpc>
              <a:spcBef>
                <a:spcPts val="665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CREATE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TABLE </a:t>
            </a:r>
            <a:r>
              <a:rPr sz="2400" i="1" dirty="0">
                <a:solidFill>
                  <a:srgbClr val="4B4B4B"/>
                </a:solidFill>
                <a:latin typeface="Arial"/>
                <a:cs typeface="Arial"/>
              </a:rPr>
              <a:t>&lt;tablo_adı&gt;</a:t>
            </a:r>
            <a:r>
              <a:rPr sz="2400" i="1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B4B4B"/>
                </a:solidFill>
                <a:latin typeface="Arial"/>
                <a:cs typeface="Arial"/>
              </a:rPr>
              <a:t>(alan_adı  </a:t>
            </a:r>
            <a:r>
              <a:rPr sz="2400" spc="-5" dirty="0">
                <a:solidFill>
                  <a:srgbClr val="4B4B4B"/>
                </a:solidFill>
                <a:latin typeface="Arial"/>
                <a:cs typeface="Arial"/>
              </a:rPr>
              <a:t>veri_türü)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0333" y="2366010"/>
            <a:ext cx="925194" cy="529590"/>
          </a:xfrm>
          <a:prstGeom prst="rect">
            <a:avLst/>
          </a:prstGeom>
          <a:solidFill>
            <a:srgbClr val="FFFFFF"/>
          </a:solidFill>
          <a:ln w="9525">
            <a:solidFill>
              <a:srgbClr val="4B4B4B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98120">
              <a:lnSpc>
                <a:spcPct val="100000"/>
              </a:lnSpc>
              <a:spcBef>
                <a:spcPts val="270"/>
              </a:spcBef>
            </a:pP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Firma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71861" y="1774825"/>
            <a:ext cx="1493520" cy="1044575"/>
            <a:chOff x="3971861" y="1698434"/>
            <a:chExt cx="1493520" cy="1044575"/>
          </a:xfrm>
        </p:grpSpPr>
        <p:sp>
          <p:nvSpPr>
            <p:cNvPr id="4" name="object 4"/>
            <p:cNvSpPr/>
            <p:nvPr/>
          </p:nvSpPr>
          <p:spPr>
            <a:xfrm>
              <a:off x="3976623" y="1703197"/>
              <a:ext cx="1483995" cy="1035050"/>
            </a:xfrm>
            <a:custGeom>
              <a:avLst/>
              <a:gdLst/>
              <a:ahLst/>
              <a:cxnLst/>
              <a:rect l="l" t="t" r="r" b="b"/>
              <a:pathLst>
                <a:path w="1483995" h="1035050">
                  <a:moveTo>
                    <a:pt x="741806" y="0"/>
                  </a:moveTo>
                  <a:lnTo>
                    <a:pt x="0" y="517270"/>
                  </a:lnTo>
                  <a:lnTo>
                    <a:pt x="741806" y="1034668"/>
                  </a:lnTo>
                  <a:lnTo>
                    <a:pt x="1483614" y="517270"/>
                  </a:lnTo>
                  <a:lnTo>
                    <a:pt x="7418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6623" y="1703197"/>
              <a:ext cx="1483995" cy="1035050"/>
            </a:xfrm>
            <a:custGeom>
              <a:avLst/>
              <a:gdLst/>
              <a:ahLst/>
              <a:cxnLst/>
              <a:rect l="l" t="t" r="r" b="b"/>
              <a:pathLst>
                <a:path w="1483995" h="1035050">
                  <a:moveTo>
                    <a:pt x="0" y="517270"/>
                  </a:moveTo>
                  <a:lnTo>
                    <a:pt x="741806" y="0"/>
                  </a:lnTo>
                  <a:lnTo>
                    <a:pt x="1483614" y="517270"/>
                  </a:lnTo>
                  <a:lnTo>
                    <a:pt x="741806" y="1034668"/>
                  </a:lnTo>
                  <a:lnTo>
                    <a:pt x="0" y="517270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27601" y="1983435"/>
            <a:ext cx="511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4B4B4B"/>
                </a:solidFill>
                <a:latin typeface="Arial"/>
                <a:cs typeface="Arial"/>
              </a:rPr>
              <a:t>Alınır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6354" y="2086076"/>
            <a:ext cx="884555" cy="528955"/>
          </a:xfrm>
          <a:prstGeom prst="rect">
            <a:avLst/>
          </a:prstGeom>
          <a:solidFill>
            <a:srgbClr val="FFFFFF"/>
          </a:solidFill>
          <a:ln w="9525">
            <a:solidFill>
              <a:srgbClr val="4B4B4B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70"/>
              </a:spcBef>
            </a:pP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Urun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87965" y="767715"/>
            <a:ext cx="1110615" cy="603885"/>
            <a:chOff x="3787965" y="687895"/>
            <a:chExt cx="1110615" cy="603885"/>
          </a:xfrm>
        </p:grpSpPr>
        <p:sp>
          <p:nvSpPr>
            <p:cNvPr id="9" name="object 9"/>
            <p:cNvSpPr/>
            <p:nvPr/>
          </p:nvSpPr>
          <p:spPr>
            <a:xfrm>
              <a:off x="3792728" y="692658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1" y="0"/>
                  </a:moveTo>
                  <a:lnTo>
                    <a:pt x="490331" y="1744"/>
                  </a:lnTo>
                  <a:lnTo>
                    <a:pt x="432242" y="6856"/>
                  </a:lnTo>
                  <a:lnTo>
                    <a:pt x="376358" y="15153"/>
                  </a:lnTo>
                  <a:lnTo>
                    <a:pt x="323016" y="26455"/>
                  </a:lnTo>
                  <a:lnTo>
                    <a:pt x="272551" y="40578"/>
                  </a:lnTo>
                  <a:lnTo>
                    <a:pt x="225299" y="57343"/>
                  </a:lnTo>
                  <a:lnTo>
                    <a:pt x="181595" y="76565"/>
                  </a:lnTo>
                  <a:lnTo>
                    <a:pt x="141775" y="98065"/>
                  </a:lnTo>
                  <a:lnTo>
                    <a:pt x="106176" y="121660"/>
                  </a:lnTo>
                  <a:lnTo>
                    <a:pt x="75132" y="147169"/>
                  </a:lnTo>
                  <a:lnTo>
                    <a:pt x="28054" y="203199"/>
                  </a:lnTo>
                  <a:lnTo>
                    <a:pt x="3229" y="264703"/>
                  </a:lnTo>
                  <a:lnTo>
                    <a:pt x="0" y="297052"/>
                  </a:lnTo>
                  <a:lnTo>
                    <a:pt x="3229" y="329426"/>
                  </a:lnTo>
                  <a:lnTo>
                    <a:pt x="28054" y="390967"/>
                  </a:lnTo>
                  <a:lnTo>
                    <a:pt x="75132" y="447025"/>
                  </a:lnTo>
                  <a:lnTo>
                    <a:pt x="106176" y="472544"/>
                  </a:lnTo>
                  <a:lnTo>
                    <a:pt x="141775" y="496147"/>
                  </a:lnTo>
                  <a:lnTo>
                    <a:pt x="181595" y="517654"/>
                  </a:lnTo>
                  <a:lnTo>
                    <a:pt x="225299" y="536881"/>
                  </a:lnTo>
                  <a:lnTo>
                    <a:pt x="272551" y="553649"/>
                  </a:lnTo>
                  <a:lnTo>
                    <a:pt x="323016" y="567775"/>
                  </a:lnTo>
                  <a:lnTo>
                    <a:pt x="376358" y="579078"/>
                  </a:lnTo>
                  <a:lnTo>
                    <a:pt x="432242" y="587376"/>
                  </a:lnTo>
                  <a:lnTo>
                    <a:pt x="490331" y="592488"/>
                  </a:lnTo>
                  <a:lnTo>
                    <a:pt x="550291" y="594232"/>
                  </a:lnTo>
                  <a:lnTo>
                    <a:pt x="610250" y="592488"/>
                  </a:lnTo>
                  <a:lnTo>
                    <a:pt x="668339" y="587376"/>
                  </a:lnTo>
                  <a:lnTo>
                    <a:pt x="724223" y="579078"/>
                  </a:lnTo>
                  <a:lnTo>
                    <a:pt x="777565" y="567775"/>
                  </a:lnTo>
                  <a:lnTo>
                    <a:pt x="828030" y="553649"/>
                  </a:lnTo>
                  <a:lnTo>
                    <a:pt x="875282" y="536881"/>
                  </a:lnTo>
                  <a:lnTo>
                    <a:pt x="918986" y="517654"/>
                  </a:lnTo>
                  <a:lnTo>
                    <a:pt x="958806" y="496147"/>
                  </a:lnTo>
                  <a:lnTo>
                    <a:pt x="994405" y="472544"/>
                  </a:lnTo>
                  <a:lnTo>
                    <a:pt x="1025449" y="447025"/>
                  </a:lnTo>
                  <a:lnTo>
                    <a:pt x="1072527" y="390967"/>
                  </a:lnTo>
                  <a:lnTo>
                    <a:pt x="1097352" y="329426"/>
                  </a:lnTo>
                  <a:lnTo>
                    <a:pt x="1100582" y="297052"/>
                  </a:lnTo>
                  <a:lnTo>
                    <a:pt x="1097352" y="264703"/>
                  </a:lnTo>
                  <a:lnTo>
                    <a:pt x="1072527" y="203199"/>
                  </a:lnTo>
                  <a:lnTo>
                    <a:pt x="1025449" y="147169"/>
                  </a:lnTo>
                  <a:lnTo>
                    <a:pt x="994405" y="121660"/>
                  </a:lnTo>
                  <a:lnTo>
                    <a:pt x="958806" y="98065"/>
                  </a:lnTo>
                  <a:lnTo>
                    <a:pt x="918986" y="76565"/>
                  </a:lnTo>
                  <a:lnTo>
                    <a:pt x="875282" y="57343"/>
                  </a:lnTo>
                  <a:lnTo>
                    <a:pt x="828030" y="40578"/>
                  </a:lnTo>
                  <a:lnTo>
                    <a:pt x="777565" y="26455"/>
                  </a:lnTo>
                  <a:lnTo>
                    <a:pt x="724223" y="15153"/>
                  </a:lnTo>
                  <a:lnTo>
                    <a:pt x="668339" y="6856"/>
                  </a:lnTo>
                  <a:lnTo>
                    <a:pt x="610250" y="1744"/>
                  </a:lnTo>
                  <a:lnTo>
                    <a:pt x="550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92728" y="692658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58"/>
                  </a:lnTo>
                  <a:lnTo>
                    <a:pt x="48979" y="174409"/>
                  </a:lnTo>
                  <a:lnTo>
                    <a:pt x="106176" y="121660"/>
                  </a:lnTo>
                  <a:lnTo>
                    <a:pt x="141775" y="98065"/>
                  </a:lnTo>
                  <a:lnTo>
                    <a:pt x="181595" y="76565"/>
                  </a:lnTo>
                  <a:lnTo>
                    <a:pt x="225299" y="57343"/>
                  </a:lnTo>
                  <a:lnTo>
                    <a:pt x="272551" y="40578"/>
                  </a:lnTo>
                  <a:lnTo>
                    <a:pt x="323016" y="26455"/>
                  </a:lnTo>
                  <a:lnTo>
                    <a:pt x="376358" y="15153"/>
                  </a:lnTo>
                  <a:lnTo>
                    <a:pt x="432242" y="6856"/>
                  </a:lnTo>
                  <a:lnTo>
                    <a:pt x="490331" y="1744"/>
                  </a:lnTo>
                  <a:lnTo>
                    <a:pt x="550291" y="0"/>
                  </a:lnTo>
                  <a:lnTo>
                    <a:pt x="610250" y="1744"/>
                  </a:lnTo>
                  <a:lnTo>
                    <a:pt x="668339" y="6856"/>
                  </a:lnTo>
                  <a:lnTo>
                    <a:pt x="724223" y="15153"/>
                  </a:lnTo>
                  <a:lnTo>
                    <a:pt x="777565" y="26455"/>
                  </a:lnTo>
                  <a:lnTo>
                    <a:pt x="828030" y="40578"/>
                  </a:lnTo>
                  <a:lnTo>
                    <a:pt x="875282" y="57343"/>
                  </a:lnTo>
                  <a:lnTo>
                    <a:pt x="918986" y="76565"/>
                  </a:lnTo>
                  <a:lnTo>
                    <a:pt x="958806" y="98065"/>
                  </a:lnTo>
                  <a:lnTo>
                    <a:pt x="994405" y="121660"/>
                  </a:lnTo>
                  <a:lnTo>
                    <a:pt x="1025449" y="147169"/>
                  </a:lnTo>
                  <a:lnTo>
                    <a:pt x="1072527" y="203199"/>
                  </a:lnTo>
                  <a:lnTo>
                    <a:pt x="1097352" y="264703"/>
                  </a:lnTo>
                  <a:lnTo>
                    <a:pt x="1100582" y="297052"/>
                  </a:lnTo>
                  <a:lnTo>
                    <a:pt x="1097352" y="329426"/>
                  </a:lnTo>
                  <a:lnTo>
                    <a:pt x="1087889" y="360791"/>
                  </a:lnTo>
                  <a:lnTo>
                    <a:pt x="1051602" y="419773"/>
                  </a:lnTo>
                  <a:lnTo>
                    <a:pt x="994405" y="472544"/>
                  </a:lnTo>
                  <a:lnTo>
                    <a:pt x="958806" y="496147"/>
                  </a:lnTo>
                  <a:lnTo>
                    <a:pt x="918986" y="517654"/>
                  </a:lnTo>
                  <a:lnTo>
                    <a:pt x="875282" y="536881"/>
                  </a:lnTo>
                  <a:lnTo>
                    <a:pt x="828030" y="553649"/>
                  </a:lnTo>
                  <a:lnTo>
                    <a:pt x="777565" y="567775"/>
                  </a:lnTo>
                  <a:lnTo>
                    <a:pt x="724223" y="579078"/>
                  </a:lnTo>
                  <a:lnTo>
                    <a:pt x="668339" y="587376"/>
                  </a:lnTo>
                  <a:lnTo>
                    <a:pt x="610250" y="592488"/>
                  </a:lnTo>
                  <a:lnTo>
                    <a:pt x="550291" y="594232"/>
                  </a:lnTo>
                  <a:lnTo>
                    <a:pt x="490331" y="592488"/>
                  </a:lnTo>
                  <a:lnTo>
                    <a:pt x="432242" y="587376"/>
                  </a:lnTo>
                  <a:lnTo>
                    <a:pt x="376358" y="579078"/>
                  </a:lnTo>
                  <a:lnTo>
                    <a:pt x="323016" y="567775"/>
                  </a:lnTo>
                  <a:lnTo>
                    <a:pt x="272551" y="553649"/>
                  </a:lnTo>
                  <a:lnTo>
                    <a:pt x="225299" y="536881"/>
                  </a:lnTo>
                  <a:lnTo>
                    <a:pt x="181595" y="517654"/>
                  </a:lnTo>
                  <a:lnTo>
                    <a:pt x="141775" y="496147"/>
                  </a:lnTo>
                  <a:lnTo>
                    <a:pt x="106176" y="472544"/>
                  </a:lnTo>
                  <a:lnTo>
                    <a:pt x="75132" y="447025"/>
                  </a:lnTo>
                  <a:lnTo>
                    <a:pt x="28054" y="390967"/>
                  </a:lnTo>
                  <a:lnTo>
                    <a:pt x="3229" y="329426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33773" y="800811"/>
            <a:ext cx="4610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r>
              <a:rPr sz="1800" spc="-75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h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133149" y="996315"/>
            <a:ext cx="1222375" cy="603885"/>
            <a:chOff x="5133149" y="941514"/>
            <a:chExt cx="1222375" cy="603885"/>
          </a:xfrm>
        </p:grpSpPr>
        <p:sp>
          <p:nvSpPr>
            <p:cNvPr id="13" name="object 13"/>
            <p:cNvSpPr/>
            <p:nvPr/>
          </p:nvSpPr>
          <p:spPr>
            <a:xfrm>
              <a:off x="5137911" y="946277"/>
              <a:ext cx="1212850" cy="594360"/>
            </a:xfrm>
            <a:custGeom>
              <a:avLst/>
              <a:gdLst/>
              <a:ahLst/>
              <a:cxnLst/>
              <a:rect l="l" t="t" r="r" b="b"/>
              <a:pathLst>
                <a:path w="1212850" h="594360">
                  <a:moveTo>
                    <a:pt x="606298" y="0"/>
                  </a:moveTo>
                  <a:lnTo>
                    <a:pt x="544299" y="1534"/>
                  </a:lnTo>
                  <a:lnTo>
                    <a:pt x="484093" y="6039"/>
                  </a:lnTo>
                  <a:lnTo>
                    <a:pt x="425985" y="13364"/>
                  </a:lnTo>
                  <a:lnTo>
                    <a:pt x="370278" y="23360"/>
                  </a:lnTo>
                  <a:lnTo>
                    <a:pt x="317278" y="35876"/>
                  </a:lnTo>
                  <a:lnTo>
                    <a:pt x="267289" y="50765"/>
                  </a:lnTo>
                  <a:lnTo>
                    <a:pt x="220615" y="67875"/>
                  </a:lnTo>
                  <a:lnTo>
                    <a:pt x="177561" y="87058"/>
                  </a:lnTo>
                  <a:lnTo>
                    <a:pt x="138432" y="108164"/>
                  </a:lnTo>
                  <a:lnTo>
                    <a:pt x="103533" y="131043"/>
                  </a:lnTo>
                  <a:lnTo>
                    <a:pt x="73166" y="155545"/>
                  </a:lnTo>
                  <a:lnTo>
                    <a:pt x="27253" y="208824"/>
                  </a:lnTo>
                  <a:lnTo>
                    <a:pt x="3129" y="266802"/>
                  </a:lnTo>
                  <a:lnTo>
                    <a:pt x="0" y="297180"/>
                  </a:lnTo>
                  <a:lnTo>
                    <a:pt x="3129" y="327535"/>
                  </a:lnTo>
                  <a:lnTo>
                    <a:pt x="27253" y="385477"/>
                  </a:lnTo>
                  <a:lnTo>
                    <a:pt x="73166" y="438728"/>
                  </a:lnTo>
                  <a:lnTo>
                    <a:pt x="103533" y="463220"/>
                  </a:lnTo>
                  <a:lnTo>
                    <a:pt x="138432" y="486091"/>
                  </a:lnTo>
                  <a:lnTo>
                    <a:pt x="177561" y="507190"/>
                  </a:lnTo>
                  <a:lnTo>
                    <a:pt x="220615" y="526367"/>
                  </a:lnTo>
                  <a:lnTo>
                    <a:pt x="267289" y="543474"/>
                  </a:lnTo>
                  <a:lnTo>
                    <a:pt x="317278" y="558359"/>
                  </a:lnTo>
                  <a:lnTo>
                    <a:pt x="370278" y="570874"/>
                  </a:lnTo>
                  <a:lnTo>
                    <a:pt x="425985" y="580869"/>
                  </a:lnTo>
                  <a:lnTo>
                    <a:pt x="484093" y="588193"/>
                  </a:lnTo>
                  <a:lnTo>
                    <a:pt x="544299" y="592698"/>
                  </a:lnTo>
                  <a:lnTo>
                    <a:pt x="606298" y="594233"/>
                  </a:lnTo>
                  <a:lnTo>
                    <a:pt x="668298" y="592698"/>
                  </a:lnTo>
                  <a:lnTo>
                    <a:pt x="728507" y="588193"/>
                  </a:lnTo>
                  <a:lnTo>
                    <a:pt x="786622" y="580869"/>
                  </a:lnTo>
                  <a:lnTo>
                    <a:pt x="842337" y="570874"/>
                  </a:lnTo>
                  <a:lnTo>
                    <a:pt x="895347" y="558359"/>
                  </a:lnTo>
                  <a:lnTo>
                    <a:pt x="945347" y="543474"/>
                  </a:lnTo>
                  <a:lnTo>
                    <a:pt x="992032" y="526367"/>
                  </a:lnTo>
                  <a:lnTo>
                    <a:pt x="1035097" y="507190"/>
                  </a:lnTo>
                  <a:lnTo>
                    <a:pt x="1074238" y="486091"/>
                  </a:lnTo>
                  <a:lnTo>
                    <a:pt x="1109149" y="463220"/>
                  </a:lnTo>
                  <a:lnTo>
                    <a:pt x="1139526" y="438728"/>
                  </a:lnTo>
                  <a:lnTo>
                    <a:pt x="1185457" y="385477"/>
                  </a:lnTo>
                  <a:lnTo>
                    <a:pt x="1209591" y="327535"/>
                  </a:lnTo>
                  <a:lnTo>
                    <a:pt x="1212723" y="297180"/>
                  </a:lnTo>
                  <a:lnTo>
                    <a:pt x="1209591" y="266802"/>
                  </a:lnTo>
                  <a:lnTo>
                    <a:pt x="1185457" y="208824"/>
                  </a:lnTo>
                  <a:lnTo>
                    <a:pt x="1139526" y="155545"/>
                  </a:lnTo>
                  <a:lnTo>
                    <a:pt x="1109149" y="131043"/>
                  </a:lnTo>
                  <a:lnTo>
                    <a:pt x="1074238" y="108164"/>
                  </a:lnTo>
                  <a:lnTo>
                    <a:pt x="1035097" y="87058"/>
                  </a:lnTo>
                  <a:lnTo>
                    <a:pt x="992032" y="67875"/>
                  </a:lnTo>
                  <a:lnTo>
                    <a:pt x="945347" y="50765"/>
                  </a:lnTo>
                  <a:lnTo>
                    <a:pt x="895347" y="35876"/>
                  </a:lnTo>
                  <a:lnTo>
                    <a:pt x="842337" y="23360"/>
                  </a:lnTo>
                  <a:lnTo>
                    <a:pt x="786622" y="13364"/>
                  </a:lnTo>
                  <a:lnTo>
                    <a:pt x="728507" y="6039"/>
                  </a:lnTo>
                  <a:lnTo>
                    <a:pt x="668298" y="1534"/>
                  </a:lnTo>
                  <a:lnTo>
                    <a:pt x="606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37911" y="946277"/>
              <a:ext cx="1212850" cy="594360"/>
            </a:xfrm>
            <a:custGeom>
              <a:avLst/>
              <a:gdLst/>
              <a:ahLst/>
              <a:cxnLst/>
              <a:rect l="l" t="t" r="r" b="b"/>
              <a:pathLst>
                <a:path w="1212850" h="594360">
                  <a:moveTo>
                    <a:pt x="0" y="297180"/>
                  </a:moveTo>
                  <a:lnTo>
                    <a:pt x="12315" y="237300"/>
                  </a:lnTo>
                  <a:lnTo>
                    <a:pt x="47638" y="181522"/>
                  </a:lnTo>
                  <a:lnTo>
                    <a:pt x="103533" y="131043"/>
                  </a:lnTo>
                  <a:lnTo>
                    <a:pt x="138432" y="108164"/>
                  </a:lnTo>
                  <a:lnTo>
                    <a:pt x="177561" y="87058"/>
                  </a:lnTo>
                  <a:lnTo>
                    <a:pt x="220615" y="67875"/>
                  </a:lnTo>
                  <a:lnTo>
                    <a:pt x="267289" y="50765"/>
                  </a:lnTo>
                  <a:lnTo>
                    <a:pt x="317278" y="35876"/>
                  </a:lnTo>
                  <a:lnTo>
                    <a:pt x="370278" y="23360"/>
                  </a:lnTo>
                  <a:lnTo>
                    <a:pt x="425985" y="13364"/>
                  </a:lnTo>
                  <a:lnTo>
                    <a:pt x="484093" y="6039"/>
                  </a:lnTo>
                  <a:lnTo>
                    <a:pt x="544299" y="1534"/>
                  </a:lnTo>
                  <a:lnTo>
                    <a:pt x="606298" y="0"/>
                  </a:lnTo>
                  <a:lnTo>
                    <a:pt x="668298" y="1534"/>
                  </a:lnTo>
                  <a:lnTo>
                    <a:pt x="728507" y="6039"/>
                  </a:lnTo>
                  <a:lnTo>
                    <a:pt x="786622" y="13364"/>
                  </a:lnTo>
                  <a:lnTo>
                    <a:pt x="842337" y="23360"/>
                  </a:lnTo>
                  <a:lnTo>
                    <a:pt x="895347" y="35876"/>
                  </a:lnTo>
                  <a:lnTo>
                    <a:pt x="945347" y="50765"/>
                  </a:lnTo>
                  <a:lnTo>
                    <a:pt x="992032" y="67875"/>
                  </a:lnTo>
                  <a:lnTo>
                    <a:pt x="1035097" y="87058"/>
                  </a:lnTo>
                  <a:lnTo>
                    <a:pt x="1074238" y="108164"/>
                  </a:lnTo>
                  <a:lnTo>
                    <a:pt x="1109149" y="131043"/>
                  </a:lnTo>
                  <a:lnTo>
                    <a:pt x="1139526" y="155545"/>
                  </a:lnTo>
                  <a:lnTo>
                    <a:pt x="1185457" y="208824"/>
                  </a:lnTo>
                  <a:lnTo>
                    <a:pt x="1209591" y="266802"/>
                  </a:lnTo>
                  <a:lnTo>
                    <a:pt x="1212723" y="297180"/>
                  </a:lnTo>
                  <a:lnTo>
                    <a:pt x="1209591" y="327535"/>
                  </a:lnTo>
                  <a:lnTo>
                    <a:pt x="1200401" y="357017"/>
                  </a:lnTo>
                  <a:lnTo>
                    <a:pt x="1165064" y="412763"/>
                  </a:lnTo>
                  <a:lnTo>
                    <a:pt x="1109149" y="463220"/>
                  </a:lnTo>
                  <a:lnTo>
                    <a:pt x="1074238" y="486091"/>
                  </a:lnTo>
                  <a:lnTo>
                    <a:pt x="1035097" y="507190"/>
                  </a:lnTo>
                  <a:lnTo>
                    <a:pt x="992032" y="526367"/>
                  </a:lnTo>
                  <a:lnTo>
                    <a:pt x="945347" y="543474"/>
                  </a:lnTo>
                  <a:lnTo>
                    <a:pt x="895347" y="558359"/>
                  </a:lnTo>
                  <a:lnTo>
                    <a:pt x="842337" y="570874"/>
                  </a:lnTo>
                  <a:lnTo>
                    <a:pt x="786622" y="580869"/>
                  </a:lnTo>
                  <a:lnTo>
                    <a:pt x="728507" y="588193"/>
                  </a:lnTo>
                  <a:lnTo>
                    <a:pt x="668298" y="592698"/>
                  </a:lnTo>
                  <a:lnTo>
                    <a:pt x="606298" y="594233"/>
                  </a:lnTo>
                  <a:lnTo>
                    <a:pt x="544299" y="592698"/>
                  </a:lnTo>
                  <a:lnTo>
                    <a:pt x="484093" y="588193"/>
                  </a:lnTo>
                  <a:lnTo>
                    <a:pt x="425985" y="580869"/>
                  </a:lnTo>
                  <a:lnTo>
                    <a:pt x="370278" y="570874"/>
                  </a:lnTo>
                  <a:lnTo>
                    <a:pt x="317278" y="558359"/>
                  </a:lnTo>
                  <a:lnTo>
                    <a:pt x="267289" y="543474"/>
                  </a:lnTo>
                  <a:lnTo>
                    <a:pt x="220615" y="526367"/>
                  </a:lnTo>
                  <a:lnTo>
                    <a:pt x="177561" y="507190"/>
                  </a:lnTo>
                  <a:lnTo>
                    <a:pt x="138432" y="486091"/>
                  </a:lnTo>
                  <a:lnTo>
                    <a:pt x="103533" y="463220"/>
                  </a:lnTo>
                  <a:lnTo>
                    <a:pt x="73166" y="438728"/>
                  </a:lnTo>
                  <a:lnTo>
                    <a:pt x="27253" y="385477"/>
                  </a:lnTo>
                  <a:lnTo>
                    <a:pt x="3129" y="327535"/>
                  </a:lnTo>
                  <a:lnTo>
                    <a:pt x="0" y="297180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95976" y="1054734"/>
            <a:ext cx="62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mi</a:t>
            </a:r>
            <a:r>
              <a:rPr sz="1800" spc="-90" dirty="0">
                <a:solidFill>
                  <a:srgbClr val="4B4B4B"/>
                </a:solidFill>
                <a:latin typeface="Trebuchet MS"/>
                <a:cs typeface="Trebuchet MS"/>
              </a:rPr>
              <a:t>k</a:t>
            </a: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4784" y="889000"/>
            <a:ext cx="1428750" cy="711200"/>
            <a:chOff x="534784" y="834453"/>
            <a:chExt cx="1428750" cy="711200"/>
          </a:xfrm>
        </p:grpSpPr>
        <p:sp>
          <p:nvSpPr>
            <p:cNvPr id="17" name="object 17"/>
            <p:cNvSpPr/>
            <p:nvPr/>
          </p:nvSpPr>
          <p:spPr>
            <a:xfrm>
              <a:off x="539546" y="839216"/>
              <a:ext cx="1419225" cy="701675"/>
            </a:xfrm>
            <a:custGeom>
              <a:avLst/>
              <a:gdLst/>
              <a:ahLst/>
              <a:cxnLst/>
              <a:rect l="l" t="t" r="r" b="b"/>
              <a:pathLst>
                <a:path w="1419225" h="701675">
                  <a:moveTo>
                    <a:pt x="709460" y="0"/>
                  </a:moveTo>
                  <a:lnTo>
                    <a:pt x="648245" y="1286"/>
                  </a:lnTo>
                  <a:lnTo>
                    <a:pt x="588477" y="5077"/>
                  </a:lnTo>
                  <a:lnTo>
                    <a:pt x="530367" y="11266"/>
                  </a:lnTo>
                  <a:lnTo>
                    <a:pt x="474129" y="19749"/>
                  </a:lnTo>
                  <a:lnTo>
                    <a:pt x="419976" y="30420"/>
                  </a:lnTo>
                  <a:lnTo>
                    <a:pt x="368121" y="43173"/>
                  </a:lnTo>
                  <a:lnTo>
                    <a:pt x="318776" y="57905"/>
                  </a:lnTo>
                  <a:lnTo>
                    <a:pt x="272155" y="74508"/>
                  </a:lnTo>
                  <a:lnTo>
                    <a:pt x="228471" y="92879"/>
                  </a:lnTo>
                  <a:lnTo>
                    <a:pt x="187937" y="112913"/>
                  </a:lnTo>
                  <a:lnTo>
                    <a:pt x="150765" y="134503"/>
                  </a:lnTo>
                  <a:lnTo>
                    <a:pt x="117168" y="157545"/>
                  </a:lnTo>
                  <a:lnTo>
                    <a:pt x="87361" y="181933"/>
                  </a:lnTo>
                  <a:lnTo>
                    <a:pt x="39962" y="234328"/>
                  </a:lnTo>
                  <a:lnTo>
                    <a:pt x="10274" y="290846"/>
                  </a:lnTo>
                  <a:lnTo>
                    <a:pt x="0" y="350647"/>
                  </a:lnTo>
                  <a:lnTo>
                    <a:pt x="2604" y="380904"/>
                  </a:lnTo>
                  <a:lnTo>
                    <a:pt x="22798" y="439169"/>
                  </a:lnTo>
                  <a:lnTo>
                    <a:pt x="61554" y="493731"/>
                  </a:lnTo>
                  <a:lnTo>
                    <a:pt x="117168" y="543748"/>
                  </a:lnTo>
                  <a:lnTo>
                    <a:pt x="150765" y="566790"/>
                  </a:lnTo>
                  <a:lnTo>
                    <a:pt x="187937" y="588380"/>
                  </a:lnTo>
                  <a:lnTo>
                    <a:pt x="228471" y="608414"/>
                  </a:lnTo>
                  <a:lnTo>
                    <a:pt x="272155" y="626785"/>
                  </a:lnTo>
                  <a:lnTo>
                    <a:pt x="318776" y="643388"/>
                  </a:lnTo>
                  <a:lnTo>
                    <a:pt x="368121" y="658120"/>
                  </a:lnTo>
                  <a:lnTo>
                    <a:pt x="419976" y="670873"/>
                  </a:lnTo>
                  <a:lnTo>
                    <a:pt x="474129" y="681544"/>
                  </a:lnTo>
                  <a:lnTo>
                    <a:pt x="530367" y="690027"/>
                  </a:lnTo>
                  <a:lnTo>
                    <a:pt x="588477" y="696216"/>
                  </a:lnTo>
                  <a:lnTo>
                    <a:pt x="648245" y="700007"/>
                  </a:lnTo>
                  <a:lnTo>
                    <a:pt x="709460" y="701294"/>
                  </a:lnTo>
                  <a:lnTo>
                    <a:pt x="770676" y="700007"/>
                  </a:lnTo>
                  <a:lnTo>
                    <a:pt x="830446" y="696216"/>
                  </a:lnTo>
                  <a:lnTo>
                    <a:pt x="888557" y="690027"/>
                  </a:lnTo>
                  <a:lnTo>
                    <a:pt x="944795" y="681544"/>
                  </a:lnTo>
                  <a:lnTo>
                    <a:pt x="998949" y="670873"/>
                  </a:lnTo>
                  <a:lnTo>
                    <a:pt x="1050804" y="658120"/>
                  </a:lnTo>
                  <a:lnTo>
                    <a:pt x="1100149" y="643388"/>
                  </a:lnTo>
                  <a:lnTo>
                    <a:pt x="1146769" y="626785"/>
                  </a:lnTo>
                  <a:lnTo>
                    <a:pt x="1190453" y="608414"/>
                  </a:lnTo>
                  <a:lnTo>
                    <a:pt x="1230987" y="588380"/>
                  </a:lnTo>
                  <a:lnTo>
                    <a:pt x="1268158" y="566790"/>
                  </a:lnTo>
                  <a:lnTo>
                    <a:pt x="1301754" y="543748"/>
                  </a:lnTo>
                  <a:lnTo>
                    <a:pt x="1331561" y="519360"/>
                  </a:lnTo>
                  <a:lnTo>
                    <a:pt x="1378958" y="466965"/>
                  </a:lnTo>
                  <a:lnTo>
                    <a:pt x="1408645" y="410447"/>
                  </a:lnTo>
                  <a:lnTo>
                    <a:pt x="1418920" y="350647"/>
                  </a:lnTo>
                  <a:lnTo>
                    <a:pt x="1416316" y="320389"/>
                  </a:lnTo>
                  <a:lnTo>
                    <a:pt x="1396122" y="262124"/>
                  </a:lnTo>
                  <a:lnTo>
                    <a:pt x="1357367" y="207562"/>
                  </a:lnTo>
                  <a:lnTo>
                    <a:pt x="1301754" y="157545"/>
                  </a:lnTo>
                  <a:lnTo>
                    <a:pt x="1268158" y="134503"/>
                  </a:lnTo>
                  <a:lnTo>
                    <a:pt x="1230987" y="112913"/>
                  </a:lnTo>
                  <a:lnTo>
                    <a:pt x="1190453" y="92879"/>
                  </a:lnTo>
                  <a:lnTo>
                    <a:pt x="1146769" y="74508"/>
                  </a:lnTo>
                  <a:lnTo>
                    <a:pt x="1100149" y="57905"/>
                  </a:lnTo>
                  <a:lnTo>
                    <a:pt x="1050804" y="43173"/>
                  </a:lnTo>
                  <a:lnTo>
                    <a:pt x="998949" y="30420"/>
                  </a:lnTo>
                  <a:lnTo>
                    <a:pt x="944795" y="19749"/>
                  </a:lnTo>
                  <a:lnTo>
                    <a:pt x="888557" y="11266"/>
                  </a:lnTo>
                  <a:lnTo>
                    <a:pt x="830446" y="5077"/>
                  </a:lnTo>
                  <a:lnTo>
                    <a:pt x="770676" y="1286"/>
                  </a:lnTo>
                  <a:lnTo>
                    <a:pt x="709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9546" y="839216"/>
              <a:ext cx="1419225" cy="701675"/>
            </a:xfrm>
            <a:custGeom>
              <a:avLst/>
              <a:gdLst/>
              <a:ahLst/>
              <a:cxnLst/>
              <a:rect l="l" t="t" r="r" b="b"/>
              <a:pathLst>
                <a:path w="1419225" h="701675">
                  <a:moveTo>
                    <a:pt x="0" y="350647"/>
                  </a:moveTo>
                  <a:lnTo>
                    <a:pt x="10274" y="290846"/>
                  </a:lnTo>
                  <a:lnTo>
                    <a:pt x="39962" y="234328"/>
                  </a:lnTo>
                  <a:lnTo>
                    <a:pt x="87361" y="181933"/>
                  </a:lnTo>
                  <a:lnTo>
                    <a:pt x="117168" y="157545"/>
                  </a:lnTo>
                  <a:lnTo>
                    <a:pt x="150765" y="134503"/>
                  </a:lnTo>
                  <a:lnTo>
                    <a:pt x="187937" y="112913"/>
                  </a:lnTo>
                  <a:lnTo>
                    <a:pt x="228471" y="92879"/>
                  </a:lnTo>
                  <a:lnTo>
                    <a:pt x="272155" y="74508"/>
                  </a:lnTo>
                  <a:lnTo>
                    <a:pt x="318776" y="57905"/>
                  </a:lnTo>
                  <a:lnTo>
                    <a:pt x="368121" y="43173"/>
                  </a:lnTo>
                  <a:lnTo>
                    <a:pt x="419976" y="30420"/>
                  </a:lnTo>
                  <a:lnTo>
                    <a:pt x="474129" y="19749"/>
                  </a:lnTo>
                  <a:lnTo>
                    <a:pt x="530367" y="11266"/>
                  </a:lnTo>
                  <a:lnTo>
                    <a:pt x="588477" y="5077"/>
                  </a:lnTo>
                  <a:lnTo>
                    <a:pt x="648245" y="1286"/>
                  </a:lnTo>
                  <a:lnTo>
                    <a:pt x="709460" y="0"/>
                  </a:lnTo>
                  <a:lnTo>
                    <a:pt x="770676" y="1286"/>
                  </a:lnTo>
                  <a:lnTo>
                    <a:pt x="830446" y="5077"/>
                  </a:lnTo>
                  <a:lnTo>
                    <a:pt x="888557" y="11266"/>
                  </a:lnTo>
                  <a:lnTo>
                    <a:pt x="944795" y="19749"/>
                  </a:lnTo>
                  <a:lnTo>
                    <a:pt x="998949" y="30420"/>
                  </a:lnTo>
                  <a:lnTo>
                    <a:pt x="1050804" y="43173"/>
                  </a:lnTo>
                  <a:lnTo>
                    <a:pt x="1100149" y="57905"/>
                  </a:lnTo>
                  <a:lnTo>
                    <a:pt x="1146769" y="74508"/>
                  </a:lnTo>
                  <a:lnTo>
                    <a:pt x="1190453" y="92879"/>
                  </a:lnTo>
                  <a:lnTo>
                    <a:pt x="1230987" y="112913"/>
                  </a:lnTo>
                  <a:lnTo>
                    <a:pt x="1268158" y="134503"/>
                  </a:lnTo>
                  <a:lnTo>
                    <a:pt x="1301754" y="157545"/>
                  </a:lnTo>
                  <a:lnTo>
                    <a:pt x="1331561" y="181933"/>
                  </a:lnTo>
                  <a:lnTo>
                    <a:pt x="1378958" y="234328"/>
                  </a:lnTo>
                  <a:lnTo>
                    <a:pt x="1408645" y="290846"/>
                  </a:lnTo>
                  <a:lnTo>
                    <a:pt x="1418920" y="350647"/>
                  </a:lnTo>
                  <a:lnTo>
                    <a:pt x="1416316" y="380904"/>
                  </a:lnTo>
                  <a:lnTo>
                    <a:pt x="1408645" y="410447"/>
                  </a:lnTo>
                  <a:lnTo>
                    <a:pt x="1378958" y="466965"/>
                  </a:lnTo>
                  <a:lnTo>
                    <a:pt x="1331561" y="519360"/>
                  </a:lnTo>
                  <a:lnTo>
                    <a:pt x="1301754" y="543748"/>
                  </a:lnTo>
                  <a:lnTo>
                    <a:pt x="1268158" y="566790"/>
                  </a:lnTo>
                  <a:lnTo>
                    <a:pt x="1230987" y="588380"/>
                  </a:lnTo>
                  <a:lnTo>
                    <a:pt x="1190453" y="608414"/>
                  </a:lnTo>
                  <a:lnTo>
                    <a:pt x="1146769" y="626785"/>
                  </a:lnTo>
                  <a:lnTo>
                    <a:pt x="1100149" y="643388"/>
                  </a:lnTo>
                  <a:lnTo>
                    <a:pt x="1050804" y="658120"/>
                  </a:lnTo>
                  <a:lnTo>
                    <a:pt x="998949" y="670873"/>
                  </a:lnTo>
                  <a:lnTo>
                    <a:pt x="944795" y="681544"/>
                  </a:lnTo>
                  <a:lnTo>
                    <a:pt x="888557" y="690027"/>
                  </a:lnTo>
                  <a:lnTo>
                    <a:pt x="830446" y="696216"/>
                  </a:lnTo>
                  <a:lnTo>
                    <a:pt x="770676" y="700007"/>
                  </a:lnTo>
                  <a:lnTo>
                    <a:pt x="709460" y="701294"/>
                  </a:lnTo>
                  <a:lnTo>
                    <a:pt x="648245" y="700007"/>
                  </a:lnTo>
                  <a:lnTo>
                    <a:pt x="588477" y="696216"/>
                  </a:lnTo>
                  <a:lnTo>
                    <a:pt x="530367" y="690027"/>
                  </a:lnTo>
                  <a:lnTo>
                    <a:pt x="474129" y="681544"/>
                  </a:lnTo>
                  <a:lnTo>
                    <a:pt x="419976" y="670873"/>
                  </a:lnTo>
                  <a:lnTo>
                    <a:pt x="368121" y="658120"/>
                  </a:lnTo>
                  <a:lnTo>
                    <a:pt x="318776" y="643388"/>
                  </a:lnTo>
                  <a:lnTo>
                    <a:pt x="272155" y="626785"/>
                  </a:lnTo>
                  <a:lnTo>
                    <a:pt x="228471" y="608414"/>
                  </a:lnTo>
                  <a:lnTo>
                    <a:pt x="187937" y="588380"/>
                  </a:lnTo>
                  <a:lnTo>
                    <a:pt x="150765" y="566790"/>
                  </a:lnTo>
                  <a:lnTo>
                    <a:pt x="117168" y="543748"/>
                  </a:lnTo>
                  <a:lnTo>
                    <a:pt x="87361" y="519360"/>
                  </a:lnTo>
                  <a:lnTo>
                    <a:pt x="39962" y="466965"/>
                  </a:lnTo>
                  <a:lnTo>
                    <a:pt x="10274" y="410447"/>
                  </a:lnTo>
                  <a:lnTo>
                    <a:pt x="0" y="350647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6414" y="1148080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fi</a:t>
            </a:r>
            <a:r>
              <a:rPr sz="1800" u="heavy" spc="-12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r</a:t>
            </a:r>
            <a:r>
              <a:rPr sz="1800" u="heavy" spc="-7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ma</a:t>
            </a:r>
            <a:r>
              <a:rPr sz="1800" u="heavy" spc="-6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_</a:t>
            </a:r>
            <a:r>
              <a:rPr sz="1800" u="heavy" spc="-9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id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02218" y="862965"/>
            <a:ext cx="1545590" cy="737235"/>
            <a:chOff x="2002218" y="834453"/>
            <a:chExt cx="1545590" cy="737235"/>
          </a:xfrm>
        </p:grpSpPr>
        <p:sp>
          <p:nvSpPr>
            <p:cNvPr id="21" name="object 21"/>
            <p:cNvSpPr/>
            <p:nvPr/>
          </p:nvSpPr>
          <p:spPr>
            <a:xfrm>
              <a:off x="2006980" y="839216"/>
              <a:ext cx="1536065" cy="727710"/>
            </a:xfrm>
            <a:custGeom>
              <a:avLst/>
              <a:gdLst/>
              <a:ahLst/>
              <a:cxnLst/>
              <a:rect l="l" t="t" r="r" b="b"/>
              <a:pathLst>
                <a:path w="1536064" h="727710">
                  <a:moveTo>
                    <a:pt x="768095" y="0"/>
                  </a:moveTo>
                  <a:lnTo>
                    <a:pt x="705103" y="1205"/>
                  </a:lnTo>
                  <a:lnTo>
                    <a:pt x="643513" y="4759"/>
                  </a:lnTo>
                  <a:lnTo>
                    <a:pt x="583522" y="10569"/>
                  </a:lnTo>
                  <a:lnTo>
                    <a:pt x="525328" y="18539"/>
                  </a:lnTo>
                  <a:lnTo>
                    <a:pt x="469130" y="28578"/>
                  </a:lnTo>
                  <a:lnTo>
                    <a:pt x="415123" y="40592"/>
                  </a:lnTo>
                  <a:lnTo>
                    <a:pt x="363508" y="54487"/>
                  </a:lnTo>
                  <a:lnTo>
                    <a:pt x="314480" y="70169"/>
                  </a:lnTo>
                  <a:lnTo>
                    <a:pt x="268238" y="87544"/>
                  </a:lnTo>
                  <a:lnTo>
                    <a:pt x="224980" y="106521"/>
                  </a:lnTo>
                  <a:lnTo>
                    <a:pt x="184903" y="127004"/>
                  </a:lnTo>
                  <a:lnTo>
                    <a:pt x="148205" y="148900"/>
                  </a:lnTo>
                  <a:lnTo>
                    <a:pt x="115085" y="172117"/>
                  </a:lnTo>
                  <a:lnTo>
                    <a:pt x="85738" y="196559"/>
                  </a:lnTo>
                  <a:lnTo>
                    <a:pt x="39160" y="248749"/>
                  </a:lnTo>
                  <a:lnTo>
                    <a:pt x="10053" y="304721"/>
                  </a:lnTo>
                  <a:lnTo>
                    <a:pt x="0" y="363728"/>
                  </a:lnTo>
                  <a:lnTo>
                    <a:pt x="2546" y="393564"/>
                  </a:lnTo>
                  <a:lnTo>
                    <a:pt x="22324" y="451154"/>
                  </a:lnTo>
                  <a:lnTo>
                    <a:pt x="60364" y="505340"/>
                  </a:lnTo>
                  <a:lnTo>
                    <a:pt x="115085" y="555374"/>
                  </a:lnTo>
                  <a:lnTo>
                    <a:pt x="148205" y="578599"/>
                  </a:lnTo>
                  <a:lnTo>
                    <a:pt x="184903" y="600505"/>
                  </a:lnTo>
                  <a:lnTo>
                    <a:pt x="224980" y="620998"/>
                  </a:lnTo>
                  <a:lnTo>
                    <a:pt x="268238" y="639984"/>
                  </a:lnTo>
                  <a:lnTo>
                    <a:pt x="314480" y="657369"/>
                  </a:lnTo>
                  <a:lnTo>
                    <a:pt x="363508" y="673060"/>
                  </a:lnTo>
                  <a:lnTo>
                    <a:pt x="415123" y="686963"/>
                  </a:lnTo>
                  <a:lnTo>
                    <a:pt x="469130" y="698984"/>
                  </a:lnTo>
                  <a:lnTo>
                    <a:pt x="525328" y="709029"/>
                  </a:lnTo>
                  <a:lnTo>
                    <a:pt x="583522" y="717006"/>
                  </a:lnTo>
                  <a:lnTo>
                    <a:pt x="643513" y="722819"/>
                  </a:lnTo>
                  <a:lnTo>
                    <a:pt x="705103" y="726376"/>
                  </a:lnTo>
                  <a:lnTo>
                    <a:pt x="768095" y="727583"/>
                  </a:lnTo>
                  <a:lnTo>
                    <a:pt x="831087" y="726376"/>
                  </a:lnTo>
                  <a:lnTo>
                    <a:pt x="892674" y="722819"/>
                  </a:lnTo>
                  <a:lnTo>
                    <a:pt x="952661" y="717006"/>
                  </a:lnTo>
                  <a:lnTo>
                    <a:pt x="1010849" y="709029"/>
                  </a:lnTo>
                  <a:lnTo>
                    <a:pt x="1067042" y="698984"/>
                  </a:lnTo>
                  <a:lnTo>
                    <a:pt x="1121040" y="686963"/>
                  </a:lnTo>
                  <a:lnTo>
                    <a:pt x="1172648" y="673060"/>
                  </a:lnTo>
                  <a:lnTo>
                    <a:pt x="1221666" y="657369"/>
                  </a:lnTo>
                  <a:lnTo>
                    <a:pt x="1267899" y="639984"/>
                  </a:lnTo>
                  <a:lnTo>
                    <a:pt x="1311148" y="620998"/>
                  </a:lnTo>
                  <a:lnTo>
                    <a:pt x="1351215" y="600505"/>
                  </a:lnTo>
                  <a:lnTo>
                    <a:pt x="1387903" y="578599"/>
                  </a:lnTo>
                  <a:lnTo>
                    <a:pt x="1421015" y="555374"/>
                  </a:lnTo>
                  <a:lnTo>
                    <a:pt x="1450353" y="530923"/>
                  </a:lnTo>
                  <a:lnTo>
                    <a:pt x="1496917" y="478719"/>
                  </a:lnTo>
                  <a:lnTo>
                    <a:pt x="1526014" y="422738"/>
                  </a:lnTo>
                  <a:lnTo>
                    <a:pt x="1536065" y="363728"/>
                  </a:lnTo>
                  <a:lnTo>
                    <a:pt x="1533519" y="333892"/>
                  </a:lnTo>
                  <a:lnTo>
                    <a:pt x="1513748" y="276309"/>
                  </a:lnTo>
                  <a:lnTo>
                    <a:pt x="1475720" y="222134"/>
                  </a:lnTo>
                  <a:lnTo>
                    <a:pt x="1421015" y="172117"/>
                  </a:lnTo>
                  <a:lnTo>
                    <a:pt x="1387903" y="148900"/>
                  </a:lnTo>
                  <a:lnTo>
                    <a:pt x="1351215" y="127004"/>
                  </a:lnTo>
                  <a:lnTo>
                    <a:pt x="1311148" y="106521"/>
                  </a:lnTo>
                  <a:lnTo>
                    <a:pt x="1267899" y="87544"/>
                  </a:lnTo>
                  <a:lnTo>
                    <a:pt x="1221666" y="70169"/>
                  </a:lnTo>
                  <a:lnTo>
                    <a:pt x="1172648" y="54487"/>
                  </a:lnTo>
                  <a:lnTo>
                    <a:pt x="1121040" y="40592"/>
                  </a:lnTo>
                  <a:lnTo>
                    <a:pt x="1067042" y="28578"/>
                  </a:lnTo>
                  <a:lnTo>
                    <a:pt x="1010849" y="18539"/>
                  </a:lnTo>
                  <a:lnTo>
                    <a:pt x="952661" y="10569"/>
                  </a:lnTo>
                  <a:lnTo>
                    <a:pt x="892674" y="4759"/>
                  </a:lnTo>
                  <a:lnTo>
                    <a:pt x="831087" y="1205"/>
                  </a:lnTo>
                  <a:lnTo>
                    <a:pt x="768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06980" y="839216"/>
              <a:ext cx="1536065" cy="727710"/>
            </a:xfrm>
            <a:custGeom>
              <a:avLst/>
              <a:gdLst/>
              <a:ahLst/>
              <a:cxnLst/>
              <a:rect l="l" t="t" r="r" b="b"/>
              <a:pathLst>
                <a:path w="1536064" h="727710">
                  <a:moveTo>
                    <a:pt x="0" y="363728"/>
                  </a:moveTo>
                  <a:lnTo>
                    <a:pt x="10053" y="304721"/>
                  </a:lnTo>
                  <a:lnTo>
                    <a:pt x="39160" y="248749"/>
                  </a:lnTo>
                  <a:lnTo>
                    <a:pt x="85738" y="196559"/>
                  </a:lnTo>
                  <a:lnTo>
                    <a:pt x="115085" y="172117"/>
                  </a:lnTo>
                  <a:lnTo>
                    <a:pt x="148205" y="148900"/>
                  </a:lnTo>
                  <a:lnTo>
                    <a:pt x="184903" y="127004"/>
                  </a:lnTo>
                  <a:lnTo>
                    <a:pt x="224980" y="106521"/>
                  </a:lnTo>
                  <a:lnTo>
                    <a:pt x="268238" y="87544"/>
                  </a:lnTo>
                  <a:lnTo>
                    <a:pt x="314480" y="70169"/>
                  </a:lnTo>
                  <a:lnTo>
                    <a:pt x="363508" y="54487"/>
                  </a:lnTo>
                  <a:lnTo>
                    <a:pt x="415123" y="40592"/>
                  </a:lnTo>
                  <a:lnTo>
                    <a:pt x="469130" y="28578"/>
                  </a:lnTo>
                  <a:lnTo>
                    <a:pt x="525328" y="18539"/>
                  </a:lnTo>
                  <a:lnTo>
                    <a:pt x="583522" y="10569"/>
                  </a:lnTo>
                  <a:lnTo>
                    <a:pt x="643513" y="4759"/>
                  </a:lnTo>
                  <a:lnTo>
                    <a:pt x="705103" y="1205"/>
                  </a:lnTo>
                  <a:lnTo>
                    <a:pt x="768095" y="0"/>
                  </a:lnTo>
                  <a:lnTo>
                    <a:pt x="831087" y="1205"/>
                  </a:lnTo>
                  <a:lnTo>
                    <a:pt x="892674" y="4759"/>
                  </a:lnTo>
                  <a:lnTo>
                    <a:pt x="952661" y="10569"/>
                  </a:lnTo>
                  <a:lnTo>
                    <a:pt x="1010849" y="18539"/>
                  </a:lnTo>
                  <a:lnTo>
                    <a:pt x="1067042" y="28578"/>
                  </a:lnTo>
                  <a:lnTo>
                    <a:pt x="1121040" y="40592"/>
                  </a:lnTo>
                  <a:lnTo>
                    <a:pt x="1172648" y="54487"/>
                  </a:lnTo>
                  <a:lnTo>
                    <a:pt x="1221666" y="70169"/>
                  </a:lnTo>
                  <a:lnTo>
                    <a:pt x="1267899" y="87544"/>
                  </a:lnTo>
                  <a:lnTo>
                    <a:pt x="1311148" y="106521"/>
                  </a:lnTo>
                  <a:lnTo>
                    <a:pt x="1351215" y="127004"/>
                  </a:lnTo>
                  <a:lnTo>
                    <a:pt x="1387903" y="148900"/>
                  </a:lnTo>
                  <a:lnTo>
                    <a:pt x="1421015" y="172117"/>
                  </a:lnTo>
                  <a:lnTo>
                    <a:pt x="1450353" y="196559"/>
                  </a:lnTo>
                  <a:lnTo>
                    <a:pt x="1496917" y="248749"/>
                  </a:lnTo>
                  <a:lnTo>
                    <a:pt x="1526014" y="304721"/>
                  </a:lnTo>
                  <a:lnTo>
                    <a:pt x="1536065" y="363728"/>
                  </a:lnTo>
                  <a:lnTo>
                    <a:pt x="1533519" y="393564"/>
                  </a:lnTo>
                  <a:lnTo>
                    <a:pt x="1526014" y="422738"/>
                  </a:lnTo>
                  <a:lnTo>
                    <a:pt x="1496917" y="478719"/>
                  </a:lnTo>
                  <a:lnTo>
                    <a:pt x="1450353" y="530923"/>
                  </a:lnTo>
                  <a:lnTo>
                    <a:pt x="1421015" y="555374"/>
                  </a:lnTo>
                  <a:lnTo>
                    <a:pt x="1387903" y="578599"/>
                  </a:lnTo>
                  <a:lnTo>
                    <a:pt x="1351215" y="600505"/>
                  </a:lnTo>
                  <a:lnTo>
                    <a:pt x="1311148" y="620998"/>
                  </a:lnTo>
                  <a:lnTo>
                    <a:pt x="1267899" y="639984"/>
                  </a:lnTo>
                  <a:lnTo>
                    <a:pt x="1221666" y="657369"/>
                  </a:lnTo>
                  <a:lnTo>
                    <a:pt x="1172648" y="673060"/>
                  </a:lnTo>
                  <a:lnTo>
                    <a:pt x="1121040" y="686963"/>
                  </a:lnTo>
                  <a:lnTo>
                    <a:pt x="1067042" y="698984"/>
                  </a:lnTo>
                  <a:lnTo>
                    <a:pt x="1010849" y="709029"/>
                  </a:lnTo>
                  <a:lnTo>
                    <a:pt x="952661" y="717006"/>
                  </a:lnTo>
                  <a:lnTo>
                    <a:pt x="892674" y="722819"/>
                  </a:lnTo>
                  <a:lnTo>
                    <a:pt x="831087" y="726376"/>
                  </a:lnTo>
                  <a:lnTo>
                    <a:pt x="768095" y="727583"/>
                  </a:lnTo>
                  <a:lnTo>
                    <a:pt x="705103" y="726376"/>
                  </a:lnTo>
                  <a:lnTo>
                    <a:pt x="643513" y="722819"/>
                  </a:lnTo>
                  <a:lnTo>
                    <a:pt x="583522" y="717006"/>
                  </a:lnTo>
                  <a:lnTo>
                    <a:pt x="525328" y="709029"/>
                  </a:lnTo>
                  <a:lnTo>
                    <a:pt x="469130" y="698984"/>
                  </a:lnTo>
                  <a:lnTo>
                    <a:pt x="415123" y="686963"/>
                  </a:lnTo>
                  <a:lnTo>
                    <a:pt x="363508" y="673060"/>
                  </a:lnTo>
                  <a:lnTo>
                    <a:pt x="314480" y="657369"/>
                  </a:lnTo>
                  <a:lnTo>
                    <a:pt x="268238" y="639984"/>
                  </a:lnTo>
                  <a:lnTo>
                    <a:pt x="224980" y="620998"/>
                  </a:lnTo>
                  <a:lnTo>
                    <a:pt x="184903" y="600505"/>
                  </a:lnTo>
                  <a:lnTo>
                    <a:pt x="148205" y="578599"/>
                  </a:lnTo>
                  <a:lnTo>
                    <a:pt x="115085" y="555374"/>
                  </a:lnTo>
                  <a:lnTo>
                    <a:pt x="85738" y="530923"/>
                  </a:lnTo>
                  <a:lnTo>
                    <a:pt x="39160" y="478719"/>
                  </a:lnTo>
                  <a:lnTo>
                    <a:pt x="10053" y="422738"/>
                  </a:lnTo>
                  <a:lnTo>
                    <a:pt x="0" y="363728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11400" y="1147445"/>
            <a:ext cx="8623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4B4B4B"/>
                </a:solidFill>
                <a:latin typeface="Trebuchet MS"/>
                <a:cs typeface="Trebuchet MS"/>
              </a:rPr>
              <a:t>fi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ma</a:t>
            </a:r>
            <a:r>
              <a:rPr sz="1800" spc="-65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 dirty="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4784" y="3245421"/>
            <a:ext cx="1110615" cy="603885"/>
            <a:chOff x="534784" y="3245421"/>
            <a:chExt cx="1110615" cy="603885"/>
          </a:xfrm>
        </p:grpSpPr>
        <p:sp>
          <p:nvSpPr>
            <p:cNvPr id="25" name="object 25"/>
            <p:cNvSpPr/>
            <p:nvPr/>
          </p:nvSpPr>
          <p:spPr>
            <a:xfrm>
              <a:off x="539546" y="3250183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2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5"/>
                  </a:lnTo>
                  <a:lnTo>
                    <a:pt x="610240" y="592363"/>
                  </a:lnTo>
                  <a:lnTo>
                    <a:pt x="668321" y="587255"/>
                  </a:lnTo>
                  <a:lnTo>
                    <a:pt x="724198" y="578964"/>
                  </a:lnTo>
                  <a:lnTo>
                    <a:pt x="777534" y="567670"/>
                  </a:lnTo>
                  <a:lnTo>
                    <a:pt x="827994" y="553555"/>
                  </a:lnTo>
                  <a:lnTo>
                    <a:pt x="875243" y="536799"/>
                  </a:lnTo>
                  <a:lnTo>
                    <a:pt x="918943" y="517584"/>
                  </a:lnTo>
                  <a:lnTo>
                    <a:pt x="958760" y="496090"/>
                  </a:lnTo>
                  <a:lnTo>
                    <a:pt x="994358" y="472499"/>
                  </a:lnTo>
                  <a:lnTo>
                    <a:pt x="1025400" y="446992"/>
                  </a:lnTo>
                  <a:lnTo>
                    <a:pt x="1072476" y="390954"/>
                  </a:lnTo>
                  <a:lnTo>
                    <a:pt x="1097302" y="329424"/>
                  </a:lnTo>
                  <a:lnTo>
                    <a:pt x="1100531" y="297052"/>
                  </a:lnTo>
                  <a:lnTo>
                    <a:pt x="1097302" y="264681"/>
                  </a:lnTo>
                  <a:lnTo>
                    <a:pt x="1072476" y="203151"/>
                  </a:lnTo>
                  <a:lnTo>
                    <a:pt x="1025400" y="147113"/>
                  </a:lnTo>
                  <a:lnTo>
                    <a:pt x="994358" y="121606"/>
                  </a:lnTo>
                  <a:lnTo>
                    <a:pt x="958760" y="98015"/>
                  </a:lnTo>
                  <a:lnTo>
                    <a:pt x="918943" y="76521"/>
                  </a:lnTo>
                  <a:lnTo>
                    <a:pt x="875243" y="57306"/>
                  </a:lnTo>
                  <a:lnTo>
                    <a:pt x="827994" y="40550"/>
                  </a:lnTo>
                  <a:lnTo>
                    <a:pt x="777534" y="26435"/>
                  </a:lnTo>
                  <a:lnTo>
                    <a:pt x="724198" y="15141"/>
                  </a:lnTo>
                  <a:lnTo>
                    <a:pt x="668321" y="6850"/>
                  </a:lnTo>
                  <a:lnTo>
                    <a:pt x="61024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9546" y="3250183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89" h="594360">
                  <a:moveTo>
                    <a:pt x="0" y="297052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40" y="1742"/>
                  </a:lnTo>
                  <a:lnTo>
                    <a:pt x="668321" y="6850"/>
                  </a:lnTo>
                  <a:lnTo>
                    <a:pt x="724198" y="15141"/>
                  </a:lnTo>
                  <a:lnTo>
                    <a:pt x="777534" y="26435"/>
                  </a:lnTo>
                  <a:lnTo>
                    <a:pt x="827994" y="40550"/>
                  </a:lnTo>
                  <a:lnTo>
                    <a:pt x="875243" y="57306"/>
                  </a:lnTo>
                  <a:lnTo>
                    <a:pt x="918943" y="76521"/>
                  </a:lnTo>
                  <a:lnTo>
                    <a:pt x="958760" y="98015"/>
                  </a:lnTo>
                  <a:lnTo>
                    <a:pt x="994358" y="121606"/>
                  </a:lnTo>
                  <a:lnTo>
                    <a:pt x="1025400" y="147113"/>
                  </a:lnTo>
                  <a:lnTo>
                    <a:pt x="1072476" y="203151"/>
                  </a:lnTo>
                  <a:lnTo>
                    <a:pt x="1097302" y="264681"/>
                  </a:lnTo>
                  <a:lnTo>
                    <a:pt x="1100531" y="297052"/>
                  </a:lnTo>
                  <a:lnTo>
                    <a:pt x="1097302" y="329424"/>
                  </a:lnTo>
                  <a:lnTo>
                    <a:pt x="1087838" y="360785"/>
                  </a:lnTo>
                  <a:lnTo>
                    <a:pt x="1051552" y="419750"/>
                  </a:lnTo>
                  <a:lnTo>
                    <a:pt x="994358" y="472499"/>
                  </a:lnTo>
                  <a:lnTo>
                    <a:pt x="958760" y="496090"/>
                  </a:lnTo>
                  <a:lnTo>
                    <a:pt x="918943" y="517584"/>
                  </a:lnTo>
                  <a:lnTo>
                    <a:pt x="875243" y="536799"/>
                  </a:lnTo>
                  <a:lnTo>
                    <a:pt x="827994" y="553555"/>
                  </a:lnTo>
                  <a:lnTo>
                    <a:pt x="777534" y="567670"/>
                  </a:lnTo>
                  <a:lnTo>
                    <a:pt x="724198" y="578964"/>
                  </a:lnTo>
                  <a:lnTo>
                    <a:pt x="668321" y="587255"/>
                  </a:lnTo>
                  <a:lnTo>
                    <a:pt x="610240" y="592363"/>
                  </a:lnTo>
                  <a:lnTo>
                    <a:pt x="550290" y="594105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9780" y="3359658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4B4B4B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57692" y="3245421"/>
            <a:ext cx="1329690" cy="695960"/>
            <a:chOff x="1857692" y="3245421"/>
            <a:chExt cx="1329690" cy="695960"/>
          </a:xfrm>
        </p:grpSpPr>
        <p:sp>
          <p:nvSpPr>
            <p:cNvPr id="29" name="object 29"/>
            <p:cNvSpPr/>
            <p:nvPr/>
          </p:nvSpPr>
          <p:spPr>
            <a:xfrm>
              <a:off x="1862454" y="3250183"/>
              <a:ext cx="1320165" cy="686435"/>
            </a:xfrm>
            <a:custGeom>
              <a:avLst/>
              <a:gdLst/>
              <a:ahLst/>
              <a:cxnLst/>
              <a:rect l="l" t="t" r="r" b="b"/>
              <a:pathLst>
                <a:path w="1320164" h="686435">
                  <a:moveTo>
                    <a:pt x="659892" y="0"/>
                  </a:moveTo>
                  <a:lnTo>
                    <a:pt x="596333" y="1569"/>
                  </a:lnTo>
                  <a:lnTo>
                    <a:pt x="534485" y="6183"/>
                  </a:lnTo>
                  <a:lnTo>
                    <a:pt x="474625" y="13698"/>
                  </a:lnTo>
                  <a:lnTo>
                    <a:pt x="417027" y="23969"/>
                  </a:lnTo>
                  <a:lnTo>
                    <a:pt x="361970" y="36854"/>
                  </a:lnTo>
                  <a:lnTo>
                    <a:pt x="309729" y="52209"/>
                  </a:lnTo>
                  <a:lnTo>
                    <a:pt x="260581" y="69889"/>
                  </a:lnTo>
                  <a:lnTo>
                    <a:pt x="214802" y="89752"/>
                  </a:lnTo>
                  <a:lnTo>
                    <a:pt x="172668" y="111653"/>
                  </a:lnTo>
                  <a:lnTo>
                    <a:pt x="134456" y="135450"/>
                  </a:lnTo>
                  <a:lnTo>
                    <a:pt x="100442" y="160998"/>
                  </a:lnTo>
                  <a:lnTo>
                    <a:pt x="70903" y="188154"/>
                  </a:lnTo>
                  <a:lnTo>
                    <a:pt x="26354" y="246716"/>
                  </a:lnTo>
                  <a:lnTo>
                    <a:pt x="3020" y="309985"/>
                  </a:lnTo>
                  <a:lnTo>
                    <a:pt x="0" y="343026"/>
                  </a:lnTo>
                  <a:lnTo>
                    <a:pt x="3020" y="376068"/>
                  </a:lnTo>
                  <a:lnTo>
                    <a:pt x="26354" y="439337"/>
                  </a:lnTo>
                  <a:lnTo>
                    <a:pt x="70903" y="497899"/>
                  </a:lnTo>
                  <a:lnTo>
                    <a:pt x="100442" y="525055"/>
                  </a:lnTo>
                  <a:lnTo>
                    <a:pt x="134456" y="550603"/>
                  </a:lnTo>
                  <a:lnTo>
                    <a:pt x="172668" y="574400"/>
                  </a:lnTo>
                  <a:lnTo>
                    <a:pt x="214802" y="596301"/>
                  </a:lnTo>
                  <a:lnTo>
                    <a:pt x="260581" y="616164"/>
                  </a:lnTo>
                  <a:lnTo>
                    <a:pt x="309729" y="633844"/>
                  </a:lnTo>
                  <a:lnTo>
                    <a:pt x="361970" y="649199"/>
                  </a:lnTo>
                  <a:lnTo>
                    <a:pt x="417027" y="662084"/>
                  </a:lnTo>
                  <a:lnTo>
                    <a:pt x="474625" y="672355"/>
                  </a:lnTo>
                  <a:lnTo>
                    <a:pt x="534485" y="679870"/>
                  </a:lnTo>
                  <a:lnTo>
                    <a:pt x="596333" y="684484"/>
                  </a:lnTo>
                  <a:lnTo>
                    <a:pt x="659892" y="686053"/>
                  </a:lnTo>
                  <a:lnTo>
                    <a:pt x="723451" y="684484"/>
                  </a:lnTo>
                  <a:lnTo>
                    <a:pt x="785303" y="679870"/>
                  </a:lnTo>
                  <a:lnTo>
                    <a:pt x="845169" y="672355"/>
                  </a:lnTo>
                  <a:lnTo>
                    <a:pt x="902773" y="662084"/>
                  </a:lnTo>
                  <a:lnTo>
                    <a:pt x="957839" y="649199"/>
                  </a:lnTo>
                  <a:lnTo>
                    <a:pt x="1010090" y="633844"/>
                  </a:lnTo>
                  <a:lnTo>
                    <a:pt x="1059249" y="616164"/>
                  </a:lnTo>
                  <a:lnTo>
                    <a:pt x="1105039" y="596301"/>
                  </a:lnTo>
                  <a:lnTo>
                    <a:pt x="1147184" y="574400"/>
                  </a:lnTo>
                  <a:lnTo>
                    <a:pt x="1185407" y="550603"/>
                  </a:lnTo>
                  <a:lnTo>
                    <a:pt x="1219432" y="525055"/>
                  </a:lnTo>
                  <a:lnTo>
                    <a:pt x="1248981" y="497899"/>
                  </a:lnTo>
                  <a:lnTo>
                    <a:pt x="1293546" y="439337"/>
                  </a:lnTo>
                  <a:lnTo>
                    <a:pt x="1316889" y="376068"/>
                  </a:lnTo>
                  <a:lnTo>
                    <a:pt x="1319911" y="343026"/>
                  </a:lnTo>
                  <a:lnTo>
                    <a:pt x="1316889" y="309985"/>
                  </a:lnTo>
                  <a:lnTo>
                    <a:pt x="1293546" y="246716"/>
                  </a:lnTo>
                  <a:lnTo>
                    <a:pt x="1248981" y="188154"/>
                  </a:lnTo>
                  <a:lnTo>
                    <a:pt x="1219432" y="160998"/>
                  </a:lnTo>
                  <a:lnTo>
                    <a:pt x="1185407" y="135450"/>
                  </a:lnTo>
                  <a:lnTo>
                    <a:pt x="1147184" y="111653"/>
                  </a:lnTo>
                  <a:lnTo>
                    <a:pt x="1105039" y="89752"/>
                  </a:lnTo>
                  <a:lnTo>
                    <a:pt x="1059249" y="69889"/>
                  </a:lnTo>
                  <a:lnTo>
                    <a:pt x="1010090" y="52209"/>
                  </a:lnTo>
                  <a:lnTo>
                    <a:pt x="957839" y="36854"/>
                  </a:lnTo>
                  <a:lnTo>
                    <a:pt x="902773" y="23969"/>
                  </a:lnTo>
                  <a:lnTo>
                    <a:pt x="845169" y="13698"/>
                  </a:lnTo>
                  <a:lnTo>
                    <a:pt x="785303" y="6183"/>
                  </a:lnTo>
                  <a:lnTo>
                    <a:pt x="723451" y="1569"/>
                  </a:lnTo>
                  <a:lnTo>
                    <a:pt x="65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62454" y="3250183"/>
              <a:ext cx="1320165" cy="686435"/>
            </a:xfrm>
            <a:custGeom>
              <a:avLst/>
              <a:gdLst/>
              <a:ahLst/>
              <a:cxnLst/>
              <a:rect l="l" t="t" r="r" b="b"/>
              <a:pathLst>
                <a:path w="1320164" h="686435">
                  <a:moveTo>
                    <a:pt x="0" y="343026"/>
                  </a:moveTo>
                  <a:lnTo>
                    <a:pt x="11897" y="277834"/>
                  </a:lnTo>
                  <a:lnTo>
                    <a:pt x="46115" y="216774"/>
                  </a:lnTo>
                  <a:lnTo>
                    <a:pt x="100442" y="160998"/>
                  </a:lnTo>
                  <a:lnTo>
                    <a:pt x="134456" y="135450"/>
                  </a:lnTo>
                  <a:lnTo>
                    <a:pt x="172668" y="111653"/>
                  </a:lnTo>
                  <a:lnTo>
                    <a:pt x="214802" y="89752"/>
                  </a:lnTo>
                  <a:lnTo>
                    <a:pt x="260581" y="69889"/>
                  </a:lnTo>
                  <a:lnTo>
                    <a:pt x="309729" y="52209"/>
                  </a:lnTo>
                  <a:lnTo>
                    <a:pt x="361970" y="36854"/>
                  </a:lnTo>
                  <a:lnTo>
                    <a:pt x="417027" y="23969"/>
                  </a:lnTo>
                  <a:lnTo>
                    <a:pt x="474625" y="13698"/>
                  </a:lnTo>
                  <a:lnTo>
                    <a:pt x="534485" y="6183"/>
                  </a:lnTo>
                  <a:lnTo>
                    <a:pt x="596333" y="1569"/>
                  </a:lnTo>
                  <a:lnTo>
                    <a:pt x="659892" y="0"/>
                  </a:lnTo>
                  <a:lnTo>
                    <a:pt x="723451" y="1569"/>
                  </a:lnTo>
                  <a:lnTo>
                    <a:pt x="785303" y="6183"/>
                  </a:lnTo>
                  <a:lnTo>
                    <a:pt x="845169" y="13698"/>
                  </a:lnTo>
                  <a:lnTo>
                    <a:pt x="902773" y="23969"/>
                  </a:lnTo>
                  <a:lnTo>
                    <a:pt x="957839" y="36854"/>
                  </a:lnTo>
                  <a:lnTo>
                    <a:pt x="1010090" y="52209"/>
                  </a:lnTo>
                  <a:lnTo>
                    <a:pt x="1059249" y="69889"/>
                  </a:lnTo>
                  <a:lnTo>
                    <a:pt x="1105039" y="89752"/>
                  </a:lnTo>
                  <a:lnTo>
                    <a:pt x="1147184" y="111653"/>
                  </a:lnTo>
                  <a:lnTo>
                    <a:pt x="1185407" y="135450"/>
                  </a:lnTo>
                  <a:lnTo>
                    <a:pt x="1219432" y="160998"/>
                  </a:lnTo>
                  <a:lnTo>
                    <a:pt x="1248981" y="188154"/>
                  </a:lnTo>
                  <a:lnTo>
                    <a:pt x="1293546" y="246716"/>
                  </a:lnTo>
                  <a:lnTo>
                    <a:pt x="1316889" y="309985"/>
                  </a:lnTo>
                  <a:lnTo>
                    <a:pt x="1319911" y="343026"/>
                  </a:lnTo>
                  <a:lnTo>
                    <a:pt x="1316889" y="376068"/>
                  </a:lnTo>
                  <a:lnTo>
                    <a:pt x="1308008" y="408219"/>
                  </a:lnTo>
                  <a:lnTo>
                    <a:pt x="1273778" y="469279"/>
                  </a:lnTo>
                  <a:lnTo>
                    <a:pt x="1219432" y="525055"/>
                  </a:lnTo>
                  <a:lnTo>
                    <a:pt x="1185407" y="550603"/>
                  </a:lnTo>
                  <a:lnTo>
                    <a:pt x="1147184" y="574400"/>
                  </a:lnTo>
                  <a:lnTo>
                    <a:pt x="1105039" y="596301"/>
                  </a:lnTo>
                  <a:lnTo>
                    <a:pt x="1059249" y="616164"/>
                  </a:lnTo>
                  <a:lnTo>
                    <a:pt x="1010090" y="633844"/>
                  </a:lnTo>
                  <a:lnTo>
                    <a:pt x="957839" y="649199"/>
                  </a:lnTo>
                  <a:lnTo>
                    <a:pt x="902773" y="662084"/>
                  </a:lnTo>
                  <a:lnTo>
                    <a:pt x="845169" y="672355"/>
                  </a:lnTo>
                  <a:lnTo>
                    <a:pt x="785303" y="679870"/>
                  </a:lnTo>
                  <a:lnTo>
                    <a:pt x="723451" y="684484"/>
                  </a:lnTo>
                  <a:lnTo>
                    <a:pt x="659892" y="686053"/>
                  </a:lnTo>
                  <a:lnTo>
                    <a:pt x="596333" y="684484"/>
                  </a:lnTo>
                  <a:lnTo>
                    <a:pt x="534485" y="679870"/>
                  </a:lnTo>
                  <a:lnTo>
                    <a:pt x="474625" y="672355"/>
                  </a:lnTo>
                  <a:lnTo>
                    <a:pt x="417027" y="662084"/>
                  </a:lnTo>
                  <a:lnTo>
                    <a:pt x="361970" y="649199"/>
                  </a:lnTo>
                  <a:lnTo>
                    <a:pt x="309729" y="633844"/>
                  </a:lnTo>
                  <a:lnTo>
                    <a:pt x="260581" y="616164"/>
                  </a:lnTo>
                  <a:lnTo>
                    <a:pt x="214802" y="596301"/>
                  </a:lnTo>
                  <a:lnTo>
                    <a:pt x="172668" y="574400"/>
                  </a:lnTo>
                  <a:lnTo>
                    <a:pt x="134456" y="550603"/>
                  </a:lnTo>
                  <a:lnTo>
                    <a:pt x="100442" y="525055"/>
                  </a:lnTo>
                  <a:lnTo>
                    <a:pt x="70903" y="497899"/>
                  </a:lnTo>
                  <a:lnTo>
                    <a:pt x="26354" y="439337"/>
                  </a:lnTo>
                  <a:lnTo>
                    <a:pt x="3020" y="376068"/>
                  </a:lnTo>
                  <a:lnTo>
                    <a:pt x="0" y="343026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35251" y="3372992"/>
            <a:ext cx="678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5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25" dirty="0">
                <a:solidFill>
                  <a:srgbClr val="4B4B4B"/>
                </a:solidFill>
                <a:latin typeface="Trebuchet MS"/>
                <a:cs typeface="Trebuchet MS"/>
              </a:rPr>
              <a:t>le</a:t>
            </a:r>
            <a:r>
              <a:rPr sz="1800" spc="-17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5" dirty="0">
                <a:solidFill>
                  <a:srgbClr val="4B4B4B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15772" y="826706"/>
            <a:ext cx="1340485" cy="745490"/>
            <a:chOff x="6815772" y="826706"/>
            <a:chExt cx="1340485" cy="745490"/>
          </a:xfrm>
        </p:grpSpPr>
        <p:sp>
          <p:nvSpPr>
            <p:cNvPr id="33" name="object 33"/>
            <p:cNvSpPr/>
            <p:nvPr/>
          </p:nvSpPr>
          <p:spPr>
            <a:xfrm>
              <a:off x="6820534" y="831469"/>
              <a:ext cx="1330960" cy="735965"/>
            </a:xfrm>
            <a:custGeom>
              <a:avLst/>
              <a:gdLst/>
              <a:ahLst/>
              <a:cxnLst/>
              <a:rect l="l" t="t" r="r" b="b"/>
              <a:pathLst>
                <a:path w="1330959" h="735965">
                  <a:moveTo>
                    <a:pt x="665480" y="0"/>
                  </a:moveTo>
                  <a:lnTo>
                    <a:pt x="604907" y="1502"/>
                  </a:lnTo>
                  <a:lnTo>
                    <a:pt x="545858" y="5923"/>
                  </a:lnTo>
                  <a:lnTo>
                    <a:pt x="488567" y="13132"/>
                  </a:lnTo>
                  <a:lnTo>
                    <a:pt x="433271" y="23001"/>
                  </a:lnTo>
                  <a:lnTo>
                    <a:pt x="380202" y="35399"/>
                  </a:lnTo>
                  <a:lnTo>
                    <a:pt x="329597" y="50197"/>
                  </a:lnTo>
                  <a:lnTo>
                    <a:pt x="281691" y="67266"/>
                  </a:lnTo>
                  <a:lnTo>
                    <a:pt x="236718" y="86475"/>
                  </a:lnTo>
                  <a:lnTo>
                    <a:pt x="194913" y="107696"/>
                  </a:lnTo>
                  <a:lnTo>
                    <a:pt x="156511" y="130797"/>
                  </a:lnTo>
                  <a:lnTo>
                    <a:pt x="121747" y="155651"/>
                  </a:lnTo>
                  <a:lnTo>
                    <a:pt x="90856" y="182127"/>
                  </a:lnTo>
                  <a:lnTo>
                    <a:pt x="64073" y="210095"/>
                  </a:lnTo>
                  <a:lnTo>
                    <a:pt x="23771" y="269992"/>
                  </a:lnTo>
                  <a:lnTo>
                    <a:pt x="2719" y="334304"/>
                  </a:lnTo>
                  <a:lnTo>
                    <a:pt x="0" y="367791"/>
                  </a:lnTo>
                  <a:lnTo>
                    <a:pt x="2719" y="401260"/>
                  </a:lnTo>
                  <a:lnTo>
                    <a:pt x="23771" y="465547"/>
                  </a:lnTo>
                  <a:lnTo>
                    <a:pt x="64073" y="525432"/>
                  </a:lnTo>
                  <a:lnTo>
                    <a:pt x="90856" y="553400"/>
                  </a:lnTo>
                  <a:lnTo>
                    <a:pt x="121747" y="579877"/>
                  </a:lnTo>
                  <a:lnTo>
                    <a:pt x="156511" y="604733"/>
                  </a:lnTo>
                  <a:lnTo>
                    <a:pt x="194913" y="627840"/>
                  </a:lnTo>
                  <a:lnTo>
                    <a:pt x="236718" y="649066"/>
                  </a:lnTo>
                  <a:lnTo>
                    <a:pt x="281691" y="668282"/>
                  </a:lnTo>
                  <a:lnTo>
                    <a:pt x="329597" y="685357"/>
                  </a:lnTo>
                  <a:lnTo>
                    <a:pt x="380202" y="700163"/>
                  </a:lnTo>
                  <a:lnTo>
                    <a:pt x="433271" y="712567"/>
                  </a:lnTo>
                  <a:lnTo>
                    <a:pt x="488567" y="722442"/>
                  </a:lnTo>
                  <a:lnTo>
                    <a:pt x="545858" y="729656"/>
                  </a:lnTo>
                  <a:lnTo>
                    <a:pt x="604907" y="734080"/>
                  </a:lnTo>
                  <a:lnTo>
                    <a:pt x="665480" y="735583"/>
                  </a:lnTo>
                  <a:lnTo>
                    <a:pt x="726052" y="734080"/>
                  </a:lnTo>
                  <a:lnTo>
                    <a:pt x="785101" y="729656"/>
                  </a:lnTo>
                  <a:lnTo>
                    <a:pt x="842392" y="722442"/>
                  </a:lnTo>
                  <a:lnTo>
                    <a:pt x="897688" y="712567"/>
                  </a:lnTo>
                  <a:lnTo>
                    <a:pt x="950757" y="700163"/>
                  </a:lnTo>
                  <a:lnTo>
                    <a:pt x="1001362" y="685357"/>
                  </a:lnTo>
                  <a:lnTo>
                    <a:pt x="1049268" y="668282"/>
                  </a:lnTo>
                  <a:lnTo>
                    <a:pt x="1094241" y="649066"/>
                  </a:lnTo>
                  <a:lnTo>
                    <a:pt x="1136046" y="627840"/>
                  </a:lnTo>
                  <a:lnTo>
                    <a:pt x="1174448" y="604733"/>
                  </a:lnTo>
                  <a:lnTo>
                    <a:pt x="1209212" y="579877"/>
                  </a:lnTo>
                  <a:lnTo>
                    <a:pt x="1240103" y="553400"/>
                  </a:lnTo>
                  <a:lnTo>
                    <a:pt x="1266886" y="525432"/>
                  </a:lnTo>
                  <a:lnTo>
                    <a:pt x="1307188" y="465547"/>
                  </a:lnTo>
                  <a:lnTo>
                    <a:pt x="1328240" y="401260"/>
                  </a:lnTo>
                  <a:lnTo>
                    <a:pt x="1330960" y="367791"/>
                  </a:lnTo>
                  <a:lnTo>
                    <a:pt x="1328240" y="334304"/>
                  </a:lnTo>
                  <a:lnTo>
                    <a:pt x="1307188" y="269992"/>
                  </a:lnTo>
                  <a:lnTo>
                    <a:pt x="1266886" y="210095"/>
                  </a:lnTo>
                  <a:lnTo>
                    <a:pt x="1240103" y="182127"/>
                  </a:lnTo>
                  <a:lnTo>
                    <a:pt x="1209212" y="155651"/>
                  </a:lnTo>
                  <a:lnTo>
                    <a:pt x="1174448" y="130797"/>
                  </a:lnTo>
                  <a:lnTo>
                    <a:pt x="1136046" y="107696"/>
                  </a:lnTo>
                  <a:lnTo>
                    <a:pt x="1094241" y="86475"/>
                  </a:lnTo>
                  <a:lnTo>
                    <a:pt x="1049268" y="67266"/>
                  </a:lnTo>
                  <a:lnTo>
                    <a:pt x="1001362" y="50197"/>
                  </a:lnTo>
                  <a:lnTo>
                    <a:pt x="950757" y="35399"/>
                  </a:lnTo>
                  <a:lnTo>
                    <a:pt x="897688" y="23001"/>
                  </a:lnTo>
                  <a:lnTo>
                    <a:pt x="842392" y="13132"/>
                  </a:lnTo>
                  <a:lnTo>
                    <a:pt x="785101" y="5923"/>
                  </a:lnTo>
                  <a:lnTo>
                    <a:pt x="726052" y="1502"/>
                  </a:lnTo>
                  <a:lnTo>
                    <a:pt x="665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20534" y="831469"/>
              <a:ext cx="1330960" cy="735965"/>
            </a:xfrm>
            <a:custGeom>
              <a:avLst/>
              <a:gdLst/>
              <a:ahLst/>
              <a:cxnLst/>
              <a:rect l="l" t="t" r="r" b="b"/>
              <a:pathLst>
                <a:path w="1330959" h="735965">
                  <a:moveTo>
                    <a:pt x="0" y="367791"/>
                  </a:moveTo>
                  <a:lnTo>
                    <a:pt x="10721" y="301661"/>
                  </a:lnTo>
                  <a:lnTo>
                    <a:pt x="41633" y="239427"/>
                  </a:lnTo>
                  <a:lnTo>
                    <a:pt x="90856" y="182127"/>
                  </a:lnTo>
                  <a:lnTo>
                    <a:pt x="121747" y="155651"/>
                  </a:lnTo>
                  <a:lnTo>
                    <a:pt x="156511" y="130797"/>
                  </a:lnTo>
                  <a:lnTo>
                    <a:pt x="194913" y="107696"/>
                  </a:lnTo>
                  <a:lnTo>
                    <a:pt x="236718" y="86475"/>
                  </a:lnTo>
                  <a:lnTo>
                    <a:pt x="281691" y="67266"/>
                  </a:lnTo>
                  <a:lnTo>
                    <a:pt x="329597" y="50197"/>
                  </a:lnTo>
                  <a:lnTo>
                    <a:pt x="380202" y="35399"/>
                  </a:lnTo>
                  <a:lnTo>
                    <a:pt x="433271" y="23001"/>
                  </a:lnTo>
                  <a:lnTo>
                    <a:pt x="488567" y="13132"/>
                  </a:lnTo>
                  <a:lnTo>
                    <a:pt x="545858" y="5923"/>
                  </a:lnTo>
                  <a:lnTo>
                    <a:pt x="604907" y="1502"/>
                  </a:lnTo>
                  <a:lnTo>
                    <a:pt x="665480" y="0"/>
                  </a:lnTo>
                  <a:lnTo>
                    <a:pt x="726052" y="1502"/>
                  </a:lnTo>
                  <a:lnTo>
                    <a:pt x="785101" y="5923"/>
                  </a:lnTo>
                  <a:lnTo>
                    <a:pt x="842392" y="13132"/>
                  </a:lnTo>
                  <a:lnTo>
                    <a:pt x="897688" y="23001"/>
                  </a:lnTo>
                  <a:lnTo>
                    <a:pt x="950757" y="35399"/>
                  </a:lnTo>
                  <a:lnTo>
                    <a:pt x="1001362" y="50197"/>
                  </a:lnTo>
                  <a:lnTo>
                    <a:pt x="1049268" y="67266"/>
                  </a:lnTo>
                  <a:lnTo>
                    <a:pt x="1094241" y="86475"/>
                  </a:lnTo>
                  <a:lnTo>
                    <a:pt x="1136046" y="107695"/>
                  </a:lnTo>
                  <a:lnTo>
                    <a:pt x="1174448" y="130797"/>
                  </a:lnTo>
                  <a:lnTo>
                    <a:pt x="1209212" y="155651"/>
                  </a:lnTo>
                  <a:lnTo>
                    <a:pt x="1240103" y="182127"/>
                  </a:lnTo>
                  <a:lnTo>
                    <a:pt x="1266886" y="210095"/>
                  </a:lnTo>
                  <a:lnTo>
                    <a:pt x="1307188" y="269992"/>
                  </a:lnTo>
                  <a:lnTo>
                    <a:pt x="1328240" y="334304"/>
                  </a:lnTo>
                  <a:lnTo>
                    <a:pt x="1330960" y="367791"/>
                  </a:lnTo>
                  <a:lnTo>
                    <a:pt x="1328240" y="401260"/>
                  </a:lnTo>
                  <a:lnTo>
                    <a:pt x="1320238" y="433889"/>
                  </a:lnTo>
                  <a:lnTo>
                    <a:pt x="1289326" y="496105"/>
                  </a:lnTo>
                  <a:lnTo>
                    <a:pt x="1240103" y="553400"/>
                  </a:lnTo>
                  <a:lnTo>
                    <a:pt x="1209212" y="579877"/>
                  </a:lnTo>
                  <a:lnTo>
                    <a:pt x="1174448" y="604733"/>
                  </a:lnTo>
                  <a:lnTo>
                    <a:pt x="1136046" y="627840"/>
                  </a:lnTo>
                  <a:lnTo>
                    <a:pt x="1094241" y="649066"/>
                  </a:lnTo>
                  <a:lnTo>
                    <a:pt x="1049268" y="668282"/>
                  </a:lnTo>
                  <a:lnTo>
                    <a:pt x="1001362" y="685357"/>
                  </a:lnTo>
                  <a:lnTo>
                    <a:pt x="950757" y="700163"/>
                  </a:lnTo>
                  <a:lnTo>
                    <a:pt x="897688" y="712567"/>
                  </a:lnTo>
                  <a:lnTo>
                    <a:pt x="842392" y="722442"/>
                  </a:lnTo>
                  <a:lnTo>
                    <a:pt x="785101" y="729656"/>
                  </a:lnTo>
                  <a:lnTo>
                    <a:pt x="726052" y="734080"/>
                  </a:lnTo>
                  <a:lnTo>
                    <a:pt x="665480" y="735583"/>
                  </a:lnTo>
                  <a:lnTo>
                    <a:pt x="604907" y="734080"/>
                  </a:lnTo>
                  <a:lnTo>
                    <a:pt x="545858" y="729656"/>
                  </a:lnTo>
                  <a:lnTo>
                    <a:pt x="488567" y="722442"/>
                  </a:lnTo>
                  <a:lnTo>
                    <a:pt x="433271" y="712567"/>
                  </a:lnTo>
                  <a:lnTo>
                    <a:pt x="380202" y="700163"/>
                  </a:lnTo>
                  <a:lnTo>
                    <a:pt x="329597" y="685357"/>
                  </a:lnTo>
                  <a:lnTo>
                    <a:pt x="281691" y="668282"/>
                  </a:lnTo>
                  <a:lnTo>
                    <a:pt x="236718" y="649066"/>
                  </a:lnTo>
                  <a:lnTo>
                    <a:pt x="194913" y="627840"/>
                  </a:lnTo>
                  <a:lnTo>
                    <a:pt x="156511" y="604733"/>
                  </a:lnTo>
                  <a:lnTo>
                    <a:pt x="121747" y="579877"/>
                  </a:lnTo>
                  <a:lnTo>
                    <a:pt x="90856" y="553400"/>
                  </a:lnTo>
                  <a:lnTo>
                    <a:pt x="64073" y="525432"/>
                  </a:lnTo>
                  <a:lnTo>
                    <a:pt x="23771" y="465547"/>
                  </a:lnTo>
                  <a:lnTo>
                    <a:pt x="2719" y="401260"/>
                  </a:lnTo>
                  <a:lnTo>
                    <a:pt x="0" y="367791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096506" y="960501"/>
            <a:ext cx="746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ur</a:t>
            </a:r>
            <a:r>
              <a:rPr sz="1800" u="heavy" spc="-8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u</a:t>
            </a:r>
            <a:r>
              <a:rPr sz="1800" u="heavy" spc="-5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n</a:t>
            </a:r>
            <a:r>
              <a:rPr sz="1800" u="heavy" spc="-6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_</a:t>
            </a:r>
            <a:r>
              <a:rPr sz="1800" u="heavy" spc="-9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Trebuchet MS"/>
                <a:cs typeface="Trebuchet MS"/>
              </a:rPr>
              <a:t>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101270" y="3130994"/>
            <a:ext cx="1110615" cy="603885"/>
            <a:chOff x="6101270" y="3130994"/>
            <a:chExt cx="1110615" cy="603885"/>
          </a:xfrm>
        </p:grpSpPr>
        <p:sp>
          <p:nvSpPr>
            <p:cNvPr id="37" name="object 37"/>
            <p:cNvSpPr/>
            <p:nvPr/>
          </p:nvSpPr>
          <p:spPr>
            <a:xfrm>
              <a:off x="6106033" y="3135757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90" h="594360">
                  <a:moveTo>
                    <a:pt x="550290" y="0"/>
                  </a:moveTo>
                  <a:lnTo>
                    <a:pt x="490331" y="1742"/>
                  </a:lnTo>
                  <a:lnTo>
                    <a:pt x="432242" y="6850"/>
                  </a:lnTo>
                  <a:lnTo>
                    <a:pt x="376358" y="15141"/>
                  </a:lnTo>
                  <a:lnTo>
                    <a:pt x="323016" y="26435"/>
                  </a:lnTo>
                  <a:lnTo>
                    <a:pt x="272551" y="40550"/>
                  </a:lnTo>
                  <a:lnTo>
                    <a:pt x="225299" y="57306"/>
                  </a:lnTo>
                  <a:lnTo>
                    <a:pt x="181595" y="76521"/>
                  </a:lnTo>
                  <a:lnTo>
                    <a:pt x="141775" y="98015"/>
                  </a:lnTo>
                  <a:lnTo>
                    <a:pt x="106176" y="121606"/>
                  </a:lnTo>
                  <a:lnTo>
                    <a:pt x="75132" y="147113"/>
                  </a:lnTo>
                  <a:lnTo>
                    <a:pt x="28054" y="203151"/>
                  </a:lnTo>
                  <a:lnTo>
                    <a:pt x="3229" y="264681"/>
                  </a:lnTo>
                  <a:lnTo>
                    <a:pt x="0" y="297052"/>
                  </a:lnTo>
                  <a:lnTo>
                    <a:pt x="3229" y="329424"/>
                  </a:lnTo>
                  <a:lnTo>
                    <a:pt x="28054" y="390954"/>
                  </a:lnTo>
                  <a:lnTo>
                    <a:pt x="75132" y="446992"/>
                  </a:lnTo>
                  <a:lnTo>
                    <a:pt x="106176" y="472499"/>
                  </a:lnTo>
                  <a:lnTo>
                    <a:pt x="141775" y="496090"/>
                  </a:lnTo>
                  <a:lnTo>
                    <a:pt x="181595" y="517584"/>
                  </a:lnTo>
                  <a:lnTo>
                    <a:pt x="225299" y="536799"/>
                  </a:lnTo>
                  <a:lnTo>
                    <a:pt x="272551" y="553555"/>
                  </a:lnTo>
                  <a:lnTo>
                    <a:pt x="323016" y="567670"/>
                  </a:lnTo>
                  <a:lnTo>
                    <a:pt x="376358" y="578964"/>
                  </a:lnTo>
                  <a:lnTo>
                    <a:pt x="432242" y="587255"/>
                  </a:lnTo>
                  <a:lnTo>
                    <a:pt x="490331" y="592363"/>
                  </a:lnTo>
                  <a:lnTo>
                    <a:pt x="550290" y="594105"/>
                  </a:lnTo>
                  <a:lnTo>
                    <a:pt x="610250" y="592363"/>
                  </a:lnTo>
                  <a:lnTo>
                    <a:pt x="668339" y="587255"/>
                  </a:lnTo>
                  <a:lnTo>
                    <a:pt x="724223" y="578964"/>
                  </a:lnTo>
                  <a:lnTo>
                    <a:pt x="777565" y="567670"/>
                  </a:lnTo>
                  <a:lnTo>
                    <a:pt x="828030" y="553555"/>
                  </a:lnTo>
                  <a:lnTo>
                    <a:pt x="875282" y="536799"/>
                  </a:lnTo>
                  <a:lnTo>
                    <a:pt x="918986" y="517584"/>
                  </a:lnTo>
                  <a:lnTo>
                    <a:pt x="958806" y="496090"/>
                  </a:lnTo>
                  <a:lnTo>
                    <a:pt x="994405" y="472499"/>
                  </a:lnTo>
                  <a:lnTo>
                    <a:pt x="1025449" y="446992"/>
                  </a:lnTo>
                  <a:lnTo>
                    <a:pt x="1072527" y="390954"/>
                  </a:lnTo>
                  <a:lnTo>
                    <a:pt x="1097352" y="329424"/>
                  </a:lnTo>
                  <a:lnTo>
                    <a:pt x="1100582" y="297052"/>
                  </a:lnTo>
                  <a:lnTo>
                    <a:pt x="1097352" y="264681"/>
                  </a:lnTo>
                  <a:lnTo>
                    <a:pt x="1072527" y="203151"/>
                  </a:lnTo>
                  <a:lnTo>
                    <a:pt x="1025449" y="147113"/>
                  </a:lnTo>
                  <a:lnTo>
                    <a:pt x="994405" y="121606"/>
                  </a:lnTo>
                  <a:lnTo>
                    <a:pt x="958806" y="98015"/>
                  </a:lnTo>
                  <a:lnTo>
                    <a:pt x="918986" y="76521"/>
                  </a:lnTo>
                  <a:lnTo>
                    <a:pt x="875282" y="57306"/>
                  </a:lnTo>
                  <a:lnTo>
                    <a:pt x="828030" y="40550"/>
                  </a:lnTo>
                  <a:lnTo>
                    <a:pt x="777565" y="26435"/>
                  </a:lnTo>
                  <a:lnTo>
                    <a:pt x="724223" y="15141"/>
                  </a:lnTo>
                  <a:lnTo>
                    <a:pt x="668339" y="6850"/>
                  </a:lnTo>
                  <a:lnTo>
                    <a:pt x="610250" y="1742"/>
                  </a:lnTo>
                  <a:lnTo>
                    <a:pt x="5502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06033" y="3135757"/>
              <a:ext cx="1101090" cy="594360"/>
            </a:xfrm>
            <a:custGeom>
              <a:avLst/>
              <a:gdLst/>
              <a:ahLst/>
              <a:cxnLst/>
              <a:rect l="l" t="t" r="r" b="b"/>
              <a:pathLst>
                <a:path w="1101090" h="594360">
                  <a:moveTo>
                    <a:pt x="0" y="297052"/>
                  </a:moveTo>
                  <a:lnTo>
                    <a:pt x="12692" y="233320"/>
                  </a:lnTo>
                  <a:lnTo>
                    <a:pt x="48979" y="174355"/>
                  </a:lnTo>
                  <a:lnTo>
                    <a:pt x="106176" y="121606"/>
                  </a:lnTo>
                  <a:lnTo>
                    <a:pt x="141775" y="98015"/>
                  </a:lnTo>
                  <a:lnTo>
                    <a:pt x="181595" y="76521"/>
                  </a:lnTo>
                  <a:lnTo>
                    <a:pt x="225299" y="57306"/>
                  </a:lnTo>
                  <a:lnTo>
                    <a:pt x="272551" y="40550"/>
                  </a:lnTo>
                  <a:lnTo>
                    <a:pt x="323016" y="26435"/>
                  </a:lnTo>
                  <a:lnTo>
                    <a:pt x="376358" y="15141"/>
                  </a:lnTo>
                  <a:lnTo>
                    <a:pt x="432242" y="6850"/>
                  </a:lnTo>
                  <a:lnTo>
                    <a:pt x="490331" y="1742"/>
                  </a:lnTo>
                  <a:lnTo>
                    <a:pt x="550290" y="0"/>
                  </a:lnTo>
                  <a:lnTo>
                    <a:pt x="610250" y="1742"/>
                  </a:lnTo>
                  <a:lnTo>
                    <a:pt x="668339" y="6850"/>
                  </a:lnTo>
                  <a:lnTo>
                    <a:pt x="724223" y="15141"/>
                  </a:lnTo>
                  <a:lnTo>
                    <a:pt x="777565" y="26435"/>
                  </a:lnTo>
                  <a:lnTo>
                    <a:pt x="828030" y="40550"/>
                  </a:lnTo>
                  <a:lnTo>
                    <a:pt x="875282" y="57306"/>
                  </a:lnTo>
                  <a:lnTo>
                    <a:pt x="918986" y="76521"/>
                  </a:lnTo>
                  <a:lnTo>
                    <a:pt x="958806" y="98015"/>
                  </a:lnTo>
                  <a:lnTo>
                    <a:pt x="994405" y="121606"/>
                  </a:lnTo>
                  <a:lnTo>
                    <a:pt x="1025449" y="147113"/>
                  </a:lnTo>
                  <a:lnTo>
                    <a:pt x="1072527" y="203151"/>
                  </a:lnTo>
                  <a:lnTo>
                    <a:pt x="1097352" y="264681"/>
                  </a:lnTo>
                  <a:lnTo>
                    <a:pt x="1100582" y="297052"/>
                  </a:lnTo>
                  <a:lnTo>
                    <a:pt x="1097352" y="329424"/>
                  </a:lnTo>
                  <a:lnTo>
                    <a:pt x="1087889" y="360785"/>
                  </a:lnTo>
                  <a:lnTo>
                    <a:pt x="1051602" y="419750"/>
                  </a:lnTo>
                  <a:lnTo>
                    <a:pt x="994405" y="472499"/>
                  </a:lnTo>
                  <a:lnTo>
                    <a:pt x="958806" y="496090"/>
                  </a:lnTo>
                  <a:lnTo>
                    <a:pt x="918986" y="517584"/>
                  </a:lnTo>
                  <a:lnTo>
                    <a:pt x="875282" y="536799"/>
                  </a:lnTo>
                  <a:lnTo>
                    <a:pt x="828030" y="553555"/>
                  </a:lnTo>
                  <a:lnTo>
                    <a:pt x="777565" y="567670"/>
                  </a:lnTo>
                  <a:lnTo>
                    <a:pt x="724223" y="578964"/>
                  </a:lnTo>
                  <a:lnTo>
                    <a:pt x="668339" y="587255"/>
                  </a:lnTo>
                  <a:lnTo>
                    <a:pt x="610250" y="592363"/>
                  </a:lnTo>
                  <a:lnTo>
                    <a:pt x="550290" y="594105"/>
                  </a:lnTo>
                  <a:lnTo>
                    <a:pt x="490331" y="592363"/>
                  </a:lnTo>
                  <a:lnTo>
                    <a:pt x="432242" y="587255"/>
                  </a:lnTo>
                  <a:lnTo>
                    <a:pt x="376358" y="578964"/>
                  </a:lnTo>
                  <a:lnTo>
                    <a:pt x="323016" y="567670"/>
                  </a:lnTo>
                  <a:lnTo>
                    <a:pt x="272551" y="553555"/>
                  </a:lnTo>
                  <a:lnTo>
                    <a:pt x="225299" y="536799"/>
                  </a:lnTo>
                  <a:lnTo>
                    <a:pt x="181595" y="517584"/>
                  </a:lnTo>
                  <a:lnTo>
                    <a:pt x="141775" y="496090"/>
                  </a:lnTo>
                  <a:lnTo>
                    <a:pt x="106176" y="472499"/>
                  </a:lnTo>
                  <a:lnTo>
                    <a:pt x="75132" y="446992"/>
                  </a:lnTo>
                  <a:lnTo>
                    <a:pt x="28054" y="390954"/>
                  </a:lnTo>
                  <a:lnTo>
                    <a:pt x="3229" y="329424"/>
                  </a:lnTo>
                  <a:lnTo>
                    <a:pt x="0" y="29705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47840" y="3244977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y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375588" y="3058985"/>
            <a:ext cx="1449705" cy="730250"/>
            <a:chOff x="7375588" y="3058985"/>
            <a:chExt cx="1449705" cy="730250"/>
          </a:xfrm>
        </p:grpSpPr>
        <p:sp>
          <p:nvSpPr>
            <p:cNvPr id="41" name="object 41"/>
            <p:cNvSpPr/>
            <p:nvPr/>
          </p:nvSpPr>
          <p:spPr>
            <a:xfrm>
              <a:off x="7380351" y="3063748"/>
              <a:ext cx="1440180" cy="720725"/>
            </a:xfrm>
            <a:custGeom>
              <a:avLst/>
              <a:gdLst/>
              <a:ahLst/>
              <a:cxnLst/>
              <a:rect l="l" t="t" r="r" b="b"/>
              <a:pathLst>
                <a:path w="1440179" h="720725">
                  <a:moveTo>
                    <a:pt x="720090" y="0"/>
                  </a:moveTo>
                  <a:lnTo>
                    <a:pt x="657948" y="1321"/>
                  </a:lnTo>
                  <a:lnTo>
                    <a:pt x="597275" y="5213"/>
                  </a:lnTo>
                  <a:lnTo>
                    <a:pt x="538289" y="11568"/>
                  </a:lnTo>
                  <a:lnTo>
                    <a:pt x="481204" y="20278"/>
                  </a:lnTo>
                  <a:lnTo>
                    <a:pt x="426237" y="31235"/>
                  </a:lnTo>
                  <a:lnTo>
                    <a:pt x="373604" y="44331"/>
                  </a:lnTo>
                  <a:lnTo>
                    <a:pt x="323520" y="59459"/>
                  </a:lnTo>
                  <a:lnTo>
                    <a:pt x="276202" y="76510"/>
                  </a:lnTo>
                  <a:lnTo>
                    <a:pt x="231866" y="95377"/>
                  </a:lnTo>
                  <a:lnTo>
                    <a:pt x="190727" y="115951"/>
                  </a:lnTo>
                  <a:lnTo>
                    <a:pt x="153001" y="138126"/>
                  </a:lnTo>
                  <a:lnTo>
                    <a:pt x="118905" y="161792"/>
                  </a:lnTo>
                  <a:lnTo>
                    <a:pt x="88655" y="186842"/>
                  </a:lnTo>
                  <a:lnTo>
                    <a:pt x="40554" y="240664"/>
                  </a:lnTo>
                  <a:lnTo>
                    <a:pt x="10426" y="298728"/>
                  </a:lnTo>
                  <a:lnTo>
                    <a:pt x="0" y="360172"/>
                  </a:lnTo>
                  <a:lnTo>
                    <a:pt x="2642" y="391261"/>
                  </a:lnTo>
                  <a:lnTo>
                    <a:pt x="23135" y="451123"/>
                  </a:lnTo>
                  <a:lnTo>
                    <a:pt x="62465" y="507174"/>
                  </a:lnTo>
                  <a:lnTo>
                    <a:pt x="118905" y="558551"/>
                  </a:lnTo>
                  <a:lnTo>
                    <a:pt x="153001" y="582217"/>
                  </a:lnTo>
                  <a:lnTo>
                    <a:pt x="190727" y="604392"/>
                  </a:lnTo>
                  <a:lnTo>
                    <a:pt x="231866" y="624966"/>
                  </a:lnTo>
                  <a:lnTo>
                    <a:pt x="276202" y="643833"/>
                  </a:lnTo>
                  <a:lnTo>
                    <a:pt x="323520" y="660884"/>
                  </a:lnTo>
                  <a:lnTo>
                    <a:pt x="373604" y="676012"/>
                  </a:lnTo>
                  <a:lnTo>
                    <a:pt x="426237" y="689108"/>
                  </a:lnTo>
                  <a:lnTo>
                    <a:pt x="481204" y="700065"/>
                  </a:lnTo>
                  <a:lnTo>
                    <a:pt x="538289" y="708775"/>
                  </a:lnTo>
                  <a:lnTo>
                    <a:pt x="597275" y="715130"/>
                  </a:lnTo>
                  <a:lnTo>
                    <a:pt x="657948" y="719022"/>
                  </a:lnTo>
                  <a:lnTo>
                    <a:pt x="720090" y="720344"/>
                  </a:lnTo>
                  <a:lnTo>
                    <a:pt x="782213" y="719022"/>
                  </a:lnTo>
                  <a:lnTo>
                    <a:pt x="842871" y="715130"/>
                  </a:lnTo>
                  <a:lnTo>
                    <a:pt x="901847" y="708775"/>
                  </a:lnTo>
                  <a:lnTo>
                    <a:pt x="958925" y="700065"/>
                  </a:lnTo>
                  <a:lnTo>
                    <a:pt x="1013887" y="689108"/>
                  </a:lnTo>
                  <a:lnTo>
                    <a:pt x="1066519" y="676012"/>
                  </a:lnTo>
                  <a:lnTo>
                    <a:pt x="1116603" y="660884"/>
                  </a:lnTo>
                  <a:lnTo>
                    <a:pt x="1163923" y="643833"/>
                  </a:lnTo>
                  <a:lnTo>
                    <a:pt x="1208263" y="624966"/>
                  </a:lnTo>
                  <a:lnTo>
                    <a:pt x="1249407" y="604392"/>
                  </a:lnTo>
                  <a:lnTo>
                    <a:pt x="1287139" y="582217"/>
                  </a:lnTo>
                  <a:lnTo>
                    <a:pt x="1321241" y="558551"/>
                  </a:lnTo>
                  <a:lnTo>
                    <a:pt x="1351498" y="533501"/>
                  </a:lnTo>
                  <a:lnTo>
                    <a:pt x="1399612" y="479679"/>
                  </a:lnTo>
                  <a:lnTo>
                    <a:pt x="1429749" y="421615"/>
                  </a:lnTo>
                  <a:lnTo>
                    <a:pt x="1440179" y="360172"/>
                  </a:lnTo>
                  <a:lnTo>
                    <a:pt x="1437536" y="329082"/>
                  </a:lnTo>
                  <a:lnTo>
                    <a:pt x="1417036" y="269220"/>
                  </a:lnTo>
                  <a:lnTo>
                    <a:pt x="1377694" y="213169"/>
                  </a:lnTo>
                  <a:lnTo>
                    <a:pt x="1321241" y="161792"/>
                  </a:lnTo>
                  <a:lnTo>
                    <a:pt x="1287139" y="138126"/>
                  </a:lnTo>
                  <a:lnTo>
                    <a:pt x="1249407" y="115951"/>
                  </a:lnTo>
                  <a:lnTo>
                    <a:pt x="1208263" y="95377"/>
                  </a:lnTo>
                  <a:lnTo>
                    <a:pt x="1163923" y="76510"/>
                  </a:lnTo>
                  <a:lnTo>
                    <a:pt x="1116603" y="59459"/>
                  </a:lnTo>
                  <a:lnTo>
                    <a:pt x="1066519" y="44331"/>
                  </a:lnTo>
                  <a:lnTo>
                    <a:pt x="1013887" y="31235"/>
                  </a:lnTo>
                  <a:lnTo>
                    <a:pt x="958925" y="20278"/>
                  </a:lnTo>
                  <a:lnTo>
                    <a:pt x="901847" y="11568"/>
                  </a:lnTo>
                  <a:lnTo>
                    <a:pt x="842871" y="5213"/>
                  </a:lnTo>
                  <a:lnTo>
                    <a:pt x="782213" y="1321"/>
                  </a:lnTo>
                  <a:lnTo>
                    <a:pt x="720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80351" y="3063748"/>
              <a:ext cx="1440180" cy="720725"/>
            </a:xfrm>
            <a:custGeom>
              <a:avLst/>
              <a:gdLst/>
              <a:ahLst/>
              <a:cxnLst/>
              <a:rect l="l" t="t" r="r" b="b"/>
              <a:pathLst>
                <a:path w="1440179" h="720725">
                  <a:moveTo>
                    <a:pt x="0" y="360172"/>
                  </a:moveTo>
                  <a:lnTo>
                    <a:pt x="10426" y="298728"/>
                  </a:lnTo>
                  <a:lnTo>
                    <a:pt x="40554" y="240664"/>
                  </a:lnTo>
                  <a:lnTo>
                    <a:pt x="88655" y="186842"/>
                  </a:lnTo>
                  <a:lnTo>
                    <a:pt x="118905" y="161792"/>
                  </a:lnTo>
                  <a:lnTo>
                    <a:pt x="153001" y="138126"/>
                  </a:lnTo>
                  <a:lnTo>
                    <a:pt x="190727" y="115951"/>
                  </a:lnTo>
                  <a:lnTo>
                    <a:pt x="231866" y="95377"/>
                  </a:lnTo>
                  <a:lnTo>
                    <a:pt x="276202" y="76510"/>
                  </a:lnTo>
                  <a:lnTo>
                    <a:pt x="323520" y="59459"/>
                  </a:lnTo>
                  <a:lnTo>
                    <a:pt x="373604" y="44331"/>
                  </a:lnTo>
                  <a:lnTo>
                    <a:pt x="426237" y="31235"/>
                  </a:lnTo>
                  <a:lnTo>
                    <a:pt x="481204" y="20278"/>
                  </a:lnTo>
                  <a:lnTo>
                    <a:pt x="538289" y="11568"/>
                  </a:lnTo>
                  <a:lnTo>
                    <a:pt x="597275" y="5213"/>
                  </a:lnTo>
                  <a:lnTo>
                    <a:pt x="657948" y="1321"/>
                  </a:lnTo>
                  <a:lnTo>
                    <a:pt x="720090" y="0"/>
                  </a:lnTo>
                  <a:lnTo>
                    <a:pt x="782213" y="1321"/>
                  </a:lnTo>
                  <a:lnTo>
                    <a:pt x="842871" y="5213"/>
                  </a:lnTo>
                  <a:lnTo>
                    <a:pt x="901847" y="11568"/>
                  </a:lnTo>
                  <a:lnTo>
                    <a:pt x="958925" y="20278"/>
                  </a:lnTo>
                  <a:lnTo>
                    <a:pt x="1013887" y="31235"/>
                  </a:lnTo>
                  <a:lnTo>
                    <a:pt x="1066519" y="44331"/>
                  </a:lnTo>
                  <a:lnTo>
                    <a:pt x="1116603" y="59459"/>
                  </a:lnTo>
                  <a:lnTo>
                    <a:pt x="1163923" y="76510"/>
                  </a:lnTo>
                  <a:lnTo>
                    <a:pt x="1208263" y="95377"/>
                  </a:lnTo>
                  <a:lnTo>
                    <a:pt x="1249407" y="115951"/>
                  </a:lnTo>
                  <a:lnTo>
                    <a:pt x="1287139" y="138126"/>
                  </a:lnTo>
                  <a:lnTo>
                    <a:pt x="1321241" y="161792"/>
                  </a:lnTo>
                  <a:lnTo>
                    <a:pt x="1351498" y="186842"/>
                  </a:lnTo>
                  <a:lnTo>
                    <a:pt x="1399612" y="240664"/>
                  </a:lnTo>
                  <a:lnTo>
                    <a:pt x="1429749" y="298728"/>
                  </a:lnTo>
                  <a:lnTo>
                    <a:pt x="1440179" y="360172"/>
                  </a:lnTo>
                  <a:lnTo>
                    <a:pt x="1437536" y="391261"/>
                  </a:lnTo>
                  <a:lnTo>
                    <a:pt x="1429749" y="421615"/>
                  </a:lnTo>
                  <a:lnTo>
                    <a:pt x="1399612" y="479679"/>
                  </a:lnTo>
                  <a:lnTo>
                    <a:pt x="1351498" y="533501"/>
                  </a:lnTo>
                  <a:lnTo>
                    <a:pt x="1321241" y="558551"/>
                  </a:lnTo>
                  <a:lnTo>
                    <a:pt x="1287139" y="582217"/>
                  </a:lnTo>
                  <a:lnTo>
                    <a:pt x="1249407" y="604392"/>
                  </a:lnTo>
                  <a:lnTo>
                    <a:pt x="1208263" y="624966"/>
                  </a:lnTo>
                  <a:lnTo>
                    <a:pt x="1163923" y="643833"/>
                  </a:lnTo>
                  <a:lnTo>
                    <a:pt x="1116603" y="660884"/>
                  </a:lnTo>
                  <a:lnTo>
                    <a:pt x="1066519" y="676012"/>
                  </a:lnTo>
                  <a:lnTo>
                    <a:pt x="1013887" y="689108"/>
                  </a:lnTo>
                  <a:lnTo>
                    <a:pt x="958925" y="700065"/>
                  </a:lnTo>
                  <a:lnTo>
                    <a:pt x="901847" y="708775"/>
                  </a:lnTo>
                  <a:lnTo>
                    <a:pt x="842871" y="715130"/>
                  </a:lnTo>
                  <a:lnTo>
                    <a:pt x="782213" y="719022"/>
                  </a:lnTo>
                  <a:lnTo>
                    <a:pt x="720090" y="720344"/>
                  </a:lnTo>
                  <a:lnTo>
                    <a:pt x="657948" y="719022"/>
                  </a:lnTo>
                  <a:lnTo>
                    <a:pt x="597275" y="715130"/>
                  </a:lnTo>
                  <a:lnTo>
                    <a:pt x="538289" y="708775"/>
                  </a:lnTo>
                  <a:lnTo>
                    <a:pt x="481204" y="700065"/>
                  </a:lnTo>
                  <a:lnTo>
                    <a:pt x="426237" y="689108"/>
                  </a:lnTo>
                  <a:lnTo>
                    <a:pt x="373604" y="676012"/>
                  </a:lnTo>
                  <a:lnTo>
                    <a:pt x="323520" y="660884"/>
                  </a:lnTo>
                  <a:lnTo>
                    <a:pt x="276202" y="643833"/>
                  </a:lnTo>
                  <a:lnTo>
                    <a:pt x="231866" y="624966"/>
                  </a:lnTo>
                  <a:lnTo>
                    <a:pt x="190727" y="604392"/>
                  </a:lnTo>
                  <a:lnTo>
                    <a:pt x="153001" y="582217"/>
                  </a:lnTo>
                  <a:lnTo>
                    <a:pt x="118905" y="558551"/>
                  </a:lnTo>
                  <a:lnTo>
                    <a:pt x="88655" y="533501"/>
                  </a:lnTo>
                  <a:lnTo>
                    <a:pt x="40554" y="479679"/>
                  </a:lnTo>
                  <a:lnTo>
                    <a:pt x="10426" y="421615"/>
                  </a:lnTo>
                  <a:lnTo>
                    <a:pt x="0" y="360172"/>
                  </a:lnTo>
                  <a:close/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672578" y="3191332"/>
            <a:ext cx="80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656323" y="2614548"/>
            <a:ext cx="1444625" cy="521334"/>
          </a:xfrm>
          <a:custGeom>
            <a:avLst/>
            <a:gdLst/>
            <a:ahLst/>
            <a:cxnLst/>
            <a:rect l="l" t="t" r="r" b="b"/>
            <a:pathLst>
              <a:path w="1444625" h="521335">
                <a:moveTo>
                  <a:pt x="682117" y="0"/>
                </a:moveTo>
                <a:lnTo>
                  <a:pt x="0" y="521208"/>
                </a:lnTo>
              </a:path>
              <a:path w="1444625" h="521335">
                <a:moveTo>
                  <a:pt x="682117" y="0"/>
                </a:moveTo>
                <a:lnTo>
                  <a:pt x="1444117" y="449199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38441" y="1567052"/>
            <a:ext cx="147955" cy="519430"/>
          </a:xfrm>
          <a:custGeom>
            <a:avLst/>
            <a:gdLst/>
            <a:ahLst/>
            <a:cxnLst/>
            <a:rect l="l" t="t" r="r" b="b"/>
            <a:pathLst>
              <a:path w="147954" h="519430">
                <a:moveTo>
                  <a:pt x="0" y="519049"/>
                </a:moveTo>
                <a:lnTo>
                  <a:pt x="147574" y="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89837" y="2806573"/>
            <a:ext cx="966469" cy="544195"/>
          </a:xfrm>
          <a:custGeom>
            <a:avLst/>
            <a:gdLst/>
            <a:ahLst/>
            <a:cxnLst/>
            <a:rect l="l" t="t" r="r" b="b"/>
            <a:pathLst>
              <a:path w="966469" h="544195">
                <a:moveTo>
                  <a:pt x="0" y="443611"/>
                </a:moveTo>
                <a:lnTo>
                  <a:pt x="462864" y="0"/>
                </a:lnTo>
              </a:path>
              <a:path w="966469" h="544195">
                <a:moveTo>
                  <a:pt x="965911" y="544067"/>
                </a:moveTo>
                <a:lnTo>
                  <a:pt x="462864" y="0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49006" y="1381283"/>
            <a:ext cx="5647690" cy="1209517"/>
          </a:xfrm>
          <a:custGeom>
            <a:avLst/>
            <a:gdLst/>
            <a:ahLst/>
            <a:cxnLst/>
            <a:rect l="l" t="t" r="r" b="b"/>
            <a:pathLst>
              <a:path w="5647690" h="1255395">
                <a:moveTo>
                  <a:pt x="4066451" y="166624"/>
                </a:moveTo>
                <a:lnTo>
                  <a:pt x="3469424" y="416306"/>
                </a:lnTo>
              </a:path>
              <a:path w="5647690" h="1255395">
                <a:moveTo>
                  <a:pt x="3094012" y="0"/>
                </a:moveTo>
                <a:lnTo>
                  <a:pt x="3469424" y="416306"/>
                </a:lnTo>
              </a:path>
              <a:path w="5647690" h="1255395">
                <a:moveTo>
                  <a:pt x="982891" y="173355"/>
                </a:moveTo>
                <a:lnTo>
                  <a:pt x="303695" y="990219"/>
                </a:lnTo>
              </a:path>
              <a:path w="5647690" h="1255395">
                <a:moveTo>
                  <a:pt x="0" y="253619"/>
                </a:moveTo>
                <a:lnTo>
                  <a:pt x="303695" y="990219"/>
                </a:lnTo>
              </a:path>
              <a:path w="5647690" h="1255395">
                <a:moveTo>
                  <a:pt x="766102" y="1254887"/>
                </a:moveTo>
                <a:lnTo>
                  <a:pt x="2727617" y="933576"/>
                </a:lnTo>
              </a:path>
              <a:path w="5647690" h="1255395">
                <a:moveTo>
                  <a:pt x="4211231" y="933576"/>
                </a:moveTo>
                <a:lnTo>
                  <a:pt x="5647347" y="1063498"/>
                </a:lnTo>
              </a:path>
            </a:pathLst>
          </a:custGeom>
          <a:ln w="9525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820283" y="1947417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78735" y="216357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335270" y="28803"/>
            <a:ext cx="85344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solidFill>
                  <a:schemeClr val="accent1">
                    <a:lumMod val="50000"/>
                  </a:schemeClr>
                </a:solidFill>
              </a:rPr>
              <a:t>Kavramsal </a:t>
            </a:r>
            <a:r>
              <a:rPr sz="3600" spc="-10" dirty="0" err="1">
                <a:solidFill>
                  <a:schemeClr val="accent1">
                    <a:lumMod val="50000"/>
                  </a:schemeClr>
                </a:solidFill>
              </a:rPr>
              <a:t>Tasarımın</a:t>
            </a:r>
            <a:r>
              <a:rPr sz="3600" spc="-1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600" spc="-10" dirty="0" err="1">
                <a:solidFill>
                  <a:schemeClr val="accent1">
                    <a:lumMod val="50000"/>
                  </a:schemeClr>
                </a:solidFill>
              </a:rPr>
              <a:t>Tabloya</a:t>
            </a:r>
            <a:r>
              <a:rPr lang="tr-TR" sz="3600" spc="-1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3600" spc="-10" dirty="0" err="1">
                <a:solidFill>
                  <a:schemeClr val="accent1">
                    <a:lumMod val="50000"/>
                  </a:schemeClr>
                </a:solidFill>
              </a:rPr>
              <a:t>Dönüşümü</a:t>
            </a:r>
            <a:endParaRPr sz="3600" spc="-1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6244" y="3931589"/>
            <a:ext cx="7852409" cy="22707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Firma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3200" b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firma_ad, adres,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telefon)</a:t>
            </a:r>
            <a:endParaRPr sz="3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Urun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3200" b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urun_id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urun_ad,</a:t>
            </a:r>
            <a:r>
              <a:rPr sz="32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fiyat)</a:t>
            </a:r>
            <a:endParaRPr sz="3200">
              <a:latin typeface="Arial"/>
              <a:cs typeface="Arial"/>
            </a:endParaRPr>
          </a:p>
          <a:p>
            <a:pPr marL="356870" marR="1331595" indent="-3568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AlinanUrun (tarih, miktar, </a:t>
            </a:r>
            <a:r>
              <a:rPr sz="3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urun_id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3200" spc="-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b="1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alinanUrun_id)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Altbilgi Yer Tutucusu 5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818" y="687895"/>
            <a:ext cx="8541943" cy="3143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5767" y="2226690"/>
            <a:ext cx="55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75" dirty="0">
                <a:solidFill>
                  <a:srgbClr val="4B4B4B"/>
                </a:solidFill>
                <a:latin typeface="Trebuchet MS"/>
                <a:cs typeface="Trebuchet MS"/>
              </a:rPr>
              <a:t>rma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2261" y="2126996"/>
            <a:ext cx="54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B4B4B"/>
                </a:solidFill>
                <a:latin typeface="Arial"/>
                <a:cs typeface="Arial"/>
              </a:rPr>
              <a:t>Satılır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9450" y="2082495"/>
            <a:ext cx="490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Ur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950" y="3178302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d</a:t>
            </a:r>
            <a:r>
              <a:rPr sz="1800" spc="-10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25" dirty="0">
                <a:solidFill>
                  <a:srgbClr val="4B4B4B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0335" y="3263595"/>
            <a:ext cx="34899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5275" algn="l"/>
                <a:tab pos="2875915" algn="l"/>
              </a:tabLst>
            </a:pPr>
            <a:r>
              <a:rPr sz="1800" spc="-140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1800" spc="-95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30" dirty="0">
                <a:solidFill>
                  <a:srgbClr val="4B4B4B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e</a:t>
            </a:r>
            <a:r>
              <a:rPr sz="1800" spc="-17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0" dirty="0">
                <a:solidFill>
                  <a:srgbClr val="4B4B4B"/>
                </a:solidFill>
                <a:latin typeface="Trebuchet MS"/>
                <a:cs typeface="Trebuchet MS"/>
              </a:rPr>
              <a:t>o</a:t>
            </a:r>
            <a:r>
              <a:rPr sz="1800" spc="-40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dirty="0">
                <a:solidFill>
                  <a:srgbClr val="4B4B4B"/>
                </a:solidFill>
                <a:latin typeface="Trebuchet MS"/>
                <a:cs typeface="Trebuchet MS"/>
              </a:rPr>
              <a:t>	</a:t>
            </a:r>
            <a:r>
              <a:rPr sz="2700" spc="-209" baseline="3086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2700" spc="-150" baseline="3086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r>
              <a:rPr sz="2700" spc="-120" baseline="3086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2700" spc="-60" baseline="3086" dirty="0">
                <a:solidFill>
                  <a:srgbClr val="4B4B4B"/>
                </a:solidFill>
                <a:latin typeface="Trebuchet MS"/>
                <a:cs typeface="Trebuchet MS"/>
              </a:rPr>
              <a:t>h</a:t>
            </a:r>
            <a:r>
              <a:rPr sz="2700" baseline="3086" dirty="0">
                <a:solidFill>
                  <a:srgbClr val="4B4B4B"/>
                </a:solidFill>
                <a:latin typeface="Trebuchet MS"/>
                <a:cs typeface="Trebuchet MS"/>
              </a:rPr>
              <a:t>	</a:t>
            </a:r>
            <a:r>
              <a:rPr sz="2700" spc="-82" baseline="1543" dirty="0">
                <a:solidFill>
                  <a:srgbClr val="4B4B4B"/>
                </a:solidFill>
                <a:latin typeface="Trebuchet MS"/>
                <a:cs typeface="Trebuchet MS"/>
              </a:rPr>
              <a:t>m</a:t>
            </a:r>
            <a:r>
              <a:rPr sz="2700" spc="-165" baseline="1543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2700" spc="-172" baseline="1543" dirty="0">
                <a:solidFill>
                  <a:srgbClr val="4B4B4B"/>
                </a:solidFill>
                <a:latin typeface="Trebuchet MS"/>
                <a:cs typeface="Trebuchet MS"/>
              </a:rPr>
              <a:t>k</a:t>
            </a:r>
            <a:r>
              <a:rPr sz="2700" spc="-187" baseline="1543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r>
              <a:rPr sz="2700" spc="-120" baseline="1543" dirty="0">
                <a:solidFill>
                  <a:srgbClr val="4B4B4B"/>
                </a:solidFill>
                <a:latin typeface="Trebuchet MS"/>
                <a:cs typeface="Trebuchet MS"/>
              </a:rPr>
              <a:t>ar</a:t>
            </a:r>
            <a:endParaRPr sz="2700" baseline="154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8347" y="821512"/>
            <a:ext cx="7016115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269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urun_id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7330" algn="l"/>
              </a:tabLst>
            </a:pPr>
            <a:r>
              <a:rPr sz="2700" spc="-127" baseline="1543" dirty="0">
                <a:solidFill>
                  <a:srgbClr val="4B4B4B"/>
                </a:solidFill>
                <a:latin typeface="Trebuchet MS"/>
                <a:cs typeface="Trebuchet MS"/>
              </a:rPr>
              <a:t>firma_id	</a:t>
            </a:r>
            <a:r>
              <a:rPr sz="1800" spc="-85" dirty="0">
                <a:solidFill>
                  <a:srgbClr val="4B4B4B"/>
                </a:solidFill>
                <a:latin typeface="Trebuchet MS"/>
                <a:cs typeface="Trebuchet MS"/>
              </a:rPr>
              <a:t>firma_ad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4286" y="3034029"/>
            <a:ext cx="43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4B4B4B"/>
                </a:solidFill>
                <a:latin typeface="Trebuchet MS"/>
                <a:cs typeface="Trebuchet MS"/>
              </a:rPr>
              <a:t>f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i</a:t>
            </a:r>
            <a:r>
              <a:rPr sz="1800" spc="-100" dirty="0">
                <a:solidFill>
                  <a:srgbClr val="4B4B4B"/>
                </a:solidFill>
                <a:latin typeface="Trebuchet MS"/>
                <a:cs typeface="Trebuchet MS"/>
              </a:rPr>
              <a:t>y</a:t>
            </a:r>
            <a:r>
              <a:rPr sz="1800" spc="-110" dirty="0">
                <a:solidFill>
                  <a:srgbClr val="4B4B4B"/>
                </a:solidFill>
                <a:latin typeface="Trebuchet MS"/>
                <a:cs typeface="Trebuchet MS"/>
              </a:rPr>
              <a:t>a</a:t>
            </a:r>
            <a:r>
              <a:rPr sz="1800" spc="-114" dirty="0">
                <a:solidFill>
                  <a:srgbClr val="4B4B4B"/>
                </a:solidFill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96173" y="3124276"/>
            <a:ext cx="804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45" dirty="0">
                <a:solidFill>
                  <a:srgbClr val="4B4B4B"/>
                </a:solidFill>
                <a:latin typeface="Trebuchet MS"/>
                <a:cs typeface="Trebuchet MS"/>
              </a:rPr>
              <a:t>r</a:t>
            </a:r>
            <a:r>
              <a:rPr sz="1800" spc="-80" dirty="0">
                <a:solidFill>
                  <a:srgbClr val="4B4B4B"/>
                </a:solidFill>
                <a:latin typeface="Trebuchet MS"/>
                <a:cs typeface="Trebuchet MS"/>
              </a:rPr>
              <a:t>u</a:t>
            </a:r>
            <a:r>
              <a:rPr sz="1800" spc="-55" dirty="0">
                <a:solidFill>
                  <a:srgbClr val="4B4B4B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B4B4B"/>
                </a:solidFill>
                <a:latin typeface="Trebuchet MS"/>
                <a:cs typeface="Trebuchet MS"/>
              </a:rPr>
              <a:t>_</a:t>
            </a:r>
            <a:r>
              <a:rPr sz="1800" spc="-70" dirty="0">
                <a:solidFill>
                  <a:srgbClr val="4B4B4B"/>
                </a:solidFill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6671" y="2016633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5676" y="201663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2963" y="160511"/>
            <a:ext cx="844095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solidFill>
                  <a:schemeClr val="accent5">
                    <a:lumMod val="50000"/>
                  </a:schemeClr>
                </a:solidFill>
              </a:rPr>
              <a:t>Kavramsal </a:t>
            </a:r>
            <a:r>
              <a:rPr sz="3600" spc="-10" dirty="0">
                <a:solidFill>
                  <a:schemeClr val="accent5">
                    <a:lumMod val="50000"/>
                  </a:schemeClr>
                </a:solidFill>
              </a:rPr>
              <a:t>Tasarımın Tabloya</a:t>
            </a:r>
            <a:r>
              <a:rPr sz="3600" spc="3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3600" spc="-10" dirty="0">
                <a:solidFill>
                  <a:schemeClr val="accent5">
                    <a:lumMod val="50000"/>
                  </a:schemeClr>
                </a:solidFill>
              </a:rPr>
              <a:t>Dönüşümü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6244" y="3931589"/>
            <a:ext cx="7852409" cy="228652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Firma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32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firma_ad, adres,</a:t>
            </a:r>
            <a:r>
              <a:rPr sz="32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telefon)</a:t>
            </a:r>
            <a:endParaRPr sz="3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Urun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32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urun_id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urun_ad,</a:t>
            </a:r>
            <a:r>
              <a:rPr sz="32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fiyat)</a:t>
            </a:r>
            <a:endParaRPr sz="3200" dirty="0">
              <a:latin typeface="Arial"/>
              <a:cs typeface="Arial"/>
            </a:endParaRPr>
          </a:p>
          <a:p>
            <a:pPr marL="356870" marR="1218565" indent="-3568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SatilanUrun (tarih, miktar, </a:t>
            </a:r>
            <a:r>
              <a:rPr sz="3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32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urun_id</a:t>
            </a:r>
            <a:r>
              <a:rPr sz="32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32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2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satilanUrun_id</a:t>
            </a:r>
            <a:r>
              <a:rPr sz="3200" spc="-1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5" name="Altbilgi Yer Tutucusu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590517"/>
            <a:ext cx="7853680" cy="29052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75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Firma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r>
              <a:rPr sz="28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firma_ad, adres,</a:t>
            </a:r>
            <a:r>
              <a:rPr sz="28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telefon)</a:t>
            </a:r>
            <a:endParaRPr sz="28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Urun (</a:t>
            </a:r>
            <a:r>
              <a:rPr sz="28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urun_id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urun_ad,</a:t>
            </a:r>
            <a:r>
              <a:rPr sz="28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fiyat)</a:t>
            </a:r>
            <a:endParaRPr sz="2800" dirty="0">
              <a:latin typeface="Arial"/>
              <a:cs typeface="Arial"/>
            </a:endParaRPr>
          </a:p>
          <a:p>
            <a:pPr marL="356870" marR="1332230" indent="-3568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AlinanUrun (tarih, miktar, </a:t>
            </a:r>
            <a:r>
              <a:rPr sz="2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urun_id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alinanUrun_id)</a:t>
            </a:r>
            <a:endParaRPr sz="2800" dirty="0">
              <a:latin typeface="Arial"/>
              <a:cs typeface="Arial"/>
            </a:endParaRPr>
          </a:p>
          <a:p>
            <a:pPr marL="356870" marR="1219835" indent="-356870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SatilanUrun (tarih, miktar, </a:t>
            </a:r>
            <a:r>
              <a:rPr sz="2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firma_id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, </a:t>
            </a:r>
            <a:r>
              <a:rPr sz="2800" u="heavy" spc="-5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 urun_id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r>
              <a:rPr sz="2800" spc="-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u="heavy" spc="-10" dirty="0">
                <a:solidFill>
                  <a:srgbClr val="4B4B4B"/>
                </a:solidFill>
                <a:uFill>
                  <a:solidFill>
                    <a:srgbClr val="4B4B4B"/>
                  </a:solidFill>
                </a:uFill>
                <a:latin typeface="Arial"/>
                <a:cs typeface="Arial"/>
              </a:rPr>
              <a:t>satilanUrun_id</a:t>
            </a:r>
            <a:r>
              <a:rPr sz="2800" spc="-10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tr-TR"/>
            </a:defPPr>
            <a:lvl1pPr marL="0" algn="ct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object 13"/>
          <p:cNvSpPr txBox="1">
            <a:spLocks/>
          </p:cNvSpPr>
          <p:nvPr/>
        </p:nvSpPr>
        <p:spPr>
          <a:xfrm>
            <a:off x="574876" y="609600"/>
            <a:ext cx="844095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3335">
              <a:spcBef>
                <a:spcPts val="95"/>
              </a:spcBef>
            </a:pPr>
            <a:r>
              <a:rPr lang="tr-TR" sz="4000" kern="0" spc="-5">
                <a:solidFill>
                  <a:schemeClr val="accent5">
                    <a:lumMod val="50000"/>
                  </a:schemeClr>
                </a:solidFill>
              </a:rPr>
              <a:t>Kavramsal </a:t>
            </a:r>
            <a:r>
              <a:rPr lang="tr-TR" sz="4000" kern="0" spc="-10">
                <a:solidFill>
                  <a:schemeClr val="accent5">
                    <a:lumMod val="50000"/>
                  </a:schemeClr>
                </a:solidFill>
              </a:rPr>
              <a:t>Tasarımın Tabloya</a:t>
            </a:r>
            <a:r>
              <a:rPr lang="tr-TR" sz="4000" kern="0" spc="35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000" kern="0" spc="-10">
                <a:solidFill>
                  <a:schemeClr val="accent5">
                    <a:lumMod val="50000"/>
                  </a:schemeClr>
                </a:solidFill>
              </a:rPr>
              <a:t>Dönüşümü</a:t>
            </a:r>
            <a:endParaRPr lang="tr-TR" sz="4000" kern="0" spc="-1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06953" y="1550416"/>
            <a:ext cx="0" cy="2237740"/>
          </a:xfrm>
          <a:custGeom>
            <a:avLst/>
            <a:gdLst/>
            <a:ahLst/>
            <a:cxnLst/>
            <a:rect l="l" t="t" r="r" b="b"/>
            <a:pathLst>
              <a:path h="2237740">
                <a:moveTo>
                  <a:pt x="0" y="0"/>
                </a:moveTo>
                <a:lnTo>
                  <a:pt x="0" y="2237740"/>
                </a:lnTo>
              </a:path>
            </a:pathLst>
          </a:custGeom>
          <a:ln w="12700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3286" y="1550416"/>
          <a:ext cx="5831202" cy="4820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AlinanUrun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alinanUrun_id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tarih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miktar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12700">
                      <a:solidFill>
                        <a:srgbClr val="4B4B4B"/>
                      </a:solidFill>
                      <a:prstDash val="solid"/>
                    </a:lnR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firma_ad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adres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SatilanUrun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  <a:lnB w="12700">
                      <a:solidFill>
                        <a:srgbClr val="4B4B4B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fiyat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telefon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satilanUrun_id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7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4B4B4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firma_id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urun_id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9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800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tarih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7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B4B4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5" dirty="0">
                          <a:solidFill>
                            <a:srgbClr val="4B4B4B"/>
                          </a:solidFill>
                          <a:latin typeface="Arial"/>
                          <a:cs typeface="Arial"/>
                        </a:rPr>
                        <a:t>miktar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4B4B4B"/>
                      </a:solidFill>
                      <a:prstDash val="solid"/>
                    </a:lnL>
                    <a:lnR w="12700">
                      <a:solidFill>
                        <a:srgbClr val="4B4B4B"/>
                      </a:solidFill>
                      <a:prstDash val="solid"/>
                    </a:lnR>
                    <a:lnB w="12700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B4B4B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411730" y="2455163"/>
            <a:ext cx="936625" cy="2677160"/>
          </a:xfrm>
          <a:custGeom>
            <a:avLst/>
            <a:gdLst/>
            <a:ahLst/>
            <a:cxnLst/>
            <a:rect l="l" t="t" r="r" b="b"/>
            <a:pathLst>
              <a:path w="936625" h="2677160">
                <a:moveTo>
                  <a:pt x="936117" y="0"/>
                </a:moveTo>
                <a:lnTo>
                  <a:pt x="464566" y="0"/>
                </a:lnTo>
                <a:lnTo>
                  <a:pt x="461772" y="2921"/>
                </a:lnTo>
                <a:lnTo>
                  <a:pt x="461772" y="1152144"/>
                </a:lnTo>
                <a:lnTo>
                  <a:pt x="35991" y="1152144"/>
                </a:lnTo>
                <a:lnTo>
                  <a:pt x="94996" y="1117727"/>
                </a:lnTo>
                <a:lnTo>
                  <a:pt x="96012" y="1113917"/>
                </a:lnTo>
                <a:lnTo>
                  <a:pt x="94234" y="1110881"/>
                </a:lnTo>
                <a:lnTo>
                  <a:pt x="92583" y="1107821"/>
                </a:lnTo>
                <a:lnTo>
                  <a:pt x="88646" y="1106817"/>
                </a:lnTo>
                <a:lnTo>
                  <a:pt x="0" y="1158494"/>
                </a:lnTo>
                <a:lnTo>
                  <a:pt x="61734" y="1194498"/>
                </a:lnTo>
                <a:lnTo>
                  <a:pt x="0" y="1230503"/>
                </a:lnTo>
                <a:lnTo>
                  <a:pt x="88646" y="1282192"/>
                </a:lnTo>
                <a:lnTo>
                  <a:pt x="92583" y="1281176"/>
                </a:lnTo>
                <a:lnTo>
                  <a:pt x="94234" y="1278128"/>
                </a:lnTo>
                <a:lnTo>
                  <a:pt x="96012" y="1275080"/>
                </a:lnTo>
                <a:lnTo>
                  <a:pt x="94996" y="1271270"/>
                </a:lnTo>
                <a:lnTo>
                  <a:pt x="35991" y="1236853"/>
                </a:lnTo>
                <a:lnTo>
                  <a:pt x="461772" y="1236853"/>
                </a:lnTo>
                <a:lnTo>
                  <a:pt x="461772" y="2674112"/>
                </a:lnTo>
                <a:lnTo>
                  <a:pt x="464566" y="2677033"/>
                </a:lnTo>
                <a:lnTo>
                  <a:pt x="936117" y="2677033"/>
                </a:lnTo>
                <a:lnTo>
                  <a:pt x="936117" y="2670683"/>
                </a:lnTo>
                <a:lnTo>
                  <a:pt x="936117" y="2664333"/>
                </a:lnTo>
                <a:lnTo>
                  <a:pt x="474472" y="2664333"/>
                </a:lnTo>
                <a:lnTo>
                  <a:pt x="474472" y="1236853"/>
                </a:lnTo>
                <a:lnTo>
                  <a:pt x="474472" y="1230503"/>
                </a:lnTo>
                <a:lnTo>
                  <a:pt x="474472" y="1226947"/>
                </a:lnTo>
                <a:lnTo>
                  <a:pt x="471551" y="1224153"/>
                </a:lnTo>
                <a:lnTo>
                  <a:pt x="35991" y="1224153"/>
                </a:lnTo>
                <a:lnTo>
                  <a:pt x="74282" y="1201813"/>
                </a:lnTo>
                <a:lnTo>
                  <a:pt x="88646" y="1210183"/>
                </a:lnTo>
                <a:lnTo>
                  <a:pt x="92583" y="1209167"/>
                </a:lnTo>
                <a:lnTo>
                  <a:pt x="94234" y="1206119"/>
                </a:lnTo>
                <a:lnTo>
                  <a:pt x="96012" y="1203071"/>
                </a:lnTo>
                <a:lnTo>
                  <a:pt x="94996" y="1199261"/>
                </a:lnTo>
                <a:lnTo>
                  <a:pt x="86829" y="1194498"/>
                </a:lnTo>
                <a:lnTo>
                  <a:pt x="94996" y="1189736"/>
                </a:lnTo>
                <a:lnTo>
                  <a:pt x="96012" y="1185926"/>
                </a:lnTo>
                <a:lnTo>
                  <a:pt x="94234" y="1182878"/>
                </a:lnTo>
                <a:lnTo>
                  <a:pt x="92583" y="1179830"/>
                </a:lnTo>
                <a:lnTo>
                  <a:pt x="88646" y="1178814"/>
                </a:lnTo>
                <a:lnTo>
                  <a:pt x="74282" y="1187196"/>
                </a:lnTo>
                <a:lnTo>
                  <a:pt x="35991" y="1164844"/>
                </a:lnTo>
                <a:lnTo>
                  <a:pt x="471551" y="1164844"/>
                </a:lnTo>
                <a:lnTo>
                  <a:pt x="474472" y="1162050"/>
                </a:lnTo>
                <a:lnTo>
                  <a:pt x="474472" y="1158494"/>
                </a:lnTo>
                <a:lnTo>
                  <a:pt x="474472" y="1152144"/>
                </a:lnTo>
                <a:lnTo>
                  <a:pt x="474472" y="12700"/>
                </a:lnTo>
                <a:lnTo>
                  <a:pt x="936117" y="12700"/>
                </a:lnTo>
                <a:lnTo>
                  <a:pt x="936117" y="6350"/>
                </a:lnTo>
                <a:lnTo>
                  <a:pt x="936117" y="0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4054" y="2887217"/>
            <a:ext cx="936625" cy="2605405"/>
          </a:xfrm>
          <a:custGeom>
            <a:avLst/>
            <a:gdLst/>
            <a:ahLst/>
            <a:cxnLst/>
            <a:rect l="l" t="t" r="r" b="b"/>
            <a:pathLst>
              <a:path w="936625" h="2605404">
                <a:moveTo>
                  <a:pt x="936117" y="755904"/>
                </a:moveTo>
                <a:lnTo>
                  <a:pt x="925220" y="749554"/>
                </a:lnTo>
                <a:lnTo>
                  <a:pt x="875982" y="720864"/>
                </a:lnTo>
                <a:lnTo>
                  <a:pt x="925220" y="692150"/>
                </a:lnTo>
                <a:lnTo>
                  <a:pt x="936104" y="685812"/>
                </a:lnTo>
                <a:lnTo>
                  <a:pt x="925220" y="679450"/>
                </a:lnTo>
                <a:lnTo>
                  <a:pt x="847471" y="634111"/>
                </a:lnTo>
                <a:lnTo>
                  <a:pt x="843661" y="635127"/>
                </a:lnTo>
                <a:lnTo>
                  <a:pt x="840105" y="641223"/>
                </a:lnTo>
                <a:lnTo>
                  <a:pt x="841121" y="645033"/>
                </a:lnTo>
                <a:lnTo>
                  <a:pt x="900087" y="679450"/>
                </a:lnTo>
                <a:lnTo>
                  <a:pt x="474345" y="679450"/>
                </a:lnTo>
                <a:lnTo>
                  <a:pt x="474345" y="12700"/>
                </a:lnTo>
                <a:lnTo>
                  <a:pt x="474345" y="6350"/>
                </a:lnTo>
                <a:lnTo>
                  <a:pt x="474345" y="2921"/>
                </a:lnTo>
                <a:lnTo>
                  <a:pt x="471551" y="0"/>
                </a:lnTo>
                <a:lnTo>
                  <a:pt x="0" y="0"/>
                </a:lnTo>
                <a:lnTo>
                  <a:pt x="0" y="12700"/>
                </a:lnTo>
                <a:lnTo>
                  <a:pt x="461645" y="12700"/>
                </a:lnTo>
                <a:lnTo>
                  <a:pt x="461645" y="689356"/>
                </a:lnTo>
                <a:lnTo>
                  <a:pt x="464566" y="692150"/>
                </a:lnTo>
                <a:lnTo>
                  <a:pt x="900112" y="692150"/>
                </a:lnTo>
                <a:lnTo>
                  <a:pt x="910996" y="685812"/>
                </a:lnTo>
                <a:lnTo>
                  <a:pt x="863447" y="713549"/>
                </a:lnTo>
                <a:lnTo>
                  <a:pt x="847471" y="704227"/>
                </a:lnTo>
                <a:lnTo>
                  <a:pt x="843661" y="705231"/>
                </a:lnTo>
                <a:lnTo>
                  <a:pt x="840105" y="711339"/>
                </a:lnTo>
                <a:lnTo>
                  <a:pt x="841121" y="715276"/>
                </a:lnTo>
                <a:lnTo>
                  <a:pt x="844169" y="716927"/>
                </a:lnTo>
                <a:lnTo>
                  <a:pt x="850900" y="720864"/>
                </a:lnTo>
                <a:lnTo>
                  <a:pt x="841121" y="726567"/>
                </a:lnTo>
                <a:lnTo>
                  <a:pt x="840105" y="730377"/>
                </a:lnTo>
                <a:lnTo>
                  <a:pt x="843661" y="736473"/>
                </a:lnTo>
                <a:lnTo>
                  <a:pt x="847471" y="737489"/>
                </a:lnTo>
                <a:lnTo>
                  <a:pt x="863447" y="728179"/>
                </a:lnTo>
                <a:lnTo>
                  <a:pt x="900099" y="749554"/>
                </a:lnTo>
                <a:lnTo>
                  <a:pt x="464566" y="749554"/>
                </a:lnTo>
                <a:lnTo>
                  <a:pt x="461645" y="752475"/>
                </a:lnTo>
                <a:lnTo>
                  <a:pt x="461645" y="2592324"/>
                </a:lnTo>
                <a:lnTo>
                  <a:pt x="0" y="2592324"/>
                </a:lnTo>
                <a:lnTo>
                  <a:pt x="0" y="2605024"/>
                </a:lnTo>
                <a:lnTo>
                  <a:pt x="471551" y="2605024"/>
                </a:lnTo>
                <a:lnTo>
                  <a:pt x="474345" y="2602103"/>
                </a:lnTo>
                <a:lnTo>
                  <a:pt x="474345" y="2598686"/>
                </a:lnTo>
                <a:lnTo>
                  <a:pt x="474345" y="2592336"/>
                </a:lnTo>
                <a:lnTo>
                  <a:pt x="474345" y="762254"/>
                </a:lnTo>
                <a:lnTo>
                  <a:pt x="900099" y="762254"/>
                </a:lnTo>
                <a:lnTo>
                  <a:pt x="841121" y="796671"/>
                </a:lnTo>
                <a:lnTo>
                  <a:pt x="840105" y="800608"/>
                </a:lnTo>
                <a:lnTo>
                  <a:pt x="841883" y="803529"/>
                </a:lnTo>
                <a:lnTo>
                  <a:pt x="843661" y="806577"/>
                </a:lnTo>
                <a:lnTo>
                  <a:pt x="847471" y="807593"/>
                </a:lnTo>
                <a:lnTo>
                  <a:pt x="925220" y="762254"/>
                </a:lnTo>
                <a:lnTo>
                  <a:pt x="936117" y="755904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66EAA-5588-8DC0-EBED-4347D6D7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DD617D-6F91-79AE-7C62-F2F4D22566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BA898F99-D291-9D0E-EF96-BFB0AAA0A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7032781-48AE-81BA-C038-A0AB16D7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" r="2592"/>
          <a:stretch/>
        </p:blipFill>
        <p:spPr>
          <a:xfrm>
            <a:off x="1676400" y="1396285"/>
            <a:ext cx="5034407" cy="40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77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8E3BA-2D71-BD65-84E6-7556D2A5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AF9E49-DE9F-6A49-B1EC-D6DD6A1CB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BC009573-30A1-152D-3BFC-5B273231C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78C59BB-75A8-2CFB-4B19-DF5A781D1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466000"/>
            <a:ext cx="5562600" cy="48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74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40F32-BF0E-EEA1-865F-BAAE7B009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5B8601-269D-5D35-2DEE-53664E4611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A33D9DC3-5331-4EE9-50BB-C61E6A40E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8138A00-7092-4123-126D-F3C51917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86" y="1462869"/>
            <a:ext cx="4376528" cy="44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2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92627-07C9-2814-DC00-1645B9B5C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C1408A-A411-790D-BC42-047199C6F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971899EB-1E8C-7B8F-690B-0023A023E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F342480-F535-3D28-E640-88AA010CD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572"/>
          <a:stretch/>
        </p:blipFill>
        <p:spPr>
          <a:xfrm>
            <a:off x="457200" y="1471671"/>
            <a:ext cx="4015985" cy="466626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91AEEB8-0680-D33C-FE43-167C6C73E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89" y="1455106"/>
            <a:ext cx="4343400" cy="130761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5F3B21C5-AC19-5304-C213-4DFBAB1C8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2815053"/>
            <a:ext cx="2667231" cy="114309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20280638-1691-60D1-DEE3-A45DE97461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3177"/>
          <a:stretch/>
        </p:blipFill>
        <p:spPr>
          <a:xfrm>
            <a:off x="4862885" y="4033988"/>
            <a:ext cx="3383280" cy="224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10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56333-CE74-21D3-0B85-7190ACB28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44D53C-1718-0C2F-7564-FFA8EFE42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A1CA4FAC-78CB-5691-6147-85A4D281F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CDEA5B4-477E-CEA3-6F0B-3E0B074F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93" y="1524000"/>
            <a:ext cx="4376528" cy="448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1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D288F-C631-2E74-FA99-7080C4371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4F9BC4-B2AF-4B3E-FE9B-D6E8116188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D434FB80-6F90-F58C-2CDC-0DE5C2AA2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0B812C4-962C-279A-F1E1-1448EF64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2"/>
          <a:stretch/>
        </p:blipFill>
        <p:spPr>
          <a:xfrm>
            <a:off x="381001" y="1376408"/>
            <a:ext cx="4267421" cy="397622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DA4FD65-2686-FB6D-6644-5CEC7032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68"/>
          <a:stretch/>
        </p:blipFill>
        <p:spPr>
          <a:xfrm>
            <a:off x="4820589" y="1428443"/>
            <a:ext cx="3951018" cy="184892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7105397-8A2E-59A1-E998-A5080F8C8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06" y="3470024"/>
            <a:ext cx="3770243" cy="1078834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482EF8D-7BCA-501C-DDC8-21F877A4F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406" y="4889261"/>
            <a:ext cx="2644369" cy="11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54808"/>
            <a:ext cx="8077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7435" marR="5080" indent="-10553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4000"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– Create</a:t>
            </a:r>
            <a:r>
              <a:rPr sz="4000"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216303"/>
            <a:ext cx="8022590" cy="465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83990">
              <a:lnSpc>
                <a:spcPct val="120100"/>
              </a:lnSpc>
              <a:spcBef>
                <a:spcPts val="100"/>
              </a:spcBef>
            </a:pPr>
            <a:r>
              <a:rPr sz="2500" spc="-10" dirty="0">
                <a:solidFill>
                  <a:srgbClr val="006FC0"/>
                </a:solidFill>
                <a:latin typeface="Arial"/>
                <a:cs typeface="Arial"/>
              </a:rPr>
              <a:t>CREATE </a:t>
            </a:r>
            <a:r>
              <a:rPr sz="2500" spc="-10" dirty="0">
                <a:solidFill>
                  <a:srgbClr val="4B4B4B"/>
                </a:solidFill>
                <a:latin typeface="Arial"/>
                <a:cs typeface="Arial"/>
              </a:rPr>
              <a:t>TABLE </a:t>
            </a: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tbl_ogrenci  (</a:t>
            </a:r>
            <a:endParaRPr sz="2500">
              <a:latin typeface="Arial"/>
              <a:cs typeface="Arial"/>
            </a:endParaRPr>
          </a:p>
          <a:p>
            <a:pPr marL="356870">
              <a:lnSpc>
                <a:spcPts val="3600"/>
              </a:lnSpc>
              <a:spcBef>
                <a:spcPts val="219"/>
              </a:spcBef>
            </a:pP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ogr_id 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INT IDENTITY</a:t>
            </a: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(1,1) NOT NULL </a:t>
            </a:r>
            <a:r>
              <a:rPr sz="2500" spc="-15" dirty="0">
                <a:solidFill>
                  <a:srgbClr val="006FC0"/>
                </a:solidFill>
                <a:latin typeface="Arial"/>
                <a:cs typeface="Arial"/>
              </a:rPr>
              <a:t>PRIMARY KEY</a:t>
            </a:r>
            <a:r>
              <a:rPr sz="2500" spc="-15" dirty="0">
                <a:solidFill>
                  <a:srgbClr val="4B4B4B"/>
                </a:solidFill>
                <a:latin typeface="Arial"/>
                <a:cs typeface="Arial"/>
              </a:rPr>
              <a:t>,  </a:t>
            </a:r>
            <a:r>
              <a:rPr sz="2500" dirty="0">
                <a:solidFill>
                  <a:srgbClr val="4B4B4B"/>
                </a:solidFill>
                <a:latin typeface="Arial"/>
                <a:cs typeface="Arial"/>
              </a:rPr>
              <a:t>ogrNo </a:t>
            </a:r>
            <a:r>
              <a:rPr sz="2500" spc="-10" dirty="0">
                <a:solidFill>
                  <a:srgbClr val="006FC0"/>
                </a:solidFill>
                <a:latin typeface="Arial"/>
                <a:cs typeface="Arial"/>
              </a:rPr>
              <a:t>NVARCHAR</a:t>
            </a:r>
            <a:r>
              <a:rPr sz="2500" spc="-10" dirty="0">
                <a:solidFill>
                  <a:srgbClr val="4B4B4B"/>
                </a:solidFill>
                <a:latin typeface="Arial"/>
                <a:cs typeface="Arial"/>
              </a:rPr>
              <a:t>(8) </a:t>
            </a: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NOT NULL,</a:t>
            </a:r>
            <a:endParaRPr sz="25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445"/>
              </a:spcBef>
            </a:pP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tcNo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DECIMAL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(11) NOT </a:t>
            </a:r>
            <a:r>
              <a:rPr sz="2800" spc="-5" dirty="0">
                <a:solidFill>
                  <a:srgbClr val="4B4B4B"/>
                </a:solidFill>
                <a:latin typeface="Arial"/>
                <a:cs typeface="Arial"/>
              </a:rPr>
              <a:t>NULL</a:t>
            </a:r>
            <a:r>
              <a:rPr sz="2800" spc="-5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UNIQUE</a:t>
            </a:r>
            <a:r>
              <a:rPr sz="280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356870" marR="2461260">
              <a:lnSpc>
                <a:spcPct val="120100"/>
              </a:lnSpc>
              <a:spcBef>
                <a:spcPts val="5"/>
              </a:spcBef>
            </a:pP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ad 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NVARCHAR</a:t>
            </a: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(100) NOT NULL,  </a:t>
            </a:r>
            <a:r>
              <a:rPr sz="2500" spc="-10" dirty="0">
                <a:solidFill>
                  <a:srgbClr val="4B4B4B"/>
                </a:solidFill>
                <a:latin typeface="Arial"/>
                <a:cs typeface="Arial"/>
              </a:rPr>
              <a:t>soyad 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NVARCHAR</a:t>
            </a: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(100) NOT</a:t>
            </a:r>
            <a:r>
              <a:rPr sz="2500" spc="-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NULL,</a:t>
            </a:r>
            <a:endParaRPr sz="2500">
              <a:latin typeface="Arial"/>
              <a:cs typeface="Arial"/>
            </a:endParaRPr>
          </a:p>
          <a:p>
            <a:pPr marL="356870" marR="3215640">
              <a:lnSpc>
                <a:spcPct val="120000"/>
              </a:lnSpc>
              <a:spcBef>
                <a:spcPts val="5"/>
              </a:spcBef>
            </a:pPr>
            <a:r>
              <a:rPr sz="2500" dirty="0">
                <a:solidFill>
                  <a:srgbClr val="4B4B4B"/>
                </a:solidFill>
                <a:latin typeface="Arial"/>
                <a:cs typeface="Arial"/>
              </a:rPr>
              <a:t>dogumTarihi </a:t>
            </a:r>
            <a:r>
              <a:rPr sz="2500" spc="-10" dirty="0">
                <a:solidFill>
                  <a:srgbClr val="006FC0"/>
                </a:solidFill>
                <a:latin typeface="Arial"/>
                <a:cs typeface="Arial"/>
              </a:rPr>
              <a:t>DATETIME</a:t>
            </a:r>
            <a:r>
              <a:rPr sz="25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NULL,  dogumYeri</a:t>
            </a:r>
            <a:r>
              <a:rPr sz="2500" spc="-2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006FC0"/>
                </a:solidFill>
                <a:latin typeface="Arial"/>
                <a:cs typeface="Arial"/>
              </a:rPr>
              <a:t>NVARCHAR</a:t>
            </a: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(50)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5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05FE5-384C-C0BD-DB43-A848F71CD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7F00FB-36DA-F10C-6199-33D871065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41A0FF13-F880-A095-CC40-332C298EF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1CF07E8-FC6E-AEA3-E6B7-28568712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24" y="1376408"/>
            <a:ext cx="5136325" cy="187468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E5C350A-C75F-D4D6-D930-3727C4A8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733800"/>
            <a:ext cx="2728196" cy="12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67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C32B7-3B4E-C3E9-CF9C-2979AC789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9298263-742D-86F1-C4FE-3830151679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271A0D02-2F39-B2D8-6F70-9E5FBAADD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797C6127-1272-495D-BDC9-6AD7256B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6408"/>
            <a:ext cx="6652751" cy="219020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22239A8-9103-EBFE-F351-5D0B7489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801795"/>
            <a:ext cx="2728196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566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D6C87-8535-48DC-D19D-1177E41E6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574090-83A7-0860-4199-AC2BBB34D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DEA756B8-8921-7690-E602-A1AE7873F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1C04F4-3E3D-B199-80C8-ACE165DF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97729"/>
            <a:ext cx="4648200" cy="346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9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5041C-7A13-C940-346A-4BD3CD98B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72B59F-A9E5-8ECB-6B57-607D12F3C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7C33F06E-2147-177D-D5D4-987D63D7B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CD841D-3463-E487-ECB2-7B08011B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69111"/>
            <a:ext cx="4385452" cy="40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45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1D8AC-B357-DA78-B454-C6CCFBE2A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79BCF1-C9BC-D79F-2BDA-A226082674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CF702EFC-FBA6-E4B9-0D79-E91908488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39F8DCC-A551-8323-B84C-B54D5AD2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25" y="1670282"/>
            <a:ext cx="6104149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84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CDA67-39E0-CC27-CDCD-9688FB4E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5738B0-8B59-6AC7-0816-D9302DD9CB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91AD1663-BE67-D123-1D7E-45B8B372C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1D89A88-FF5E-C010-B3E6-79A01140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427" y="1996316"/>
            <a:ext cx="5366478" cy="31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7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9470-060F-8C90-3B85-0E473D4B2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DBB8D1-D251-4C77-FC8A-146E571D4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BEEE5AA9-39DB-BC3E-8EE3-FCB45920C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AEECE90-34BE-6062-F622-C083472A7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5" y="1923220"/>
            <a:ext cx="3674355" cy="323193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F6B047B-A188-292C-A3D3-A85934F6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00" y="1993594"/>
            <a:ext cx="3880183" cy="28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021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1561C-EFD3-917F-A76E-A92C383F5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0B0FD0-554B-85A6-11B1-426478B714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6524" y="687117"/>
            <a:ext cx="80164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Tablolar Arası</a:t>
            </a:r>
            <a:r>
              <a:rPr lang="tr-TR" sz="4400" spc="-6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4400" spc="-5" dirty="0">
                <a:solidFill>
                  <a:schemeClr val="accent5">
                    <a:lumMod val="50000"/>
                  </a:schemeClr>
                </a:solidFill>
              </a:rPr>
              <a:t>İlişkiler</a:t>
            </a:r>
            <a:endParaRPr lang="tr-TR" sz="4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Altbilgi Yer Tutucusu 6">
            <a:extLst>
              <a:ext uri="{FF2B5EF4-FFF2-40B4-BE49-F238E27FC236}">
                <a16:creationId xmlns:a16="http://schemas.microsoft.com/office/drawing/2014/main" id="{A29F85BE-A8D7-A9B7-660E-BBDDD432E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22E3632-F65A-A5F9-D709-03036665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24000"/>
            <a:ext cx="5147565" cy="429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5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78F3-B828-AAF5-5D80-9431EC258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D9D970-E70E-6D45-96CF-E261076B4E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554808"/>
            <a:ext cx="8077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7435" marR="5080" indent="-10553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4000"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– Create</a:t>
            </a:r>
            <a:r>
              <a:rPr sz="4000"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</a:p>
        </p:txBody>
      </p:sp>
      <p:sp>
        <p:nvSpPr>
          <p:cNvPr id="4" name="Altbilgi Yer Tutucusu 3">
            <a:extLst>
              <a:ext uri="{FF2B5EF4-FFF2-40B4-BE49-F238E27FC236}">
                <a16:creationId xmlns:a16="http://schemas.microsoft.com/office/drawing/2014/main" id="{EC01940D-58FB-DA36-02B6-469F0EBF9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7826887-1037-B782-25C5-672C0D05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6" y="1600200"/>
            <a:ext cx="7925487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7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654" y="609600"/>
            <a:ext cx="8077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7435" marR="5080" indent="-10553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4000"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–  Create</a:t>
            </a:r>
            <a:r>
              <a:rPr sz="4000"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654" y="1543050"/>
            <a:ext cx="8182610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64075">
              <a:lnSpc>
                <a:spcPct val="120000"/>
              </a:lnSpc>
              <a:spcBef>
                <a:spcPts val="100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TABLE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tbl_ogrenciNot 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</a:t>
            </a:r>
            <a:endParaRPr sz="20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ogrNot_id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INT IDENTITY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(1,1) NOT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NULL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PRIMARY</a:t>
            </a:r>
            <a:r>
              <a:rPr sz="2000" spc="2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KEY</a:t>
            </a:r>
            <a:r>
              <a:rPr sz="2000" spc="-20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ts val="2880"/>
              </a:lnSpc>
              <a:spcBef>
                <a:spcPts val="180"/>
              </a:spcBef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ogr_id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NOT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NULL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FOREIGN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KEY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REFERENCES </a:t>
            </a:r>
            <a:r>
              <a:rPr sz="1800" dirty="0">
                <a:solidFill>
                  <a:srgbClr val="4B4B4B"/>
                </a:solidFill>
                <a:latin typeface="Arial"/>
                <a:cs typeface="Arial"/>
              </a:rPr>
              <a:t>tbl_ogrenci(ogr_id)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, 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ders_id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NOT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NULL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FOREIGN </a:t>
            </a:r>
            <a:r>
              <a:rPr sz="1800" dirty="0">
                <a:solidFill>
                  <a:srgbClr val="006FC0"/>
                </a:solidFill>
                <a:latin typeface="Arial"/>
                <a:cs typeface="Arial"/>
              </a:rPr>
              <a:t>KEY 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REFERENCES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tbl_ders(ders_id), 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notu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TINYINT CHECK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(notu&gt;=0 and</a:t>
            </a:r>
            <a:r>
              <a:rPr sz="2000" spc="1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notu&lt;=100),</a:t>
            </a:r>
            <a:endParaRPr sz="2000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305"/>
              </a:spcBef>
              <a:tabLst>
                <a:tab pos="3359785" algn="l"/>
                <a:tab pos="5988050" algn="l"/>
              </a:tabLst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notGirisTarihi</a:t>
            </a:r>
            <a:r>
              <a:rPr sz="2000" spc="3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DATETIME	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NOT</a:t>
            </a:r>
            <a:r>
              <a:rPr sz="20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NULL</a:t>
            </a:r>
            <a:r>
              <a:rPr sz="2000" spc="5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DEFAULT	</a:t>
            </a:r>
            <a:r>
              <a:rPr sz="2000" spc="-5" dirty="0">
                <a:solidFill>
                  <a:srgbClr val="EF34CC"/>
                </a:solidFill>
                <a:latin typeface="Arial"/>
                <a:cs typeface="Arial"/>
              </a:rPr>
              <a:t>GETDATE()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284" y="614651"/>
            <a:ext cx="8153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7435" marR="5080" indent="-105537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Veri </a:t>
            </a:r>
            <a:r>
              <a:rPr sz="4000" spc="-10" dirty="0">
                <a:solidFill>
                  <a:schemeClr val="accent5">
                    <a:lumMod val="50000"/>
                  </a:schemeClr>
                </a:solidFill>
              </a:rPr>
              <a:t>Tanımlama Dili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–  Create</a:t>
            </a:r>
            <a:r>
              <a:rPr sz="4000" spc="5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sz="4000" spc="-5" dirty="0">
                <a:solidFill>
                  <a:schemeClr val="accent5">
                    <a:lumMod val="50000"/>
                  </a:schemeClr>
                </a:solidFill>
              </a:rPr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3575" y="1229848"/>
            <a:ext cx="8480425" cy="50266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CREATE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TABLE</a:t>
            </a:r>
            <a:r>
              <a:rPr sz="2000" spc="2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tbl_ogrenciNot(</a:t>
            </a:r>
            <a:endParaRPr sz="2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ogrNot_id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INT IDENTITY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(1,1) NOT</a:t>
            </a:r>
            <a:r>
              <a:rPr sz="2000" spc="6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NULL,</a:t>
            </a:r>
            <a:endParaRPr sz="2000">
              <a:latin typeface="Arial"/>
              <a:cs typeface="Arial"/>
            </a:endParaRPr>
          </a:p>
          <a:p>
            <a:pPr marL="356870" marR="5411470">
              <a:lnSpc>
                <a:spcPct val="120000"/>
              </a:lnSpc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ogr_id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NOT NULL,  ders_id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INT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NOT</a:t>
            </a:r>
            <a:r>
              <a:rPr sz="2000" spc="-4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NULL,  notu</a:t>
            </a:r>
            <a:r>
              <a:rPr sz="2000" spc="-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TINYINT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  <a:tabLst>
                <a:tab pos="3359785" algn="l"/>
              </a:tabLst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notGirisTarihi</a:t>
            </a:r>
            <a:r>
              <a:rPr sz="2000" spc="3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DATETIME	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NOT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  <a:p>
            <a:pPr marL="356870" marR="1330325">
              <a:lnSpc>
                <a:spcPct val="120000"/>
              </a:lnSpc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CONSTRAINT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pk_key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PRIMARY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KEY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(ogrNot_id), 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CONSTRAINT </a:t>
            </a:r>
            <a:r>
              <a:rPr sz="2000" dirty="0">
                <a:solidFill>
                  <a:srgbClr val="4B4B4B"/>
                </a:solidFill>
                <a:latin typeface="Arial"/>
                <a:cs typeface="Arial"/>
              </a:rPr>
              <a:t>ck_not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CHECK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(notu&gt;=0 AND notu &lt;=100), 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CONSTRAINT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uk_ogr_id_ders_id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UNIQUE</a:t>
            </a:r>
            <a:r>
              <a:rPr sz="2000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(ogr_id,ders_id),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CONSTRAINT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fk_key_ogr_id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FOREIGN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KEY </a:t>
            </a: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(ogr_id)</a:t>
            </a:r>
            <a:r>
              <a:rPr sz="2000" spc="17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4B4B4B"/>
                </a:solidFill>
                <a:latin typeface="Arial"/>
                <a:cs typeface="Arial"/>
              </a:rPr>
              <a:t>tbl_ogrenci(ogr_id),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CONSTRAINT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fk_key_ders_id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FOREIGN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KEY </a:t>
            </a: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(ders_id)</a:t>
            </a:r>
            <a:r>
              <a:rPr sz="2000" spc="1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tbl_ders(ders_id)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ON UPDATE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CASCADE 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ON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DELETE</a:t>
            </a:r>
            <a:r>
              <a:rPr sz="2000" spc="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CASCADE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4B4B4B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sz="1100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2191</Words>
  <Application>Microsoft Office PowerPoint</Application>
  <PresentationFormat>Ekran Gösterisi (4:3)</PresentationFormat>
  <Paragraphs>561</Paragraphs>
  <Slides>67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67</vt:i4>
      </vt:variant>
    </vt:vector>
  </HeadingPairs>
  <TitlesOfParts>
    <vt:vector size="72" baseType="lpstr">
      <vt:lpstr>Arial</vt:lpstr>
      <vt:lpstr>Calibri</vt:lpstr>
      <vt:lpstr>Times New Roman</vt:lpstr>
      <vt:lpstr>Trebuchet MS</vt:lpstr>
      <vt:lpstr>Office Theme</vt:lpstr>
      <vt:lpstr>SQL- Yapısal  Sorgulama Dili</vt:lpstr>
      <vt:lpstr>Veri Tanımlama Dili (DDL-Data Definition Language)</vt:lpstr>
      <vt:lpstr>Veri Tanımlama Dili - Create</vt:lpstr>
      <vt:lpstr>Veri Tanımlama Dili –  Create Database</vt:lpstr>
      <vt:lpstr>Veri Tanımlama Dili –  Create Table</vt:lpstr>
      <vt:lpstr>Veri Tanımlama Dili – Create Table</vt:lpstr>
      <vt:lpstr>Veri Tanımlama Dili – Create Table</vt:lpstr>
      <vt:lpstr>Veri Tanımlama Dili –  Create Table</vt:lpstr>
      <vt:lpstr>Veri Tanımlama Dili –  Create Table</vt:lpstr>
      <vt:lpstr>Veri Tanımlama Dili - ALTER</vt:lpstr>
      <vt:lpstr>Veri Tanımlama Dili - ALTER</vt:lpstr>
      <vt:lpstr>Veri Tanımlama Dili - ALTER</vt:lpstr>
      <vt:lpstr>Veri Tanımlama Dili - DROP</vt:lpstr>
      <vt:lpstr>Veri Tanımlama Dili - DROP</vt:lpstr>
      <vt:lpstr>Veri Tanımlama Dili - DROP</vt:lpstr>
      <vt:lpstr>Veri Tanımlama Dili - DROP</vt:lpstr>
      <vt:lpstr>Veri Tanımlama Dili -TRUNCATE TABLE</vt:lpstr>
      <vt:lpstr>Veri Tanımlama Dili -TRUNCATE TABLE</vt:lpstr>
      <vt:lpstr>Veri Tanımlama Dili -TRUNCATE TABLE</vt:lpstr>
      <vt:lpstr>DELETE vs TRUNCATE</vt:lpstr>
      <vt:lpstr> DROP vs TRUNCATE</vt:lpstr>
      <vt:lpstr>Veri İşleme Dili (DML-Data Manipulation Language)</vt:lpstr>
      <vt:lpstr>Veri İşleme Dili - SELECT</vt:lpstr>
      <vt:lpstr>Veri İşleme Dili - SELECT</vt:lpstr>
      <vt:lpstr>Veri İşleme Dili - SELECT  Personel Tablosu</vt:lpstr>
      <vt:lpstr>Veri İşleme Dili - SELECT  </vt:lpstr>
      <vt:lpstr>Veri İşleme Dili - SELECT</vt:lpstr>
      <vt:lpstr>Veri İşleme Dili - SELECT</vt:lpstr>
      <vt:lpstr>Veri İşleme Dili - INSERT</vt:lpstr>
      <vt:lpstr>Veri İşleme Dili - INSERT</vt:lpstr>
      <vt:lpstr>Veri İşleme Dili - INSERT</vt:lpstr>
      <vt:lpstr>Veri İşleme Dili - INSERT</vt:lpstr>
      <vt:lpstr>Veri İşleme Dili - UPDATE</vt:lpstr>
      <vt:lpstr>Veri İşleme Dili - UPDATE</vt:lpstr>
      <vt:lpstr>Veri İşleme Dili - DELETE</vt:lpstr>
      <vt:lpstr>Veri İşleme Dili - DELETE</vt:lpstr>
      <vt:lpstr>Veri Kontrol Dili (DCL-Data Control Language)</vt:lpstr>
      <vt:lpstr>Veri Kontrol Dili (DCL-Data Control Language)</vt:lpstr>
      <vt:lpstr>Veri Kontrol Dili (DCL-Data Control Language)</vt:lpstr>
      <vt:lpstr>Veri Kontrol Dili (DCL-Data Control Language)</vt:lpstr>
      <vt:lpstr>Veri Kontrol Dili - GRANT</vt:lpstr>
      <vt:lpstr>Veri Kontrol Dili - DENY</vt:lpstr>
      <vt:lpstr>Veri Kontrol Dili - REVOKE</vt:lpstr>
      <vt:lpstr>PowerPoint Sunusu</vt:lpstr>
      <vt:lpstr>Örnek Veritabanı Tasarımı -2</vt:lpstr>
      <vt:lpstr>Örnek Veritabanı Tasarımı -2</vt:lpstr>
      <vt:lpstr>Kullanılan Semboller</vt:lpstr>
      <vt:lpstr>Varlıklar ve Nitelikleri</vt:lpstr>
      <vt:lpstr>Kavramsal Tasarım</vt:lpstr>
      <vt:lpstr>Kavramsal Tasarımın Tabloya Dönüşümü</vt:lpstr>
      <vt:lpstr>Kavramsal Tasarımın Tabloya Dönüşümü</vt:lpstr>
      <vt:lpstr>PowerPoint Sunusu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  <vt:lpstr>Tablolar Arası İlişkiler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15.1 DDL DML.pptx</dc:title>
  <dc:creator>Adem AKKUŞ</dc:creator>
  <cp:keywords>15.1 DDL DML.pptx</cp:keywords>
  <cp:lastModifiedBy>Furkan Akkuş</cp:lastModifiedBy>
  <cp:revision>39</cp:revision>
  <dcterms:created xsi:type="dcterms:W3CDTF">2023-05-26T08:38:10Z</dcterms:created>
  <dcterms:modified xsi:type="dcterms:W3CDTF">2025-03-02T07:03:06Z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2023-05-26T00:00:00Z</vt:filetime>
  </property>
</Properties>
</file>