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4"/>
  </p:notesMasterIdLst>
  <p:sldIdLst>
    <p:sldId id="256" r:id="rId2"/>
    <p:sldId id="257" r:id="rId3"/>
    <p:sldId id="276" r:id="rId4"/>
    <p:sldId id="278" r:id="rId5"/>
    <p:sldId id="258" r:id="rId6"/>
    <p:sldId id="279" r:id="rId7"/>
    <p:sldId id="280" r:id="rId8"/>
    <p:sldId id="281" r:id="rId9"/>
    <p:sldId id="282" r:id="rId10"/>
    <p:sldId id="260" r:id="rId11"/>
    <p:sldId id="261" r:id="rId12"/>
    <p:sldId id="262" r:id="rId13"/>
    <p:sldId id="263" r:id="rId14"/>
    <p:sldId id="285" r:id="rId15"/>
    <p:sldId id="283" r:id="rId16"/>
    <p:sldId id="284" r:id="rId17"/>
    <p:sldId id="286" r:id="rId18"/>
    <p:sldId id="287" r:id="rId19"/>
    <p:sldId id="288" r:id="rId20"/>
    <p:sldId id="264" r:id="rId21"/>
    <p:sldId id="289" r:id="rId22"/>
    <p:sldId id="265" r:id="rId23"/>
    <p:sldId id="266" r:id="rId24"/>
    <p:sldId id="267" r:id="rId25"/>
    <p:sldId id="268" r:id="rId26"/>
    <p:sldId id="275" r:id="rId27"/>
    <p:sldId id="269" r:id="rId28"/>
    <p:sldId id="270" r:id="rId29"/>
    <p:sldId id="271" r:id="rId30"/>
    <p:sldId id="272" r:id="rId31"/>
    <p:sldId id="273" r:id="rId32"/>
    <p:sldId id="274" r:id="rId33"/>
  </p:sldIdLst>
  <p:sldSz cx="9144000" cy="6858000" type="screen4x3"/>
  <p:notesSz cx="9144000" cy="6858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8B6FCA84-25AC-4729-A49B-23DDA54B28C4}">
          <p14:sldIdLst>
            <p14:sldId id="256"/>
            <p14:sldId id="257"/>
            <p14:sldId id="276"/>
            <p14:sldId id="278"/>
            <p14:sldId id="258"/>
            <p14:sldId id="279"/>
            <p14:sldId id="280"/>
            <p14:sldId id="281"/>
            <p14:sldId id="282"/>
            <p14:sldId id="260"/>
            <p14:sldId id="261"/>
            <p14:sldId id="262"/>
            <p14:sldId id="263"/>
            <p14:sldId id="285"/>
            <p14:sldId id="283"/>
            <p14:sldId id="284"/>
            <p14:sldId id="286"/>
            <p14:sldId id="287"/>
            <p14:sldId id="288"/>
          </p14:sldIdLst>
        </p14:section>
        <p14:section name="NULL" id="{E3C9D7E1-205D-4BCF-B0EC-A278992FC491}">
          <p14:sldIdLst>
            <p14:sldId id="264"/>
            <p14:sldId id="289"/>
            <p14:sldId id="265"/>
          </p14:sldIdLst>
        </p14:section>
        <p14:section name="veritabanı tasarımı" id="{CA625242-5A55-4672-89A5-BEA5644D5566}">
          <p14:sldIdLst>
            <p14:sldId id="266"/>
            <p14:sldId id="267"/>
            <p14:sldId id="268"/>
            <p14:sldId id="275"/>
            <p14:sldId id="269"/>
            <p14:sldId id="270"/>
            <p14:sldId id="271"/>
            <p14:sldId id="272"/>
            <p14:sldId id="273"/>
            <p14:sldId id="274"/>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3" d="100"/>
          <a:sy n="83" d="100"/>
        </p:scale>
        <p:origin x="153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C0CA6A2E-C2F4-420B-B10D-6A007BBAA02D}" type="datetimeFigureOut">
              <a:rPr lang="tr-TR" smtClean="0"/>
              <a:t>5.03.2025</a:t>
            </a:fld>
            <a:endParaRPr lang="tr-TR"/>
          </a:p>
        </p:txBody>
      </p:sp>
      <p:sp>
        <p:nvSpPr>
          <p:cNvPr id="4" name="Slayt Görüntüsü Yer Tutucusu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F69FBDC8-7408-4C42-BBB5-4938D333D3B6}" type="slidenum">
              <a:rPr lang="tr-TR" smtClean="0"/>
              <a:t>‹#›</a:t>
            </a:fld>
            <a:endParaRPr lang="tr-TR"/>
          </a:p>
        </p:txBody>
      </p:sp>
    </p:spTree>
    <p:extLst>
      <p:ext uri="{BB962C8B-B14F-4D97-AF65-F5344CB8AC3E}">
        <p14:creationId xmlns:p14="http://schemas.microsoft.com/office/powerpoint/2010/main" val="2773912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6857997"/>
          </a:xfrm>
          <a:prstGeom prst="rect">
            <a:avLst/>
          </a:prstGeom>
          <a:blipFill>
            <a:blip r:embed="rId2" cstate="print"/>
            <a:stretch>
              <a:fillRect/>
            </a:stretch>
          </a:blipFill>
        </p:spPr>
        <p:txBody>
          <a:bodyPr wrap="square" lIns="0" tIns="0" rIns="0" bIns="0" rtlCol="0"/>
          <a:lstStyle/>
          <a:p>
            <a:endParaRPr/>
          </a:p>
        </p:txBody>
      </p:sp>
      <p:sp>
        <p:nvSpPr>
          <p:cNvPr id="2" name="Holder 2"/>
          <p:cNvSpPr>
            <a:spLocks noGrp="1"/>
          </p:cNvSpPr>
          <p:nvPr>
            <p:ph type="ctrTitle"/>
          </p:nvPr>
        </p:nvSpPr>
        <p:spPr>
          <a:xfrm>
            <a:off x="1411986" y="1346149"/>
            <a:ext cx="6323330" cy="1978660"/>
          </a:xfrm>
          <a:prstGeom prst="rect">
            <a:avLst/>
          </a:prstGeom>
        </p:spPr>
        <p:txBody>
          <a:bodyPr wrap="square" lIns="0" tIns="0" rIns="0" bIns="0">
            <a:spAutoFit/>
          </a:bodyPr>
          <a:lstStyle>
            <a:lvl1pPr>
              <a:defRPr sz="4400" b="1" i="0">
                <a:solidFill>
                  <a:srgbClr val="66CCFF"/>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D5AF786-BCA3-4E1A-B0B5-0199687E5E5B}" type="datetime1">
              <a:rPr lang="en-US" smtClean="0"/>
              <a:t>3/5/2025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Holder 4"/>
          <p:cNvSpPr>
            <a:spLocks noGrp="1"/>
          </p:cNvSpPr>
          <p:nvPr>
            <p:ph type="ftr" sz="quarter" idx="3"/>
          </p:nvPr>
        </p:nvSpPr>
        <p:spPr>
          <a:xfrm>
            <a:off x="2743200" y="6474023"/>
            <a:ext cx="3840480" cy="292388"/>
          </a:xfrm>
          <a:prstGeom prst="rect">
            <a:avLst/>
          </a:prstGeom>
        </p:spPr>
        <p:txBody>
          <a:bodyPr wrap="square" lIns="0" tIns="0" rIns="0" bIns="0">
            <a:spAutoFit/>
          </a:bodyPr>
          <a:lstStyle>
            <a:lvl1pPr algn="ctr">
              <a:defRPr sz="1000">
                <a:solidFill>
                  <a:schemeClr val="tx1">
                    <a:tint val="75000"/>
                  </a:schemeClr>
                </a:solidFill>
              </a:defRPr>
            </a:lvl1p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6CCF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0" i="0">
                <a:solidFill>
                  <a:srgbClr val="4B4B4B"/>
                </a:solidFill>
                <a:latin typeface="Arial"/>
                <a:cs typeface="Aria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EFCAC3C-79B8-4EF6-B0CF-3F7DA4CC696D}" type="datetime1">
              <a:rPr lang="en-US" smtClean="0"/>
              <a:t>3/5/2025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p:cNvSpPr>
            <a:spLocks noGrp="1"/>
          </p:cNvSpPr>
          <p:nvPr>
            <p:ph type="ftr" sz="quarter" idx="3"/>
          </p:nvPr>
        </p:nvSpPr>
        <p:spPr>
          <a:xfrm>
            <a:off x="2743200" y="6474023"/>
            <a:ext cx="3840480" cy="292388"/>
          </a:xfrm>
          <a:prstGeom prst="rect">
            <a:avLst/>
          </a:prstGeom>
        </p:spPr>
        <p:txBody>
          <a:bodyPr wrap="square" lIns="0" tIns="0" rIns="0" bIns="0">
            <a:spAutoFit/>
          </a:bodyPr>
          <a:lstStyle>
            <a:lvl1pPr algn="ctr">
              <a:defRPr sz="1000">
                <a:solidFill>
                  <a:schemeClr val="tx1">
                    <a:tint val="75000"/>
                  </a:schemeClr>
                </a:solidFill>
              </a:defRPr>
            </a:lvl1p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6CCFF"/>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39C9F9CE-805A-4FE6-8F30-BA7DBB747AA3}" type="datetime1">
              <a:rPr lang="en-US" smtClean="0"/>
              <a:t>3/5/2025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8" name="Holder 4"/>
          <p:cNvSpPr>
            <a:spLocks noGrp="1"/>
          </p:cNvSpPr>
          <p:nvPr>
            <p:ph type="ftr" sz="quarter" idx="10"/>
          </p:nvPr>
        </p:nvSpPr>
        <p:spPr>
          <a:xfrm>
            <a:off x="2743200" y="6474023"/>
            <a:ext cx="3840480" cy="292388"/>
          </a:xfrm>
          <a:prstGeom prst="rect">
            <a:avLst/>
          </a:prstGeom>
        </p:spPr>
        <p:txBody>
          <a:bodyPr wrap="square" lIns="0" tIns="0" rIns="0" bIns="0">
            <a:spAutoFit/>
          </a:bodyPr>
          <a:lstStyle>
            <a:lvl1pPr algn="ctr">
              <a:defRPr sz="1000">
                <a:solidFill>
                  <a:schemeClr val="tx1">
                    <a:tint val="75000"/>
                  </a:schemeClr>
                </a:solidFill>
              </a:defRPr>
            </a:lvl1p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rgbClr val="66CCFF"/>
                </a:solidFill>
                <a:latin typeface="Arial"/>
                <a:cs typeface="Aria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C0AE5C43-E8DD-48B5-B958-80B8A61C28BB}" type="datetime1">
              <a:rPr lang="en-US" smtClean="0"/>
              <a:t>3/5/2025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6" name="Holder 4"/>
          <p:cNvSpPr>
            <a:spLocks noGrp="1"/>
          </p:cNvSpPr>
          <p:nvPr>
            <p:ph type="ftr" sz="quarter" idx="3"/>
          </p:nvPr>
        </p:nvSpPr>
        <p:spPr>
          <a:xfrm>
            <a:off x="2743200" y="6474023"/>
            <a:ext cx="3840480" cy="292388"/>
          </a:xfrm>
          <a:prstGeom prst="rect">
            <a:avLst/>
          </a:prstGeom>
        </p:spPr>
        <p:txBody>
          <a:bodyPr wrap="square" lIns="0" tIns="0" rIns="0" bIns="0">
            <a:spAutoFit/>
          </a:bodyPr>
          <a:lstStyle>
            <a:lvl1pPr algn="ctr">
              <a:defRPr sz="1000">
                <a:solidFill>
                  <a:schemeClr val="tx1">
                    <a:tint val="75000"/>
                  </a:schemeClr>
                </a:solidFill>
              </a:defRPr>
            </a:lvl1p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D3C28AC4-14BC-4A90-A086-23D0C4CA01E3}" type="datetime1">
              <a:rPr lang="en-US" smtClean="0"/>
              <a:t>3/5/2025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5" name="Holder 4"/>
          <p:cNvSpPr>
            <a:spLocks noGrp="1"/>
          </p:cNvSpPr>
          <p:nvPr>
            <p:ph type="ftr" sz="quarter" idx="3"/>
          </p:nvPr>
        </p:nvSpPr>
        <p:spPr>
          <a:xfrm>
            <a:off x="2743200" y="6474023"/>
            <a:ext cx="3840480" cy="292388"/>
          </a:xfrm>
          <a:prstGeom prst="rect">
            <a:avLst/>
          </a:prstGeom>
        </p:spPr>
        <p:txBody>
          <a:bodyPr wrap="square" lIns="0" tIns="0" rIns="0" bIns="0">
            <a:spAutoFit/>
          </a:bodyPr>
          <a:lstStyle>
            <a:lvl1pPr algn="ctr">
              <a:defRPr sz="1000">
                <a:solidFill>
                  <a:schemeClr val="tx1">
                    <a:tint val="75000"/>
                  </a:schemeClr>
                </a:solidFill>
              </a:defRPr>
            </a:lvl1p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3999" cy="6857997"/>
          </a:xfrm>
          <a:prstGeom prst="rect">
            <a:avLst/>
          </a:prstGeom>
          <a:blipFill>
            <a:blip r:embed="rId7" cstate="print"/>
            <a:stretch>
              <a:fillRect/>
            </a:stretch>
          </a:blipFill>
        </p:spPr>
        <p:txBody>
          <a:bodyPr wrap="square" lIns="0" tIns="0" rIns="0" bIns="0" rtlCol="0"/>
          <a:lstStyle/>
          <a:p>
            <a:endParaRPr/>
          </a:p>
        </p:txBody>
      </p:sp>
      <p:sp>
        <p:nvSpPr>
          <p:cNvPr id="2" name="Holder 2"/>
          <p:cNvSpPr>
            <a:spLocks noGrp="1"/>
          </p:cNvSpPr>
          <p:nvPr>
            <p:ph type="title"/>
          </p:nvPr>
        </p:nvSpPr>
        <p:spPr>
          <a:xfrm>
            <a:off x="816584" y="23825"/>
            <a:ext cx="7510830" cy="512445"/>
          </a:xfrm>
          <a:prstGeom prst="rect">
            <a:avLst/>
          </a:prstGeom>
        </p:spPr>
        <p:txBody>
          <a:bodyPr wrap="square" lIns="0" tIns="0" rIns="0" bIns="0">
            <a:spAutoFit/>
          </a:bodyPr>
          <a:lstStyle>
            <a:lvl1pPr>
              <a:defRPr sz="3200" b="0" i="0">
                <a:solidFill>
                  <a:srgbClr val="66CCFF"/>
                </a:solidFill>
                <a:latin typeface="Arial"/>
                <a:cs typeface="Arial"/>
              </a:defRPr>
            </a:lvl1pPr>
          </a:lstStyle>
          <a:p>
            <a:endParaRPr/>
          </a:p>
        </p:txBody>
      </p:sp>
      <p:sp>
        <p:nvSpPr>
          <p:cNvPr id="3" name="Holder 3"/>
          <p:cNvSpPr>
            <a:spLocks noGrp="1"/>
          </p:cNvSpPr>
          <p:nvPr>
            <p:ph type="body" idx="1"/>
          </p:nvPr>
        </p:nvSpPr>
        <p:spPr>
          <a:xfrm>
            <a:off x="690473" y="1130401"/>
            <a:ext cx="4758055" cy="3106420"/>
          </a:xfrm>
          <a:prstGeom prst="rect">
            <a:avLst/>
          </a:prstGeom>
        </p:spPr>
        <p:txBody>
          <a:bodyPr wrap="square" lIns="0" tIns="0" rIns="0" bIns="0">
            <a:spAutoFit/>
          </a:bodyPr>
          <a:lstStyle>
            <a:lvl1pPr>
              <a:defRPr sz="2800" b="0" i="0">
                <a:solidFill>
                  <a:srgbClr val="4B4B4B"/>
                </a:solidFill>
                <a:latin typeface="Arial"/>
                <a:cs typeface="Aria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2CC435B6-5AE0-40FC-9E87-659F8E2CF278}" type="datetime1">
              <a:rPr lang="en-US" smtClean="0"/>
              <a:t>3/5/2025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
        <p:nvSpPr>
          <p:cNvPr id="8" name="Holder 4"/>
          <p:cNvSpPr>
            <a:spLocks noGrp="1"/>
          </p:cNvSpPr>
          <p:nvPr>
            <p:ph type="ftr" sz="quarter" idx="3"/>
          </p:nvPr>
        </p:nvSpPr>
        <p:spPr>
          <a:xfrm>
            <a:off x="2743200" y="6474023"/>
            <a:ext cx="3840480" cy="292388"/>
          </a:xfrm>
          <a:prstGeom prst="rect">
            <a:avLst/>
          </a:prstGeom>
        </p:spPr>
        <p:txBody>
          <a:bodyPr wrap="square" lIns="0" tIns="0" rIns="0" bIns="0">
            <a:spAutoFit/>
          </a:bodyPr>
          <a:lstStyle>
            <a:lvl1pPr algn="ctr">
              <a:defRPr sz="1000">
                <a:solidFill>
                  <a:schemeClr val="tx1">
                    <a:tint val="75000"/>
                  </a:schemeClr>
                </a:solidFill>
              </a:defRPr>
            </a:lvl1p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xfrm>
            <a:off x="877951" y="2743200"/>
            <a:ext cx="7391400" cy="1366400"/>
          </a:xfrm>
          <a:prstGeom prst="rect">
            <a:avLst/>
          </a:prstGeom>
        </p:spPr>
        <p:txBody>
          <a:bodyPr vert="horz" wrap="square" lIns="0" tIns="12065" rIns="0" bIns="0" rtlCol="0">
            <a:spAutoFit/>
          </a:bodyPr>
          <a:lstStyle/>
          <a:p>
            <a:pPr marL="1204595" marR="1199515" algn="ctr">
              <a:lnSpc>
                <a:spcPct val="100000"/>
              </a:lnSpc>
              <a:spcBef>
                <a:spcPts val="95"/>
              </a:spcBef>
            </a:pPr>
            <a:r>
              <a:rPr spc="-5" dirty="0">
                <a:solidFill>
                  <a:schemeClr val="accent5">
                    <a:lumMod val="50000"/>
                  </a:schemeClr>
                </a:solidFill>
              </a:rPr>
              <a:t>Sql Veri</a:t>
            </a:r>
            <a:r>
              <a:rPr spc="-55" dirty="0">
                <a:solidFill>
                  <a:schemeClr val="accent5">
                    <a:lumMod val="50000"/>
                  </a:schemeClr>
                </a:solidFill>
              </a:rPr>
              <a:t> </a:t>
            </a:r>
            <a:r>
              <a:rPr spc="-5" dirty="0">
                <a:solidFill>
                  <a:schemeClr val="accent5">
                    <a:lumMod val="50000"/>
                  </a:schemeClr>
                </a:solidFill>
              </a:rPr>
              <a:t>Tipleri  ve</a:t>
            </a:r>
          </a:p>
          <a:p>
            <a:pPr algn="ctr">
              <a:lnSpc>
                <a:spcPct val="100000"/>
              </a:lnSpc>
              <a:spcBef>
                <a:spcPts val="20"/>
              </a:spcBef>
            </a:pPr>
            <a:r>
              <a:rPr spc="5" dirty="0">
                <a:solidFill>
                  <a:schemeClr val="accent5">
                    <a:lumMod val="50000"/>
                  </a:schemeClr>
                </a:solidFill>
              </a:rPr>
              <a:t>Örnek </a:t>
            </a:r>
            <a:r>
              <a:rPr dirty="0">
                <a:solidFill>
                  <a:schemeClr val="accent5">
                    <a:lumMod val="50000"/>
                  </a:schemeClr>
                </a:solidFill>
              </a:rPr>
              <a:t>Veritabanı</a:t>
            </a:r>
            <a:r>
              <a:rPr spc="-160" dirty="0">
                <a:solidFill>
                  <a:schemeClr val="accent5">
                    <a:lumMod val="50000"/>
                  </a:schemeClr>
                </a:solidFill>
              </a:rPr>
              <a:t> </a:t>
            </a:r>
            <a:r>
              <a:rPr dirty="0">
                <a:solidFill>
                  <a:schemeClr val="accent5">
                    <a:lumMod val="50000"/>
                  </a:schemeClr>
                </a:solidFill>
              </a:rPr>
              <a:t>Tasarımı</a:t>
            </a:r>
          </a:p>
        </p:txBody>
      </p:sp>
      <p:sp>
        <p:nvSpPr>
          <p:cNvPr id="5" name="object 4"/>
          <p:cNvSpPr txBox="1"/>
          <p:nvPr/>
        </p:nvSpPr>
        <p:spPr>
          <a:xfrm>
            <a:off x="1676400" y="5334000"/>
            <a:ext cx="5448554" cy="763029"/>
          </a:xfrm>
          <a:prstGeom prst="rect">
            <a:avLst/>
          </a:prstGeom>
        </p:spPr>
        <p:txBody>
          <a:bodyPr vert="horz" wrap="square" lIns="0" tIns="11430" rIns="0" bIns="0" rtlCol="0">
            <a:spAutoFit/>
          </a:bodyPr>
          <a:lstStyle/>
          <a:p>
            <a:pPr marL="12700" algn="ctr">
              <a:lnSpc>
                <a:spcPct val="100000"/>
              </a:lnSpc>
              <a:spcBef>
                <a:spcPts val="90"/>
              </a:spcBef>
            </a:pPr>
            <a:r>
              <a:rPr lang="tr-TR" sz="3200" spc="-5" dirty="0">
                <a:solidFill>
                  <a:srgbClr val="4B4B4B"/>
                </a:solidFill>
                <a:latin typeface="Arial"/>
                <a:cs typeface="Arial"/>
              </a:rPr>
              <a:t>Adem AKKUŞ</a:t>
            </a:r>
          </a:p>
          <a:p>
            <a:pPr marL="12700" algn="ctr">
              <a:lnSpc>
                <a:spcPct val="100000"/>
              </a:lnSpc>
              <a:spcBef>
                <a:spcPts val="90"/>
              </a:spcBef>
            </a:pPr>
            <a:r>
              <a:rPr lang="tr-TR" sz="1600" b="1" spc="-5" dirty="0">
                <a:solidFill>
                  <a:schemeClr val="accent5">
                    <a:lumMod val="50000"/>
                  </a:schemeClr>
                </a:solidFill>
                <a:latin typeface="Arial"/>
                <a:cs typeface="Arial"/>
              </a:rPr>
              <a:t>|</a:t>
            </a:r>
            <a:r>
              <a:rPr lang="tr-TR" sz="1400" spc="-5" dirty="0">
                <a:solidFill>
                  <a:srgbClr val="4B4B4B"/>
                </a:solidFill>
                <a:latin typeface="Arial"/>
                <a:cs typeface="Arial"/>
              </a:rPr>
              <a:t> Bilgisayar Mühendisi </a:t>
            </a:r>
            <a:r>
              <a:rPr lang="tr-TR" sz="1600" b="1" spc="-5" dirty="0">
                <a:solidFill>
                  <a:schemeClr val="accent5">
                    <a:lumMod val="50000"/>
                  </a:schemeClr>
                </a:solidFill>
                <a:latin typeface="Arial"/>
                <a:cs typeface="Arial"/>
              </a:rPr>
              <a:t>|</a:t>
            </a:r>
            <a:r>
              <a:rPr lang="tr-TR" sz="1400" spc="-5" dirty="0">
                <a:solidFill>
                  <a:srgbClr val="4B4B4B"/>
                </a:solidFill>
                <a:latin typeface="Arial"/>
                <a:cs typeface="Arial"/>
              </a:rPr>
              <a:t> Uzm. Bilişim Tekn. Öğrt. </a:t>
            </a:r>
            <a:r>
              <a:rPr lang="tr-TR" sz="1600" b="1" spc="-5" dirty="0">
                <a:solidFill>
                  <a:schemeClr val="accent5">
                    <a:lumMod val="50000"/>
                  </a:schemeClr>
                </a:solidFill>
                <a:latin typeface="Arial"/>
                <a:cs typeface="Arial"/>
              </a:rPr>
              <a:t>|</a:t>
            </a:r>
            <a:r>
              <a:rPr lang="tr-TR" sz="1400" spc="-5" dirty="0">
                <a:solidFill>
                  <a:srgbClr val="4B4B4B"/>
                </a:solidFill>
                <a:latin typeface="Arial"/>
                <a:cs typeface="Arial"/>
              </a:rPr>
              <a:t> Eğitmen</a:t>
            </a:r>
            <a:endParaRPr sz="1400" dirty="0">
              <a:latin typeface="Arial"/>
              <a:cs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6244" y="1326746"/>
            <a:ext cx="8226756" cy="4769254"/>
          </a:xfrm>
          <a:prstGeom prst="rect">
            <a:avLst/>
          </a:prstGeom>
        </p:spPr>
        <p:txBody>
          <a:bodyPr vert="horz" wrap="square" lIns="0" tIns="11430" rIns="0" bIns="0" rtlCol="0">
            <a:spAutoFit/>
          </a:bodyPr>
          <a:lstStyle/>
          <a:p>
            <a:pPr marL="173038" marR="16510">
              <a:lnSpc>
                <a:spcPct val="100000"/>
              </a:lnSpc>
              <a:spcBef>
                <a:spcPts val="90"/>
              </a:spcBef>
              <a:buChar char="•"/>
            </a:pPr>
            <a:r>
              <a:rPr sz="2000" spc="-15" dirty="0">
                <a:solidFill>
                  <a:srgbClr val="4B4B4B"/>
                </a:solidFill>
                <a:latin typeface="Arial"/>
                <a:cs typeface="Arial"/>
              </a:rPr>
              <a:t>ANSI </a:t>
            </a:r>
            <a:r>
              <a:rPr sz="2000" spc="-10" dirty="0">
                <a:solidFill>
                  <a:srgbClr val="4B4B4B"/>
                </a:solidFill>
                <a:latin typeface="Arial"/>
                <a:cs typeface="Arial"/>
              </a:rPr>
              <a:t>standartlarına </a:t>
            </a:r>
            <a:r>
              <a:rPr sz="2000" spc="-25" dirty="0">
                <a:solidFill>
                  <a:srgbClr val="4B4B4B"/>
                </a:solidFill>
                <a:latin typeface="Arial"/>
                <a:cs typeface="Arial"/>
              </a:rPr>
              <a:t>uyan </a:t>
            </a:r>
            <a:r>
              <a:rPr sz="2000" spc="-10" dirty="0">
                <a:solidFill>
                  <a:srgbClr val="4B4B4B"/>
                </a:solidFill>
                <a:latin typeface="Arial"/>
                <a:cs typeface="Arial"/>
              </a:rPr>
              <a:t>herhangi bir </a:t>
            </a:r>
            <a:r>
              <a:rPr sz="2000" dirty="0">
                <a:solidFill>
                  <a:srgbClr val="4B4B4B"/>
                </a:solidFill>
                <a:latin typeface="Arial"/>
                <a:cs typeface="Arial"/>
              </a:rPr>
              <a:t>karakter </a:t>
            </a:r>
            <a:r>
              <a:rPr sz="2000" spc="-5" dirty="0">
                <a:solidFill>
                  <a:srgbClr val="4B4B4B"/>
                </a:solidFill>
                <a:latin typeface="Arial"/>
                <a:cs typeface="Arial"/>
              </a:rPr>
              <a:t>1 </a:t>
            </a:r>
            <a:r>
              <a:rPr sz="2000" spc="-25" dirty="0">
                <a:solidFill>
                  <a:srgbClr val="4B4B4B"/>
                </a:solidFill>
                <a:latin typeface="Arial"/>
                <a:cs typeface="Arial"/>
              </a:rPr>
              <a:t>byte yer </a:t>
            </a:r>
            <a:r>
              <a:rPr sz="2000" spc="-5" dirty="0">
                <a:solidFill>
                  <a:srgbClr val="4B4B4B"/>
                </a:solidFill>
                <a:latin typeface="Arial"/>
                <a:cs typeface="Arial"/>
              </a:rPr>
              <a:t>kaplar.  </a:t>
            </a:r>
            <a:r>
              <a:rPr sz="2000" spc="-10" dirty="0">
                <a:solidFill>
                  <a:srgbClr val="4B4B4B"/>
                </a:solidFill>
                <a:latin typeface="Arial"/>
                <a:cs typeface="Arial"/>
              </a:rPr>
              <a:t>Ancak Unicode </a:t>
            </a:r>
            <a:r>
              <a:rPr sz="2000" spc="-5" dirty="0">
                <a:solidFill>
                  <a:srgbClr val="4B4B4B"/>
                </a:solidFill>
                <a:latin typeface="Arial"/>
                <a:cs typeface="Arial"/>
              </a:rPr>
              <a:t>karakterler </a:t>
            </a:r>
            <a:r>
              <a:rPr sz="2000" spc="-10" dirty="0">
                <a:solidFill>
                  <a:srgbClr val="4B4B4B"/>
                </a:solidFill>
                <a:latin typeface="Arial"/>
                <a:cs typeface="Arial"/>
              </a:rPr>
              <a:t>ise </a:t>
            </a:r>
            <a:r>
              <a:rPr sz="2000" spc="-15" dirty="0">
                <a:solidFill>
                  <a:srgbClr val="4B4B4B"/>
                </a:solidFill>
                <a:latin typeface="Arial"/>
                <a:cs typeface="Arial"/>
              </a:rPr>
              <a:t>hafızada </a:t>
            </a:r>
            <a:r>
              <a:rPr sz="2000" spc="-5" dirty="0">
                <a:solidFill>
                  <a:srgbClr val="4B4B4B"/>
                </a:solidFill>
                <a:latin typeface="Arial"/>
                <a:cs typeface="Arial"/>
              </a:rPr>
              <a:t>2 </a:t>
            </a:r>
            <a:r>
              <a:rPr sz="2000" spc="-25" dirty="0">
                <a:solidFill>
                  <a:srgbClr val="4B4B4B"/>
                </a:solidFill>
                <a:latin typeface="Arial"/>
                <a:cs typeface="Arial"/>
              </a:rPr>
              <a:t>byte yer </a:t>
            </a:r>
            <a:r>
              <a:rPr sz="2000" spc="-5" dirty="0">
                <a:solidFill>
                  <a:srgbClr val="4B4B4B"/>
                </a:solidFill>
                <a:latin typeface="Arial"/>
                <a:cs typeface="Arial"/>
              </a:rPr>
              <a:t>kaplar. </a:t>
            </a:r>
            <a:r>
              <a:rPr sz="2000" spc="-10" dirty="0">
                <a:solidFill>
                  <a:srgbClr val="FF0000"/>
                </a:solidFill>
                <a:latin typeface="Arial"/>
                <a:cs typeface="Arial"/>
              </a:rPr>
              <a:t>Unicode  </a:t>
            </a:r>
            <a:r>
              <a:rPr sz="2000" spc="-5" dirty="0">
                <a:solidFill>
                  <a:srgbClr val="4B4B4B"/>
                </a:solidFill>
                <a:latin typeface="Arial"/>
                <a:cs typeface="Arial"/>
              </a:rPr>
              <a:t>karakterler </a:t>
            </a:r>
            <a:r>
              <a:rPr sz="2000" dirty="0">
                <a:solidFill>
                  <a:srgbClr val="4B4B4B"/>
                </a:solidFill>
                <a:latin typeface="Arial"/>
                <a:cs typeface="Arial"/>
              </a:rPr>
              <a:t>farklı </a:t>
            </a:r>
            <a:r>
              <a:rPr sz="2000" spc="-15" dirty="0">
                <a:solidFill>
                  <a:srgbClr val="4B4B4B"/>
                </a:solidFill>
                <a:latin typeface="Arial"/>
                <a:cs typeface="Arial"/>
              </a:rPr>
              <a:t>dillere </a:t>
            </a:r>
            <a:r>
              <a:rPr sz="2000" spc="-20" dirty="0">
                <a:solidFill>
                  <a:srgbClr val="4B4B4B"/>
                </a:solidFill>
                <a:latin typeface="Arial"/>
                <a:cs typeface="Arial"/>
              </a:rPr>
              <a:t>özgü </a:t>
            </a:r>
            <a:r>
              <a:rPr sz="2000" dirty="0">
                <a:solidFill>
                  <a:srgbClr val="4B4B4B"/>
                </a:solidFill>
                <a:latin typeface="Arial"/>
                <a:cs typeface="Arial"/>
              </a:rPr>
              <a:t>karakterlerdir.Türkçe’ </a:t>
            </a:r>
            <a:r>
              <a:rPr sz="2000" spc="-10" dirty="0">
                <a:solidFill>
                  <a:srgbClr val="4B4B4B"/>
                </a:solidFill>
                <a:latin typeface="Arial"/>
                <a:cs typeface="Arial"/>
              </a:rPr>
              <a:t>de </a:t>
            </a:r>
            <a:r>
              <a:rPr sz="2000" spc="-5" dirty="0">
                <a:solidFill>
                  <a:srgbClr val="4B4B4B"/>
                </a:solidFill>
                <a:latin typeface="Arial"/>
                <a:cs typeface="Arial"/>
              </a:rPr>
              <a:t>kullandığımız  </a:t>
            </a:r>
            <a:r>
              <a:rPr sz="2000" spc="-5" dirty="0">
                <a:solidFill>
                  <a:srgbClr val="FF0000"/>
                </a:solidFill>
                <a:latin typeface="Arial"/>
                <a:cs typeface="Arial"/>
              </a:rPr>
              <a:t>ç,ğ,ş,ö </a:t>
            </a:r>
            <a:r>
              <a:rPr sz="2000" spc="-10" dirty="0">
                <a:solidFill>
                  <a:srgbClr val="4B4B4B"/>
                </a:solidFill>
                <a:latin typeface="Arial"/>
                <a:cs typeface="Arial"/>
              </a:rPr>
              <a:t>gibi </a:t>
            </a:r>
            <a:r>
              <a:rPr sz="2000" spc="-5" dirty="0">
                <a:solidFill>
                  <a:srgbClr val="4B4B4B"/>
                </a:solidFill>
                <a:latin typeface="Arial"/>
                <a:cs typeface="Arial"/>
              </a:rPr>
              <a:t>harfler </a:t>
            </a:r>
            <a:r>
              <a:rPr sz="2000" spc="-20" dirty="0">
                <a:solidFill>
                  <a:srgbClr val="4B4B4B"/>
                </a:solidFill>
                <a:latin typeface="Arial"/>
                <a:cs typeface="Arial"/>
              </a:rPr>
              <a:t>bizim </a:t>
            </a:r>
            <a:r>
              <a:rPr sz="2000" spc="-15" dirty="0">
                <a:solidFill>
                  <a:srgbClr val="4B4B4B"/>
                </a:solidFill>
                <a:latin typeface="Arial"/>
                <a:cs typeface="Arial"/>
              </a:rPr>
              <a:t>dilimize </a:t>
            </a:r>
            <a:r>
              <a:rPr sz="2000" spc="-20" dirty="0">
                <a:solidFill>
                  <a:srgbClr val="4B4B4B"/>
                </a:solidFill>
                <a:latin typeface="Arial"/>
                <a:cs typeface="Arial"/>
              </a:rPr>
              <a:t>özgüdür </a:t>
            </a:r>
            <a:r>
              <a:rPr sz="2000" spc="-15" dirty="0">
                <a:solidFill>
                  <a:srgbClr val="4B4B4B"/>
                </a:solidFill>
                <a:latin typeface="Arial"/>
                <a:cs typeface="Arial"/>
              </a:rPr>
              <a:t>ve ANSI </a:t>
            </a:r>
            <a:r>
              <a:rPr sz="2000" spc="-10" dirty="0">
                <a:solidFill>
                  <a:srgbClr val="4B4B4B"/>
                </a:solidFill>
                <a:latin typeface="Arial"/>
                <a:cs typeface="Arial"/>
              </a:rPr>
              <a:t>standartlarında  </a:t>
            </a:r>
            <a:r>
              <a:rPr sz="2000" spc="-30" dirty="0">
                <a:solidFill>
                  <a:srgbClr val="4B4B4B"/>
                </a:solidFill>
                <a:latin typeface="Arial"/>
                <a:cs typeface="Arial"/>
              </a:rPr>
              <a:t>yer</a:t>
            </a:r>
            <a:r>
              <a:rPr sz="2000" spc="40" dirty="0">
                <a:solidFill>
                  <a:srgbClr val="4B4B4B"/>
                </a:solidFill>
                <a:latin typeface="Arial"/>
                <a:cs typeface="Arial"/>
              </a:rPr>
              <a:t> </a:t>
            </a:r>
            <a:r>
              <a:rPr sz="2000" dirty="0">
                <a:solidFill>
                  <a:srgbClr val="4B4B4B"/>
                </a:solidFill>
                <a:latin typeface="Arial"/>
                <a:cs typeface="Arial"/>
              </a:rPr>
              <a:t>almamaktadır.</a:t>
            </a:r>
            <a:endParaRPr sz="2000" dirty="0">
              <a:latin typeface="Arial"/>
              <a:cs typeface="Arial"/>
            </a:endParaRPr>
          </a:p>
          <a:p>
            <a:pPr marL="92075" indent="1588">
              <a:lnSpc>
                <a:spcPct val="100000"/>
              </a:lnSpc>
              <a:spcBef>
                <a:spcPts val="490"/>
              </a:spcBef>
              <a:buFont typeface="Arial"/>
              <a:buChar char="•"/>
            </a:pPr>
            <a:r>
              <a:rPr lang="tr-TR" b="1" spc="-5" dirty="0">
                <a:solidFill>
                  <a:srgbClr val="4B4B4B"/>
                </a:solidFill>
                <a:latin typeface="Arial"/>
                <a:cs typeface="Arial"/>
              </a:rPr>
              <a:t>c</a:t>
            </a:r>
            <a:r>
              <a:rPr b="1" spc="-5" dirty="0" err="1" smtClean="0">
                <a:solidFill>
                  <a:srgbClr val="4B4B4B"/>
                </a:solidFill>
                <a:latin typeface="Arial"/>
                <a:cs typeface="Arial"/>
              </a:rPr>
              <a:t>har</a:t>
            </a:r>
            <a:r>
              <a:rPr b="1" spc="-5" dirty="0" smtClean="0">
                <a:solidFill>
                  <a:srgbClr val="4B4B4B"/>
                </a:solidFill>
                <a:latin typeface="Arial"/>
                <a:cs typeface="Arial"/>
              </a:rPr>
              <a:t>(n</a:t>
            </a:r>
            <a:r>
              <a:rPr b="1" spc="-5" dirty="0">
                <a:solidFill>
                  <a:srgbClr val="4B4B4B"/>
                </a:solidFill>
                <a:latin typeface="Arial"/>
                <a:cs typeface="Arial"/>
              </a:rPr>
              <a:t>): </a:t>
            </a:r>
            <a:r>
              <a:rPr spc="-20" dirty="0">
                <a:solidFill>
                  <a:srgbClr val="4B4B4B"/>
                </a:solidFill>
                <a:latin typeface="Arial"/>
                <a:cs typeface="Arial"/>
              </a:rPr>
              <a:t>Boyutu1 </a:t>
            </a:r>
            <a:r>
              <a:rPr spc="-15" dirty="0">
                <a:solidFill>
                  <a:srgbClr val="4B4B4B"/>
                </a:solidFill>
                <a:latin typeface="Arial"/>
                <a:cs typeface="Arial"/>
              </a:rPr>
              <a:t>ile </a:t>
            </a:r>
            <a:r>
              <a:rPr spc="-10" dirty="0">
                <a:solidFill>
                  <a:srgbClr val="4B4B4B"/>
                </a:solidFill>
                <a:latin typeface="Arial"/>
                <a:cs typeface="Arial"/>
              </a:rPr>
              <a:t>8000 arasında değişir. </a:t>
            </a:r>
            <a:r>
              <a:rPr dirty="0" err="1">
                <a:solidFill>
                  <a:srgbClr val="4B4B4B"/>
                </a:solidFill>
                <a:latin typeface="Arial"/>
                <a:cs typeface="Arial"/>
              </a:rPr>
              <a:t>Maksimum</a:t>
            </a:r>
            <a:r>
              <a:rPr spc="165" dirty="0">
                <a:solidFill>
                  <a:srgbClr val="4B4B4B"/>
                </a:solidFill>
                <a:latin typeface="Arial"/>
                <a:cs typeface="Arial"/>
              </a:rPr>
              <a:t> </a:t>
            </a:r>
            <a:r>
              <a:rPr spc="-15" dirty="0">
                <a:solidFill>
                  <a:srgbClr val="4B4B4B"/>
                </a:solidFill>
                <a:latin typeface="Arial"/>
                <a:cs typeface="Arial"/>
              </a:rPr>
              <a:t>8000</a:t>
            </a:r>
            <a:r>
              <a:rPr lang="tr-TR" spc="-15" dirty="0">
                <a:solidFill>
                  <a:srgbClr val="4B4B4B"/>
                </a:solidFill>
                <a:latin typeface="Arial"/>
                <a:cs typeface="Arial"/>
              </a:rPr>
              <a:t> </a:t>
            </a:r>
            <a:r>
              <a:rPr dirty="0" err="1">
                <a:solidFill>
                  <a:srgbClr val="4B4B4B"/>
                </a:solidFill>
                <a:latin typeface="Arial"/>
                <a:cs typeface="Arial"/>
              </a:rPr>
              <a:t>karakter</a:t>
            </a:r>
            <a:r>
              <a:rPr spc="-105" dirty="0">
                <a:solidFill>
                  <a:srgbClr val="4B4B4B"/>
                </a:solidFill>
                <a:latin typeface="Arial"/>
                <a:cs typeface="Arial"/>
              </a:rPr>
              <a:t> </a:t>
            </a:r>
            <a:r>
              <a:rPr spc="-5" dirty="0">
                <a:solidFill>
                  <a:srgbClr val="4B4B4B"/>
                </a:solidFill>
                <a:latin typeface="Arial"/>
                <a:cs typeface="Arial"/>
              </a:rPr>
              <a:t>tutar.</a:t>
            </a:r>
            <a:endParaRPr dirty="0">
              <a:latin typeface="Arial"/>
              <a:cs typeface="Arial"/>
            </a:endParaRPr>
          </a:p>
          <a:p>
            <a:pPr marL="92075" marR="541655" indent="1588">
              <a:lnSpc>
                <a:spcPct val="100000"/>
              </a:lnSpc>
              <a:spcBef>
                <a:spcPts val="480"/>
              </a:spcBef>
              <a:buFont typeface="Arial"/>
              <a:buChar char="•"/>
            </a:pPr>
            <a:r>
              <a:rPr lang="tr-TR" b="1" spc="-5" dirty="0">
                <a:solidFill>
                  <a:srgbClr val="4B4B4B"/>
                </a:solidFill>
                <a:latin typeface="Arial"/>
                <a:cs typeface="Arial"/>
              </a:rPr>
              <a:t>n</a:t>
            </a:r>
            <a:r>
              <a:rPr b="1" spc="-5" dirty="0" smtClean="0">
                <a:solidFill>
                  <a:srgbClr val="4B4B4B"/>
                </a:solidFill>
                <a:latin typeface="Arial"/>
                <a:cs typeface="Arial"/>
              </a:rPr>
              <a:t>char(n</a:t>
            </a:r>
            <a:r>
              <a:rPr b="1" spc="-5" dirty="0">
                <a:solidFill>
                  <a:srgbClr val="4B4B4B"/>
                </a:solidFill>
                <a:latin typeface="Arial"/>
                <a:cs typeface="Arial"/>
              </a:rPr>
              <a:t>): </a:t>
            </a:r>
            <a:r>
              <a:rPr spc="-20" dirty="0">
                <a:solidFill>
                  <a:srgbClr val="4B4B4B"/>
                </a:solidFill>
                <a:latin typeface="Arial"/>
                <a:cs typeface="Arial"/>
              </a:rPr>
              <a:t>Boyutu </a:t>
            </a:r>
            <a:r>
              <a:rPr spc="-5" dirty="0">
                <a:solidFill>
                  <a:srgbClr val="4B4B4B"/>
                </a:solidFill>
                <a:latin typeface="Arial"/>
                <a:cs typeface="Arial"/>
              </a:rPr>
              <a:t>2 </a:t>
            </a:r>
            <a:r>
              <a:rPr spc="-15" dirty="0">
                <a:solidFill>
                  <a:srgbClr val="4B4B4B"/>
                </a:solidFill>
                <a:latin typeface="Arial"/>
                <a:cs typeface="Arial"/>
              </a:rPr>
              <a:t>ile </a:t>
            </a:r>
            <a:r>
              <a:rPr spc="-10" dirty="0">
                <a:solidFill>
                  <a:srgbClr val="4B4B4B"/>
                </a:solidFill>
                <a:latin typeface="Arial"/>
                <a:cs typeface="Arial"/>
              </a:rPr>
              <a:t>8000 arasında değişir. </a:t>
            </a:r>
            <a:r>
              <a:rPr dirty="0">
                <a:solidFill>
                  <a:srgbClr val="4B4B4B"/>
                </a:solidFill>
                <a:latin typeface="Arial"/>
                <a:cs typeface="Arial"/>
              </a:rPr>
              <a:t>Maksimum </a:t>
            </a:r>
            <a:r>
              <a:rPr spc="-15" dirty="0">
                <a:solidFill>
                  <a:srgbClr val="4B4B4B"/>
                </a:solidFill>
                <a:latin typeface="Arial"/>
                <a:cs typeface="Arial"/>
              </a:rPr>
              <a:t>4000  </a:t>
            </a:r>
            <a:r>
              <a:rPr dirty="0" err="1">
                <a:solidFill>
                  <a:srgbClr val="4B4B4B"/>
                </a:solidFill>
                <a:latin typeface="Arial"/>
                <a:cs typeface="Arial"/>
              </a:rPr>
              <a:t>karakter</a:t>
            </a:r>
            <a:r>
              <a:rPr spc="-105" dirty="0">
                <a:solidFill>
                  <a:srgbClr val="4B4B4B"/>
                </a:solidFill>
                <a:latin typeface="Arial"/>
                <a:cs typeface="Arial"/>
              </a:rPr>
              <a:t> </a:t>
            </a:r>
            <a:r>
              <a:rPr lang="tr-TR" spc="-105" dirty="0">
                <a:solidFill>
                  <a:srgbClr val="4B4B4B"/>
                </a:solidFill>
                <a:latin typeface="Arial"/>
                <a:cs typeface="Arial"/>
              </a:rPr>
              <a:t>t</a:t>
            </a:r>
            <a:r>
              <a:rPr spc="-5" dirty="0" err="1">
                <a:solidFill>
                  <a:srgbClr val="4B4B4B"/>
                </a:solidFill>
                <a:latin typeface="Arial"/>
                <a:cs typeface="Arial"/>
              </a:rPr>
              <a:t>utar</a:t>
            </a:r>
            <a:r>
              <a:rPr spc="-5" dirty="0">
                <a:solidFill>
                  <a:srgbClr val="4B4B4B"/>
                </a:solidFill>
                <a:latin typeface="Arial"/>
                <a:cs typeface="Arial"/>
              </a:rPr>
              <a:t>.</a:t>
            </a:r>
            <a:endParaRPr dirty="0">
              <a:latin typeface="Arial"/>
              <a:cs typeface="Arial"/>
            </a:endParaRPr>
          </a:p>
          <a:p>
            <a:pPr marL="92075" marR="386080" indent="1588">
              <a:lnSpc>
                <a:spcPct val="100000"/>
              </a:lnSpc>
              <a:spcBef>
                <a:spcPts val="480"/>
              </a:spcBef>
              <a:buFont typeface="Arial"/>
              <a:buChar char="•"/>
            </a:pPr>
            <a:r>
              <a:rPr lang="tr-TR" b="1" spc="-10" dirty="0" smtClean="0">
                <a:solidFill>
                  <a:srgbClr val="4B4B4B"/>
                </a:solidFill>
                <a:latin typeface="Arial"/>
                <a:cs typeface="Arial"/>
              </a:rPr>
              <a:t>v</a:t>
            </a:r>
            <a:r>
              <a:rPr b="1" spc="-10" dirty="0" err="1" smtClean="0">
                <a:solidFill>
                  <a:srgbClr val="4B4B4B"/>
                </a:solidFill>
                <a:latin typeface="Arial"/>
                <a:cs typeface="Arial"/>
              </a:rPr>
              <a:t>archar</a:t>
            </a:r>
            <a:r>
              <a:rPr b="1" spc="-10" dirty="0" smtClean="0">
                <a:solidFill>
                  <a:srgbClr val="4B4B4B"/>
                </a:solidFill>
                <a:latin typeface="Arial"/>
                <a:cs typeface="Arial"/>
              </a:rPr>
              <a:t>(n</a:t>
            </a:r>
            <a:r>
              <a:rPr b="1" spc="-10" dirty="0">
                <a:solidFill>
                  <a:srgbClr val="4B4B4B"/>
                </a:solidFill>
                <a:latin typeface="Arial"/>
                <a:cs typeface="Arial"/>
              </a:rPr>
              <a:t>): </a:t>
            </a:r>
            <a:r>
              <a:rPr spc="-15" dirty="0">
                <a:solidFill>
                  <a:srgbClr val="4B4B4B"/>
                </a:solidFill>
                <a:latin typeface="Arial"/>
                <a:cs typeface="Arial"/>
              </a:rPr>
              <a:t>Boyutu1 ile </a:t>
            </a:r>
            <a:r>
              <a:rPr spc="-10" dirty="0">
                <a:solidFill>
                  <a:srgbClr val="4B4B4B"/>
                </a:solidFill>
                <a:latin typeface="Arial"/>
                <a:cs typeface="Arial"/>
              </a:rPr>
              <a:t>8000 arasında değişir. </a:t>
            </a:r>
            <a:r>
              <a:rPr dirty="0">
                <a:solidFill>
                  <a:srgbClr val="4B4B4B"/>
                </a:solidFill>
                <a:latin typeface="Arial"/>
                <a:cs typeface="Arial"/>
              </a:rPr>
              <a:t>Maksimum </a:t>
            </a:r>
            <a:r>
              <a:rPr spc="-15" dirty="0">
                <a:solidFill>
                  <a:srgbClr val="4B4B4B"/>
                </a:solidFill>
                <a:latin typeface="Arial"/>
                <a:cs typeface="Arial"/>
              </a:rPr>
              <a:t>8000  </a:t>
            </a:r>
            <a:r>
              <a:rPr dirty="0" err="1">
                <a:solidFill>
                  <a:srgbClr val="4B4B4B"/>
                </a:solidFill>
                <a:latin typeface="Arial"/>
                <a:cs typeface="Arial"/>
              </a:rPr>
              <a:t>karakter</a:t>
            </a:r>
            <a:r>
              <a:rPr lang="tr-TR" spc="-105" dirty="0">
                <a:solidFill>
                  <a:srgbClr val="4B4B4B"/>
                </a:solidFill>
                <a:latin typeface="Arial"/>
                <a:cs typeface="Arial"/>
              </a:rPr>
              <a:t> </a:t>
            </a:r>
            <a:r>
              <a:rPr spc="-5" dirty="0" err="1">
                <a:solidFill>
                  <a:srgbClr val="4B4B4B"/>
                </a:solidFill>
                <a:latin typeface="Arial"/>
                <a:cs typeface="Arial"/>
              </a:rPr>
              <a:t>tutar</a:t>
            </a:r>
            <a:r>
              <a:rPr spc="-5" dirty="0">
                <a:solidFill>
                  <a:srgbClr val="4B4B4B"/>
                </a:solidFill>
                <a:latin typeface="Arial"/>
                <a:cs typeface="Arial"/>
              </a:rPr>
              <a:t>.</a:t>
            </a:r>
            <a:endParaRPr dirty="0">
              <a:latin typeface="Arial"/>
              <a:cs typeface="Arial"/>
            </a:endParaRPr>
          </a:p>
          <a:p>
            <a:pPr marL="92075" marR="160020" indent="1588">
              <a:lnSpc>
                <a:spcPct val="100000"/>
              </a:lnSpc>
              <a:spcBef>
                <a:spcPts val="484"/>
              </a:spcBef>
              <a:buFont typeface="Arial"/>
              <a:buChar char="•"/>
            </a:pPr>
            <a:r>
              <a:rPr lang="tr-TR" b="1" spc="-5" dirty="0" smtClean="0">
                <a:solidFill>
                  <a:srgbClr val="4B4B4B"/>
                </a:solidFill>
                <a:latin typeface="Arial"/>
                <a:cs typeface="Arial"/>
              </a:rPr>
              <a:t>n</a:t>
            </a:r>
            <a:r>
              <a:rPr b="1" spc="-5" dirty="0" smtClean="0">
                <a:solidFill>
                  <a:srgbClr val="4B4B4B"/>
                </a:solidFill>
                <a:latin typeface="Arial"/>
                <a:cs typeface="Arial"/>
              </a:rPr>
              <a:t>varchar(n</a:t>
            </a:r>
            <a:r>
              <a:rPr b="1" spc="-5" dirty="0">
                <a:solidFill>
                  <a:srgbClr val="4B4B4B"/>
                </a:solidFill>
                <a:latin typeface="Arial"/>
                <a:cs typeface="Arial"/>
              </a:rPr>
              <a:t>): </a:t>
            </a:r>
            <a:r>
              <a:rPr spc="-20" dirty="0">
                <a:solidFill>
                  <a:srgbClr val="4B4B4B"/>
                </a:solidFill>
                <a:latin typeface="Arial"/>
                <a:cs typeface="Arial"/>
              </a:rPr>
              <a:t>Boyutu </a:t>
            </a:r>
            <a:r>
              <a:rPr spc="-5" dirty="0">
                <a:solidFill>
                  <a:srgbClr val="4B4B4B"/>
                </a:solidFill>
                <a:latin typeface="Arial"/>
                <a:cs typeface="Arial"/>
              </a:rPr>
              <a:t>2 </a:t>
            </a:r>
            <a:r>
              <a:rPr spc="-15" dirty="0">
                <a:solidFill>
                  <a:srgbClr val="4B4B4B"/>
                </a:solidFill>
                <a:latin typeface="Arial"/>
                <a:cs typeface="Arial"/>
              </a:rPr>
              <a:t>ile </a:t>
            </a:r>
            <a:r>
              <a:rPr spc="-10" dirty="0">
                <a:solidFill>
                  <a:srgbClr val="4B4B4B"/>
                </a:solidFill>
                <a:latin typeface="Arial"/>
                <a:cs typeface="Arial"/>
              </a:rPr>
              <a:t>8000 arasında değişir. </a:t>
            </a:r>
            <a:r>
              <a:rPr dirty="0">
                <a:solidFill>
                  <a:srgbClr val="4B4B4B"/>
                </a:solidFill>
                <a:latin typeface="Arial"/>
                <a:cs typeface="Arial"/>
              </a:rPr>
              <a:t>Maksimum </a:t>
            </a:r>
            <a:r>
              <a:rPr spc="-15" dirty="0">
                <a:solidFill>
                  <a:srgbClr val="4B4B4B"/>
                </a:solidFill>
                <a:latin typeface="Arial"/>
                <a:cs typeface="Arial"/>
              </a:rPr>
              <a:t>4000  </a:t>
            </a:r>
            <a:r>
              <a:rPr dirty="0">
                <a:solidFill>
                  <a:srgbClr val="4B4B4B"/>
                </a:solidFill>
                <a:latin typeface="Arial"/>
                <a:cs typeface="Arial"/>
              </a:rPr>
              <a:t>karakter</a:t>
            </a:r>
            <a:r>
              <a:rPr spc="-105" dirty="0">
                <a:solidFill>
                  <a:srgbClr val="4B4B4B"/>
                </a:solidFill>
                <a:latin typeface="Arial"/>
                <a:cs typeface="Arial"/>
              </a:rPr>
              <a:t> </a:t>
            </a:r>
            <a:r>
              <a:rPr spc="-5" dirty="0">
                <a:solidFill>
                  <a:srgbClr val="4B4B4B"/>
                </a:solidFill>
                <a:latin typeface="Arial"/>
                <a:cs typeface="Arial"/>
              </a:rPr>
              <a:t>tutar.</a:t>
            </a:r>
            <a:endParaRPr dirty="0">
              <a:latin typeface="Arial"/>
              <a:cs typeface="Arial"/>
            </a:endParaRPr>
          </a:p>
          <a:p>
            <a:pPr marL="92075" marR="5080" indent="1588">
              <a:lnSpc>
                <a:spcPct val="100000"/>
              </a:lnSpc>
              <a:spcBef>
                <a:spcPts val="480"/>
              </a:spcBef>
              <a:buFont typeface="Arial"/>
              <a:buChar char="•"/>
            </a:pPr>
            <a:r>
              <a:rPr lang="tr-TR" b="1" spc="-10" dirty="0" smtClean="0">
                <a:solidFill>
                  <a:srgbClr val="4B4B4B"/>
                </a:solidFill>
                <a:latin typeface="Arial"/>
                <a:cs typeface="Arial"/>
              </a:rPr>
              <a:t>n</a:t>
            </a:r>
            <a:r>
              <a:rPr b="1" spc="-10" dirty="0" smtClean="0">
                <a:solidFill>
                  <a:srgbClr val="4B4B4B"/>
                </a:solidFill>
                <a:latin typeface="Arial"/>
                <a:cs typeface="Arial"/>
              </a:rPr>
              <a:t>varchar(MAX</a:t>
            </a:r>
            <a:r>
              <a:rPr b="1" spc="-10" dirty="0">
                <a:solidFill>
                  <a:srgbClr val="4B4B4B"/>
                </a:solidFill>
                <a:latin typeface="Arial"/>
                <a:cs typeface="Arial"/>
              </a:rPr>
              <a:t>): </a:t>
            </a:r>
            <a:r>
              <a:rPr dirty="0">
                <a:solidFill>
                  <a:srgbClr val="4B4B4B"/>
                </a:solidFill>
                <a:latin typeface="Arial"/>
                <a:cs typeface="Arial"/>
              </a:rPr>
              <a:t>Maksimum </a:t>
            </a:r>
            <a:r>
              <a:rPr spc="-5" dirty="0">
                <a:solidFill>
                  <a:srgbClr val="4B4B4B"/>
                </a:solidFill>
                <a:latin typeface="Arial"/>
                <a:cs typeface="Arial"/>
              </a:rPr>
              <a:t>2 </a:t>
            </a:r>
            <a:r>
              <a:rPr spc="-15" dirty="0">
                <a:solidFill>
                  <a:srgbClr val="4B4B4B"/>
                </a:solidFill>
                <a:latin typeface="Arial"/>
                <a:cs typeface="Arial"/>
              </a:rPr>
              <a:t>gigabyte </a:t>
            </a:r>
            <a:r>
              <a:rPr spc="-10" dirty="0">
                <a:solidFill>
                  <a:srgbClr val="4B4B4B"/>
                </a:solidFill>
                <a:latin typeface="Arial"/>
                <a:cs typeface="Arial"/>
              </a:rPr>
              <a:t>(536.870.912 </a:t>
            </a:r>
            <a:r>
              <a:rPr dirty="0">
                <a:solidFill>
                  <a:srgbClr val="4B4B4B"/>
                </a:solidFill>
                <a:latin typeface="Arial"/>
                <a:cs typeface="Arial"/>
              </a:rPr>
              <a:t>karakter) </a:t>
            </a:r>
            <a:r>
              <a:rPr spc="-10" dirty="0">
                <a:solidFill>
                  <a:srgbClr val="4B4B4B"/>
                </a:solidFill>
                <a:latin typeface="Arial"/>
                <a:cs typeface="Arial"/>
              </a:rPr>
              <a:t>veri  </a:t>
            </a:r>
            <a:r>
              <a:rPr dirty="0">
                <a:solidFill>
                  <a:srgbClr val="4B4B4B"/>
                </a:solidFill>
                <a:latin typeface="Arial"/>
                <a:cs typeface="Arial"/>
              </a:rPr>
              <a:t>saklar.</a:t>
            </a:r>
            <a:endParaRPr dirty="0">
              <a:latin typeface="Arial"/>
              <a:cs typeface="Arial"/>
            </a:endParaRPr>
          </a:p>
          <a:p>
            <a:pPr marL="92075" indent="1588">
              <a:lnSpc>
                <a:spcPct val="100000"/>
              </a:lnSpc>
              <a:spcBef>
                <a:spcPts val="484"/>
              </a:spcBef>
              <a:buFont typeface="Arial"/>
              <a:buChar char="•"/>
            </a:pPr>
            <a:r>
              <a:rPr lang="tr-TR" b="1" dirty="0">
                <a:solidFill>
                  <a:srgbClr val="4B4B4B"/>
                </a:solidFill>
                <a:latin typeface="Arial"/>
                <a:cs typeface="Arial"/>
              </a:rPr>
              <a:t>t</a:t>
            </a:r>
            <a:r>
              <a:rPr b="1" dirty="0" err="1" smtClean="0">
                <a:solidFill>
                  <a:srgbClr val="4B4B4B"/>
                </a:solidFill>
                <a:latin typeface="Arial"/>
                <a:cs typeface="Arial"/>
              </a:rPr>
              <a:t>ext</a:t>
            </a:r>
            <a:r>
              <a:rPr b="1" dirty="0">
                <a:solidFill>
                  <a:srgbClr val="4B4B4B"/>
                </a:solidFill>
                <a:latin typeface="Arial"/>
                <a:cs typeface="Arial"/>
              </a:rPr>
              <a:t>: </a:t>
            </a:r>
            <a:r>
              <a:rPr dirty="0">
                <a:solidFill>
                  <a:srgbClr val="4B4B4B"/>
                </a:solidFill>
                <a:latin typeface="Arial"/>
                <a:cs typeface="Arial"/>
              </a:rPr>
              <a:t>Maksimum </a:t>
            </a:r>
            <a:r>
              <a:rPr spc="-5" dirty="0">
                <a:solidFill>
                  <a:srgbClr val="4B4B4B"/>
                </a:solidFill>
                <a:latin typeface="Arial"/>
                <a:cs typeface="Arial"/>
              </a:rPr>
              <a:t>2 </a:t>
            </a:r>
            <a:r>
              <a:rPr spc="-15" dirty="0">
                <a:solidFill>
                  <a:srgbClr val="4B4B4B"/>
                </a:solidFill>
                <a:latin typeface="Arial"/>
                <a:cs typeface="Arial"/>
              </a:rPr>
              <a:t>gigabyte </a:t>
            </a:r>
            <a:r>
              <a:rPr spc="-10" dirty="0">
                <a:solidFill>
                  <a:srgbClr val="4B4B4B"/>
                </a:solidFill>
                <a:latin typeface="Arial"/>
                <a:cs typeface="Arial"/>
              </a:rPr>
              <a:t>(1.073.741.824 </a:t>
            </a:r>
            <a:r>
              <a:rPr dirty="0">
                <a:solidFill>
                  <a:srgbClr val="4B4B4B"/>
                </a:solidFill>
                <a:latin typeface="Arial"/>
                <a:cs typeface="Arial"/>
              </a:rPr>
              <a:t>karakter) </a:t>
            </a:r>
            <a:r>
              <a:rPr spc="-10" dirty="0">
                <a:solidFill>
                  <a:srgbClr val="4B4B4B"/>
                </a:solidFill>
                <a:latin typeface="Arial"/>
                <a:cs typeface="Arial"/>
              </a:rPr>
              <a:t>veri</a:t>
            </a:r>
            <a:r>
              <a:rPr spc="65" dirty="0">
                <a:solidFill>
                  <a:srgbClr val="4B4B4B"/>
                </a:solidFill>
                <a:latin typeface="Arial"/>
                <a:cs typeface="Arial"/>
              </a:rPr>
              <a:t> </a:t>
            </a:r>
            <a:r>
              <a:rPr dirty="0">
                <a:solidFill>
                  <a:srgbClr val="4B4B4B"/>
                </a:solidFill>
                <a:latin typeface="Arial"/>
                <a:cs typeface="Arial"/>
              </a:rPr>
              <a:t>saklar.</a:t>
            </a:r>
            <a:endParaRPr dirty="0">
              <a:latin typeface="Arial"/>
              <a:cs typeface="Arial"/>
            </a:endParaRPr>
          </a:p>
          <a:p>
            <a:pPr marL="92075" indent="1588">
              <a:lnSpc>
                <a:spcPct val="100000"/>
              </a:lnSpc>
              <a:spcBef>
                <a:spcPts val="480"/>
              </a:spcBef>
              <a:buFont typeface="Arial"/>
              <a:buChar char="•"/>
            </a:pPr>
            <a:r>
              <a:rPr lang="tr-TR" b="1" spc="-5" dirty="0">
                <a:solidFill>
                  <a:srgbClr val="4B4B4B"/>
                </a:solidFill>
                <a:latin typeface="Arial"/>
                <a:cs typeface="Arial"/>
              </a:rPr>
              <a:t>n</a:t>
            </a:r>
            <a:r>
              <a:rPr b="1" spc="-5" dirty="0" smtClean="0">
                <a:solidFill>
                  <a:srgbClr val="4B4B4B"/>
                </a:solidFill>
                <a:latin typeface="Arial"/>
                <a:cs typeface="Arial"/>
              </a:rPr>
              <a:t>text</a:t>
            </a:r>
            <a:r>
              <a:rPr b="1" spc="-5" dirty="0">
                <a:solidFill>
                  <a:srgbClr val="4B4B4B"/>
                </a:solidFill>
                <a:latin typeface="Arial"/>
                <a:cs typeface="Arial"/>
              </a:rPr>
              <a:t>: </a:t>
            </a:r>
            <a:r>
              <a:rPr dirty="0">
                <a:solidFill>
                  <a:srgbClr val="4B4B4B"/>
                </a:solidFill>
                <a:latin typeface="Arial"/>
                <a:cs typeface="Arial"/>
              </a:rPr>
              <a:t>Maksimum </a:t>
            </a:r>
            <a:r>
              <a:rPr spc="-5" dirty="0">
                <a:solidFill>
                  <a:srgbClr val="4B4B4B"/>
                </a:solidFill>
                <a:latin typeface="Arial"/>
                <a:cs typeface="Arial"/>
              </a:rPr>
              <a:t>2 </a:t>
            </a:r>
            <a:r>
              <a:rPr spc="-15" dirty="0">
                <a:solidFill>
                  <a:srgbClr val="4B4B4B"/>
                </a:solidFill>
                <a:latin typeface="Arial"/>
                <a:cs typeface="Arial"/>
              </a:rPr>
              <a:t>gigabyte </a:t>
            </a:r>
            <a:r>
              <a:rPr spc="-10" dirty="0">
                <a:solidFill>
                  <a:srgbClr val="4B4B4B"/>
                </a:solidFill>
                <a:latin typeface="Arial"/>
                <a:cs typeface="Arial"/>
              </a:rPr>
              <a:t>(536.870.912 </a:t>
            </a:r>
            <a:r>
              <a:rPr dirty="0">
                <a:solidFill>
                  <a:srgbClr val="4B4B4B"/>
                </a:solidFill>
                <a:latin typeface="Arial"/>
                <a:cs typeface="Arial"/>
              </a:rPr>
              <a:t>karakter) </a:t>
            </a:r>
            <a:r>
              <a:rPr spc="-10" dirty="0">
                <a:solidFill>
                  <a:srgbClr val="4B4B4B"/>
                </a:solidFill>
                <a:latin typeface="Arial"/>
                <a:cs typeface="Arial"/>
              </a:rPr>
              <a:t>veri</a:t>
            </a:r>
            <a:r>
              <a:rPr spc="85" dirty="0">
                <a:solidFill>
                  <a:srgbClr val="4B4B4B"/>
                </a:solidFill>
                <a:latin typeface="Arial"/>
                <a:cs typeface="Arial"/>
              </a:rPr>
              <a:t> </a:t>
            </a:r>
            <a:r>
              <a:rPr dirty="0">
                <a:solidFill>
                  <a:srgbClr val="4B4B4B"/>
                </a:solidFill>
                <a:latin typeface="Arial"/>
                <a:cs typeface="Arial"/>
              </a:rPr>
              <a:t>saklar.</a:t>
            </a:r>
            <a:endParaRPr dirty="0">
              <a:latin typeface="Arial"/>
              <a:cs typeface="Arial"/>
            </a:endParaRP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6"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6244" y="1421643"/>
            <a:ext cx="8014970" cy="4674357"/>
          </a:xfrm>
          <a:prstGeom prst="rect">
            <a:avLst/>
          </a:prstGeom>
        </p:spPr>
        <p:txBody>
          <a:bodyPr vert="horz" wrap="square" lIns="0" tIns="11430" rIns="0" bIns="0" rtlCol="0">
            <a:spAutoFit/>
          </a:bodyPr>
          <a:lstStyle/>
          <a:p>
            <a:pPr marL="356870" marR="5080" indent="-344805">
              <a:lnSpc>
                <a:spcPct val="100000"/>
              </a:lnSpc>
              <a:spcBef>
                <a:spcPts val="90"/>
              </a:spcBef>
              <a:buChar char="•"/>
              <a:tabLst>
                <a:tab pos="356870" algn="l"/>
                <a:tab pos="357505" algn="l"/>
              </a:tabLst>
            </a:pPr>
            <a:r>
              <a:rPr sz="2000" spc="-10" dirty="0">
                <a:solidFill>
                  <a:srgbClr val="4B4B4B"/>
                </a:solidFill>
                <a:latin typeface="Arial"/>
                <a:cs typeface="Arial"/>
              </a:rPr>
              <a:t>Örnek olarak </a:t>
            </a:r>
            <a:r>
              <a:rPr sz="2000" spc="-5" dirty="0">
                <a:solidFill>
                  <a:srgbClr val="FF0000"/>
                </a:solidFill>
                <a:latin typeface="Arial"/>
                <a:cs typeface="Arial"/>
              </a:rPr>
              <a:t>char(10) </a:t>
            </a:r>
            <a:r>
              <a:rPr sz="2000" spc="-15" dirty="0">
                <a:solidFill>
                  <a:srgbClr val="4B4B4B"/>
                </a:solidFill>
                <a:latin typeface="Arial"/>
                <a:cs typeface="Arial"/>
              </a:rPr>
              <a:t>olarak </a:t>
            </a:r>
            <a:r>
              <a:rPr sz="2000" spc="-5" dirty="0">
                <a:solidFill>
                  <a:srgbClr val="4B4B4B"/>
                </a:solidFill>
                <a:latin typeface="Arial"/>
                <a:cs typeface="Arial"/>
              </a:rPr>
              <a:t>tanımladığımız </a:t>
            </a:r>
            <a:r>
              <a:rPr sz="2000" spc="-10" dirty="0">
                <a:solidFill>
                  <a:srgbClr val="4B4B4B"/>
                </a:solidFill>
                <a:latin typeface="Arial"/>
                <a:cs typeface="Arial"/>
              </a:rPr>
              <a:t>değişkene “</a:t>
            </a:r>
            <a:r>
              <a:rPr sz="2000" spc="-10" dirty="0">
                <a:solidFill>
                  <a:srgbClr val="FF0000"/>
                </a:solidFill>
                <a:latin typeface="Arial"/>
                <a:cs typeface="Arial"/>
              </a:rPr>
              <a:t>ali</a:t>
            </a:r>
            <a:r>
              <a:rPr sz="2000" spc="-10" dirty="0">
                <a:solidFill>
                  <a:srgbClr val="4B4B4B"/>
                </a:solidFill>
                <a:latin typeface="Arial"/>
                <a:cs typeface="Arial"/>
              </a:rPr>
              <a:t>” değerini  de </a:t>
            </a:r>
            <a:r>
              <a:rPr sz="2000" spc="-25" dirty="0">
                <a:solidFill>
                  <a:srgbClr val="4B4B4B"/>
                </a:solidFill>
                <a:latin typeface="Arial"/>
                <a:cs typeface="Arial"/>
              </a:rPr>
              <a:t>yazsak </a:t>
            </a:r>
            <a:r>
              <a:rPr sz="2000" spc="5" dirty="0">
                <a:solidFill>
                  <a:srgbClr val="4B4B4B"/>
                </a:solidFill>
                <a:latin typeface="Arial"/>
                <a:cs typeface="Arial"/>
              </a:rPr>
              <a:t>“</a:t>
            </a:r>
            <a:r>
              <a:rPr sz="2000" spc="5" dirty="0">
                <a:solidFill>
                  <a:srgbClr val="FF0000"/>
                </a:solidFill>
                <a:latin typeface="Arial"/>
                <a:cs typeface="Arial"/>
              </a:rPr>
              <a:t>mehmet</a:t>
            </a:r>
            <a:r>
              <a:rPr sz="2000" spc="5" dirty="0">
                <a:solidFill>
                  <a:srgbClr val="4B4B4B"/>
                </a:solidFill>
                <a:latin typeface="Arial"/>
                <a:cs typeface="Arial"/>
              </a:rPr>
              <a:t>” </a:t>
            </a:r>
            <a:r>
              <a:rPr sz="2000" spc="-10" dirty="0">
                <a:solidFill>
                  <a:srgbClr val="4B4B4B"/>
                </a:solidFill>
                <a:latin typeface="Arial"/>
                <a:cs typeface="Arial"/>
              </a:rPr>
              <a:t>değerini de </a:t>
            </a:r>
            <a:r>
              <a:rPr sz="2000" spc="-20" dirty="0">
                <a:solidFill>
                  <a:srgbClr val="4B4B4B"/>
                </a:solidFill>
                <a:latin typeface="Arial"/>
                <a:cs typeface="Arial"/>
              </a:rPr>
              <a:t>yazsak </a:t>
            </a:r>
            <a:r>
              <a:rPr sz="2000" spc="-10" dirty="0">
                <a:solidFill>
                  <a:srgbClr val="4B4B4B"/>
                </a:solidFill>
                <a:latin typeface="Arial"/>
                <a:cs typeface="Arial"/>
              </a:rPr>
              <a:t>kapladığı </a:t>
            </a:r>
            <a:r>
              <a:rPr sz="2000" spc="-15" dirty="0">
                <a:solidFill>
                  <a:srgbClr val="4B4B4B"/>
                </a:solidFill>
                <a:latin typeface="Arial"/>
                <a:cs typeface="Arial"/>
              </a:rPr>
              <a:t>alan </a:t>
            </a:r>
            <a:r>
              <a:rPr sz="2000" spc="-10" dirty="0">
                <a:solidFill>
                  <a:srgbClr val="FF0000"/>
                </a:solidFill>
                <a:latin typeface="Arial"/>
                <a:cs typeface="Arial"/>
              </a:rPr>
              <a:t>10 </a:t>
            </a:r>
            <a:r>
              <a:rPr sz="2000" spc="-25" dirty="0">
                <a:solidFill>
                  <a:srgbClr val="FF0000"/>
                </a:solidFill>
                <a:latin typeface="Arial"/>
                <a:cs typeface="Arial"/>
              </a:rPr>
              <a:t>byte </a:t>
            </a:r>
            <a:r>
              <a:rPr lang="tr-TR" sz="2000" spc="-25" dirty="0">
                <a:solidFill>
                  <a:srgbClr val="4B4B4B"/>
                </a:solidFill>
                <a:latin typeface="Arial"/>
                <a:cs typeface="Arial"/>
              </a:rPr>
              <a:t>'</a:t>
            </a:r>
            <a:r>
              <a:rPr sz="2000" spc="-5" dirty="0" err="1">
                <a:solidFill>
                  <a:srgbClr val="4B4B4B"/>
                </a:solidFill>
                <a:latin typeface="Arial"/>
                <a:cs typeface="Arial"/>
              </a:rPr>
              <a:t>dır</a:t>
            </a:r>
            <a:r>
              <a:rPr sz="2000" spc="-5" dirty="0">
                <a:solidFill>
                  <a:srgbClr val="4B4B4B"/>
                </a:solidFill>
                <a:latin typeface="Arial"/>
                <a:cs typeface="Arial"/>
              </a:rPr>
              <a:t>.</a:t>
            </a:r>
            <a:r>
              <a:rPr lang="tr-TR" sz="2000" spc="-5" dirty="0">
                <a:solidFill>
                  <a:srgbClr val="4B4B4B"/>
                </a:solidFill>
                <a:latin typeface="Arial"/>
                <a:cs typeface="Arial"/>
              </a:rPr>
              <a:t> </a:t>
            </a:r>
            <a:r>
              <a:rPr sz="2000" spc="-5" dirty="0" err="1">
                <a:solidFill>
                  <a:srgbClr val="4B4B4B"/>
                </a:solidFill>
                <a:latin typeface="Arial"/>
                <a:cs typeface="Arial"/>
              </a:rPr>
              <a:t>Fakat</a:t>
            </a:r>
            <a:r>
              <a:rPr sz="2000" spc="-5" dirty="0">
                <a:solidFill>
                  <a:srgbClr val="4B4B4B"/>
                </a:solidFill>
                <a:latin typeface="Arial"/>
                <a:cs typeface="Arial"/>
              </a:rPr>
              <a:t> varchar(10) </a:t>
            </a:r>
            <a:r>
              <a:rPr sz="2000" spc="-15" dirty="0">
                <a:solidFill>
                  <a:srgbClr val="4B4B4B"/>
                </a:solidFill>
                <a:latin typeface="Arial"/>
                <a:cs typeface="Arial"/>
              </a:rPr>
              <a:t>olarak </a:t>
            </a:r>
            <a:r>
              <a:rPr sz="2000" spc="-5" dirty="0">
                <a:solidFill>
                  <a:srgbClr val="4B4B4B"/>
                </a:solidFill>
                <a:latin typeface="Arial"/>
                <a:cs typeface="Arial"/>
              </a:rPr>
              <a:t>tanımladığımız </a:t>
            </a:r>
            <a:r>
              <a:rPr sz="2000" spc="-10" dirty="0">
                <a:solidFill>
                  <a:srgbClr val="4B4B4B"/>
                </a:solidFill>
                <a:latin typeface="Arial"/>
                <a:cs typeface="Arial"/>
              </a:rPr>
              <a:t>bir değişkene “ali”  değerini </a:t>
            </a:r>
            <a:r>
              <a:rPr sz="2000" spc="-15" dirty="0">
                <a:solidFill>
                  <a:srgbClr val="4B4B4B"/>
                </a:solidFill>
                <a:latin typeface="Arial"/>
                <a:cs typeface="Arial"/>
              </a:rPr>
              <a:t>yazarsak </a:t>
            </a:r>
            <a:r>
              <a:rPr sz="2000" spc="-5" dirty="0">
                <a:solidFill>
                  <a:srgbClr val="4B4B4B"/>
                </a:solidFill>
                <a:latin typeface="Arial"/>
                <a:cs typeface="Arial"/>
              </a:rPr>
              <a:t>3 </a:t>
            </a:r>
            <a:r>
              <a:rPr sz="2000" spc="-25" dirty="0">
                <a:solidFill>
                  <a:srgbClr val="4B4B4B"/>
                </a:solidFill>
                <a:latin typeface="Arial"/>
                <a:cs typeface="Arial"/>
              </a:rPr>
              <a:t>byte </a:t>
            </a:r>
            <a:r>
              <a:rPr sz="2000" spc="5" dirty="0">
                <a:solidFill>
                  <a:srgbClr val="4B4B4B"/>
                </a:solidFill>
                <a:latin typeface="Arial"/>
                <a:cs typeface="Arial"/>
              </a:rPr>
              <a:t>“</a:t>
            </a:r>
            <a:r>
              <a:rPr sz="2000" spc="5" dirty="0">
                <a:solidFill>
                  <a:srgbClr val="FF0000"/>
                </a:solidFill>
                <a:latin typeface="Arial"/>
                <a:cs typeface="Arial"/>
              </a:rPr>
              <a:t>mehmet</a:t>
            </a:r>
            <a:r>
              <a:rPr sz="2000" spc="5" dirty="0">
                <a:solidFill>
                  <a:srgbClr val="4B4B4B"/>
                </a:solidFill>
                <a:latin typeface="Arial"/>
                <a:cs typeface="Arial"/>
              </a:rPr>
              <a:t>” </a:t>
            </a:r>
            <a:r>
              <a:rPr sz="2000" spc="-10" dirty="0">
                <a:solidFill>
                  <a:srgbClr val="4B4B4B"/>
                </a:solidFill>
                <a:latin typeface="Arial"/>
                <a:cs typeface="Arial"/>
              </a:rPr>
              <a:t>değerini </a:t>
            </a:r>
            <a:r>
              <a:rPr sz="2000" spc="-15" dirty="0">
                <a:solidFill>
                  <a:srgbClr val="4B4B4B"/>
                </a:solidFill>
                <a:latin typeface="Arial"/>
                <a:cs typeface="Arial"/>
              </a:rPr>
              <a:t>yazarsak </a:t>
            </a:r>
            <a:r>
              <a:rPr sz="2000" spc="-5" dirty="0">
                <a:solidFill>
                  <a:srgbClr val="FF0000"/>
                </a:solidFill>
                <a:latin typeface="Arial"/>
                <a:cs typeface="Arial"/>
              </a:rPr>
              <a:t>6 </a:t>
            </a:r>
            <a:r>
              <a:rPr sz="2000" spc="-25" dirty="0">
                <a:solidFill>
                  <a:srgbClr val="FF0000"/>
                </a:solidFill>
                <a:latin typeface="Arial"/>
                <a:cs typeface="Arial"/>
              </a:rPr>
              <a:t>byte </a:t>
            </a:r>
            <a:r>
              <a:rPr sz="2000" spc="-25" dirty="0">
                <a:solidFill>
                  <a:srgbClr val="4B4B4B"/>
                </a:solidFill>
                <a:latin typeface="Arial"/>
                <a:cs typeface="Arial"/>
              </a:rPr>
              <a:t>yer  </a:t>
            </a:r>
            <a:r>
              <a:rPr sz="2000" spc="-5" dirty="0">
                <a:solidFill>
                  <a:srgbClr val="4B4B4B"/>
                </a:solidFill>
                <a:latin typeface="Arial"/>
                <a:cs typeface="Arial"/>
              </a:rPr>
              <a:t>kaplar. </a:t>
            </a:r>
            <a:r>
              <a:rPr sz="2000" spc="-25" dirty="0">
                <a:solidFill>
                  <a:srgbClr val="4B4B4B"/>
                </a:solidFill>
                <a:latin typeface="Arial"/>
                <a:cs typeface="Arial"/>
              </a:rPr>
              <a:t>yani veriye </a:t>
            </a:r>
            <a:r>
              <a:rPr sz="2000" spc="-10" dirty="0">
                <a:solidFill>
                  <a:srgbClr val="4B4B4B"/>
                </a:solidFill>
                <a:latin typeface="Arial"/>
                <a:cs typeface="Arial"/>
              </a:rPr>
              <a:t>göre kapladığı alan değişir. </a:t>
            </a:r>
            <a:r>
              <a:rPr sz="2000" spc="-5" dirty="0">
                <a:solidFill>
                  <a:srgbClr val="4B4B4B"/>
                </a:solidFill>
                <a:latin typeface="Arial"/>
                <a:cs typeface="Arial"/>
              </a:rPr>
              <a:t>char </a:t>
            </a:r>
            <a:r>
              <a:rPr sz="2000" spc="-15" dirty="0">
                <a:solidFill>
                  <a:srgbClr val="4B4B4B"/>
                </a:solidFill>
                <a:latin typeface="Arial"/>
                <a:cs typeface="Arial"/>
              </a:rPr>
              <a:t>ve</a:t>
            </a:r>
            <a:r>
              <a:rPr sz="2000" spc="395" dirty="0">
                <a:solidFill>
                  <a:srgbClr val="4B4B4B"/>
                </a:solidFill>
                <a:latin typeface="Arial"/>
                <a:cs typeface="Arial"/>
              </a:rPr>
              <a:t> </a:t>
            </a:r>
            <a:r>
              <a:rPr sz="2000" spc="-10" dirty="0">
                <a:solidFill>
                  <a:srgbClr val="4B4B4B"/>
                </a:solidFill>
                <a:latin typeface="Arial"/>
                <a:cs typeface="Arial"/>
              </a:rPr>
              <a:t>varchar</a:t>
            </a:r>
            <a:endParaRPr sz="2000" dirty="0">
              <a:latin typeface="Arial"/>
              <a:cs typeface="Arial"/>
            </a:endParaRPr>
          </a:p>
          <a:p>
            <a:pPr marL="356870">
              <a:lnSpc>
                <a:spcPct val="100000"/>
              </a:lnSpc>
              <a:spcBef>
                <a:spcPts val="5"/>
              </a:spcBef>
            </a:pPr>
            <a:r>
              <a:rPr sz="2000" spc="-5" dirty="0">
                <a:solidFill>
                  <a:srgbClr val="4B4B4B"/>
                </a:solidFill>
                <a:latin typeface="Arial"/>
                <a:cs typeface="Arial"/>
              </a:rPr>
              <a:t>arasındaki fark</a:t>
            </a:r>
            <a:r>
              <a:rPr sz="2000" spc="-55" dirty="0">
                <a:solidFill>
                  <a:srgbClr val="4B4B4B"/>
                </a:solidFill>
                <a:latin typeface="Arial"/>
                <a:cs typeface="Arial"/>
              </a:rPr>
              <a:t> </a:t>
            </a:r>
            <a:r>
              <a:rPr sz="2000" spc="-10" dirty="0">
                <a:solidFill>
                  <a:srgbClr val="4B4B4B"/>
                </a:solidFill>
                <a:latin typeface="Arial"/>
                <a:cs typeface="Arial"/>
              </a:rPr>
              <a:t>budur.</a:t>
            </a:r>
            <a:endParaRPr sz="2000" dirty="0">
              <a:latin typeface="Arial"/>
              <a:cs typeface="Arial"/>
            </a:endParaRPr>
          </a:p>
          <a:p>
            <a:pPr>
              <a:lnSpc>
                <a:spcPct val="100000"/>
              </a:lnSpc>
              <a:spcBef>
                <a:spcPts val="25"/>
              </a:spcBef>
            </a:pPr>
            <a:endParaRPr sz="1200" dirty="0">
              <a:latin typeface="Arial"/>
              <a:cs typeface="Arial"/>
            </a:endParaRPr>
          </a:p>
          <a:p>
            <a:pPr marL="356870" marR="215900" indent="-344805">
              <a:lnSpc>
                <a:spcPct val="100000"/>
              </a:lnSpc>
              <a:spcBef>
                <a:spcPts val="5"/>
              </a:spcBef>
              <a:buChar char="•"/>
              <a:tabLst>
                <a:tab pos="356870" algn="l"/>
                <a:tab pos="357505" algn="l"/>
                <a:tab pos="4424680" algn="l"/>
              </a:tabLst>
            </a:pPr>
            <a:r>
              <a:rPr sz="2000" spc="-10" dirty="0">
                <a:solidFill>
                  <a:srgbClr val="4B4B4B"/>
                </a:solidFill>
                <a:latin typeface="Arial"/>
                <a:cs typeface="Arial"/>
              </a:rPr>
              <a:t>nvarchar(10)</a:t>
            </a:r>
            <a:r>
              <a:rPr sz="2000" spc="35" dirty="0">
                <a:solidFill>
                  <a:srgbClr val="4B4B4B"/>
                </a:solidFill>
                <a:latin typeface="Arial"/>
                <a:cs typeface="Arial"/>
              </a:rPr>
              <a:t> </a:t>
            </a:r>
            <a:r>
              <a:rPr sz="2000" spc="-15" dirty="0">
                <a:solidFill>
                  <a:srgbClr val="4B4B4B"/>
                </a:solidFill>
                <a:latin typeface="Arial"/>
                <a:cs typeface="Arial"/>
              </a:rPr>
              <a:t>olarak</a:t>
            </a:r>
            <a:r>
              <a:rPr sz="2000" spc="70" dirty="0">
                <a:solidFill>
                  <a:srgbClr val="4B4B4B"/>
                </a:solidFill>
                <a:latin typeface="Arial"/>
                <a:cs typeface="Arial"/>
              </a:rPr>
              <a:t> </a:t>
            </a:r>
            <a:r>
              <a:rPr sz="2000" spc="-5" dirty="0">
                <a:solidFill>
                  <a:srgbClr val="4B4B4B"/>
                </a:solidFill>
                <a:latin typeface="Arial"/>
                <a:cs typeface="Arial"/>
              </a:rPr>
              <a:t>tanımladığımız	</a:t>
            </a:r>
            <a:r>
              <a:rPr sz="2000" spc="-10" dirty="0">
                <a:solidFill>
                  <a:srgbClr val="4B4B4B"/>
                </a:solidFill>
                <a:latin typeface="Arial"/>
                <a:cs typeface="Arial"/>
              </a:rPr>
              <a:t>değişkene “ali” değerini  </a:t>
            </a:r>
            <a:r>
              <a:rPr sz="2000" spc="-20" dirty="0">
                <a:solidFill>
                  <a:srgbClr val="4B4B4B"/>
                </a:solidFill>
                <a:latin typeface="Arial"/>
                <a:cs typeface="Arial"/>
              </a:rPr>
              <a:t>yazarsak </a:t>
            </a:r>
            <a:r>
              <a:rPr sz="2000" spc="5" dirty="0">
                <a:solidFill>
                  <a:srgbClr val="4B4B4B"/>
                </a:solidFill>
                <a:latin typeface="Arial"/>
                <a:cs typeface="Arial"/>
              </a:rPr>
              <a:t>kaç </a:t>
            </a:r>
            <a:r>
              <a:rPr sz="2000" spc="-25" dirty="0">
                <a:solidFill>
                  <a:srgbClr val="4B4B4B"/>
                </a:solidFill>
                <a:latin typeface="Arial"/>
                <a:cs typeface="Arial"/>
              </a:rPr>
              <a:t>byte </a:t>
            </a:r>
            <a:r>
              <a:rPr sz="2000" spc="-30" dirty="0">
                <a:solidFill>
                  <a:srgbClr val="4B4B4B"/>
                </a:solidFill>
                <a:latin typeface="Arial"/>
                <a:cs typeface="Arial"/>
              </a:rPr>
              <a:t>yer </a:t>
            </a:r>
            <a:r>
              <a:rPr sz="2000" spc="-5" dirty="0">
                <a:solidFill>
                  <a:srgbClr val="4B4B4B"/>
                </a:solidFill>
                <a:latin typeface="Arial"/>
                <a:cs typeface="Arial"/>
              </a:rPr>
              <a:t>kaplar </a:t>
            </a:r>
            <a:r>
              <a:rPr sz="2000" spc="5" dirty="0">
                <a:solidFill>
                  <a:srgbClr val="4B4B4B"/>
                </a:solidFill>
                <a:latin typeface="Arial"/>
                <a:cs typeface="Arial"/>
              </a:rPr>
              <a:t>“mehmet” </a:t>
            </a:r>
            <a:r>
              <a:rPr sz="2000" spc="-10" dirty="0">
                <a:solidFill>
                  <a:srgbClr val="4B4B4B"/>
                </a:solidFill>
                <a:latin typeface="Arial"/>
                <a:cs typeface="Arial"/>
              </a:rPr>
              <a:t>değerini </a:t>
            </a:r>
            <a:r>
              <a:rPr sz="2000" spc="-15" dirty="0">
                <a:solidFill>
                  <a:srgbClr val="4B4B4B"/>
                </a:solidFill>
                <a:latin typeface="Arial"/>
                <a:cs typeface="Arial"/>
              </a:rPr>
              <a:t>yazarsak </a:t>
            </a:r>
            <a:r>
              <a:rPr sz="2000" spc="5" dirty="0">
                <a:solidFill>
                  <a:srgbClr val="4B4B4B"/>
                </a:solidFill>
                <a:latin typeface="Arial"/>
                <a:cs typeface="Arial"/>
              </a:rPr>
              <a:t>kaç </a:t>
            </a:r>
            <a:r>
              <a:rPr sz="2000" spc="-25" dirty="0">
                <a:solidFill>
                  <a:srgbClr val="4B4B4B"/>
                </a:solidFill>
                <a:latin typeface="Arial"/>
                <a:cs typeface="Arial"/>
              </a:rPr>
              <a:t>byte  yer</a:t>
            </a:r>
            <a:r>
              <a:rPr sz="2000" spc="40" dirty="0">
                <a:solidFill>
                  <a:srgbClr val="4B4B4B"/>
                </a:solidFill>
                <a:latin typeface="Arial"/>
                <a:cs typeface="Arial"/>
              </a:rPr>
              <a:t> </a:t>
            </a:r>
            <a:r>
              <a:rPr sz="2000" spc="-5" dirty="0">
                <a:solidFill>
                  <a:srgbClr val="4B4B4B"/>
                </a:solidFill>
                <a:latin typeface="Arial"/>
                <a:cs typeface="Arial"/>
              </a:rPr>
              <a:t>kaplar?</a:t>
            </a:r>
            <a:endParaRPr sz="2000" dirty="0">
              <a:latin typeface="Arial"/>
              <a:cs typeface="Arial"/>
            </a:endParaRPr>
          </a:p>
          <a:p>
            <a:pPr>
              <a:lnSpc>
                <a:spcPct val="100000"/>
              </a:lnSpc>
              <a:spcBef>
                <a:spcPts val="25"/>
              </a:spcBef>
              <a:buClr>
                <a:srgbClr val="4B4B4B"/>
              </a:buClr>
              <a:buFont typeface="Arial"/>
              <a:buChar char="•"/>
            </a:pPr>
            <a:endParaRPr sz="1200" dirty="0">
              <a:latin typeface="Arial"/>
              <a:cs typeface="Arial"/>
            </a:endParaRPr>
          </a:p>
          <a:p>
            <a:pPr marL="356870" indent="-344805">
              <a:lnSpc>
                <a:spcPct val="100000"/>
              </a:lnSpc>
              <a:spcBef>
                <a:spcPts val="5"/>
              </a:spcBef>
              <a:buChar char="•"/>
              <a:tabLst>
                <a:tab pos="356870" algn="l"/>
                <a:tab pos="357505" algn="l"/>
              </a:tabLst>
            </a:pPr>
            <a:r>
              <a:rPr sz="2000" spc="-5" dirty="0">
                <a:solidFill>
                  <a:srgbClr val="4B4B4B"/>
                </a:solidFill>
                <a:latin typeface="Arial"/>
                <a:cs typeface="Arial"/>
              </a:rPr>
              <a:t>Nvarchar </a:t>
            </a:r>
            <a:r>
              <a:rPr sz="2000" spc="-10" dirty="0">
                <a:solidFill>
                  <a:srgbClr val="4B4B4B"/>
                </a:solidFill>
                <a:latin typeface="Arial"/>
                <a:cs typeface="Arial"/>
              </a:rPr>
              <a:t>ile varchar </a:t>
            </a:r>
            <a:r>
              <a:rPr sz="2000" spc="-5" dirty="0">
                <a:solidFill>
                  <a:srgbClr val="4B4B4B"/>
                </a:solidFill>
                <a:latin typeface="Arial"/>
                <a:cs typeface="Arial"/>
              </a:rPr>
              <a:t>arasındaki fark </a:t>
            </a:r>
            <a:r>
              <a:rPr sz="2000" spc="-10" dirty="0">
                <a:solidFill>
                  <a:srgbClr val="4B4B4B"/>
                </a:solidFill>
                <a:latin typeface="Arial"/>
                <a:cs typeface="Arial"/>
              </a:rPr>
              <a:t>birisi </a:t>
            </a:r>
            <a:r>
              <a:rPr sz="2000" spc="5" dirty="0">
                <a:solidFill>
                  <a:srgbClr val="4B4B4B"/>
                </a:solidFill>
                <a:latin typeface="Arial"/>
                <a:cs typeface="Arial"/>
              </a:rPr>
              <a:t>Türkçe</a:t>
            </a:r>
            <a:r>
              <a:rPr sz="2000" spc="20" dirty="0">
                <a:solidFill>
                  <a:srgbClr val="4B4B4B"/>
                </a:solidFill>
                <a:latin typeface="Arial"/>
                <a:cs typeface="Arial"/>
              </a:rPr>
              <a:t> </a:t>
            </a:r>
            <a:r>
              <a:rPr sz="2000" spc="-5" dirty="0">
                <a:solidFill>
                  <a:srgbClr val="4B4B4B"/>
                </a:solidFill>
                <a:latin typeface="Arial"/>
                <a:cs typeface="Arial"/>
              </a:rPr>
              <a:t>karakterleri</a:t>
            </a:r>
            <a:endParaRPr sz="2000" dirty="0">
              <a:latin typeface="Arial"/>
              <a:cs typeface="Arial"/>
            </a:endParaRPr>
          </a:p>
          <a:p>
            <a:pPr marL="356870">
              <a:lnSpc>
                <a:spcPct val="100000"/>
              </a:lnSpc>
            </a:pPr>
            <a:r>
              <a:rPr sz="2000" spc="-5" dirty="0">
                <a:solidFill>
                  <a:srgbClr val="4B4B4B"/>
                </a:solidFill>
                <a:latin typeface="Arial"/>
                <a:cs typeface="Arial"/>
              </a:rPr>
              <a:t>desteklerken </a:t>
            </a:r>
            <a:r>
              <a:rPr sz="2000" spc="-10" dirty="0">
                <a:solidFill>
                  <a:srgbClr val="4B4B4B"/>
                </a:solidFill>
                <a:latin typeface="Arial"/>
                <a:cs typeface="Arial"/>
              </a:rPr>
              <a:t>diğeri</a:t>
            </a:r>
            <a:r>
              <a:rPr sz="2000" spc="-30" dirty="0">
                <a:solidFill>
                  <a:srgbClr val="4B4B4B"/>
                </a:solidFill>
                <a:latin typeface="Arial"/>
                <a:cs typeface="Arial"/>
              </a:rPr>
              <a:t> </a:t>
            </a:r>
            <a:r>
              <a:rPr sz="2000" spc="-10" dirty="0">
                <a:solidFill>
                  <a:srgbClr val="4B4B4B"/>
                </a:solidFill>
                <a:latin typeface="Arial"/>
                <a:cs typeface="Arial"/>
              </a:rPr>
              <a:t>desteklemez.</a:t>
            </a:r>
            <a:endParaRPr sz="2000" dirty="0">
              <a:latin typeface="Arial"/>
              <a:cs typeface="Arial"/>
            </a:endParaRPr>
          </a:p>
          <a:p>
            <a:pPr>
              <a:lnSpc>
                <a:spcPct val="100000"/>
              </a:lnSpc>
              <a:spcBef>
                <a:spcPts val="25"/>
              </a:spcBef>
            </a:pPr>
            <a:endParaRPr sz="1100" dirty="0">
              <a:latin typeface="Arial"/>
              <a:cs typeface="Arial"/>
            </a:endParaRPr>
          </a:p>
          <a:p>
            <a:pPr marL="356870" indent="-344805">
              <a:lnSpc>
                <a:spcPct val="100000"/>
              </a:lnSpc>
              <a:spcBef>
                <a:spcPts val="5"/>
              </a:spcBef>
              <a:buChar char="•"/>
              <a:tabLst>
                <a:tab pos="356870" algn="l"/>
                <a:tab pos="357505" algn="l"/>
              </a:tabLst>
            </a:pPr>
            <a:r>
              <a:rPr sz="2000" spc="-5" dirty="0" err="1">
                <a:solidFill>
                  <a:srgbClr val="4B4B4B"/>
                </a:solidFill>
                <a:latin typeface="Arial"/>
                <a:cs typeface="Arial"/>
              </a:rPr>
              <a:t>Nvarchar</a:t>
            </a:r>
            <a:r>
              <a:rPr sz="2000" spc="-5" dirty="0">
                <a:solidFill>
                  <a:srgbClr val="4B4B4B"/>
                </a:solidFill>
                <a:latin typeface="Arial"/>
                <a:cs typeface="Arial"/>
              </a:rPr>
              <a:t>(5) </a:t>
            </a:r>
            <a:r>
              <a:rPr sz="2000" spc="-10" dirty="0">
                <a:solidFill>
                  <a:srgbClr val="4B4B4B"/>
                </a:solidFill>
                <a:latin typeface="Arial"/>
                <a:cs typeface="Arial"/>
              </a:rPr>
              <a:t>olarak </a:t>
            </a:r>
            <a:r>
              <a:rPr sz="2000" spc="-5" dirty="0">
                <a:solidFill>
                  <a:srgbClr val="4B4B4B"/>
                </a:solidFill>
                <a:latin typeface="Arial"/>
                <a:cs typeface="Arial"/>
              </a:rPr>
              <a:t>tanımladığımız </a:t>
            </a:r>
            <a:r>
              <a:rPr sz="2000" spc="-15" dirty="0">
                <a:solidFill>
                  <a:srgbClr val="4B4B4B"/>
                </a:solidFill>
                <a:latin typeface="Arial"/>
                <a:cs typeface="Arial"/>
              </a:rPr>
              <a:t>bir </a:t>
            </a:r>
            <a:r>
              <a:rPr sz="2000" spc="-10" dirty="0">
                <a:solidFill>
                  <a:srgbClr val="4B4B4B"/>
                </a:solidFill>
                <a:latin typeface="Arial"/>
                <a:cs typeface="Arial"/>
              </a:rPr>
              <a:t>değişkene </a:t>
            </a:r>
            <a:r>
              <a:rPr sz="2000" spc="-5" dirty="0">
                <a:solidFill>
                  <a:srgbClr val="4B4B4B"/>
                </a:solidFill>
                <a:latin typeface="Arial"/>
                <a:cs typeface="Arial"/>
              </a:rPr>
              <a:t>“Mehmet”</a:t>
            </a:r>
            <a:r>
              <a:rPr sz="2000" spc="25" dirty="0">
                <a:solidFill>
                  <a:srgbClr val="4B4B4B"/>
                </a:solidFill>
                <a:latin typeface="Arial"/>
                <a:cs typeface="Arial"/>
              </a:rPr>
              <a:t> </a:t>
            </a:r>
            <a:r>
              <a:rPr sz="2000" spc="-10" dirty="0">
                <a:solidFill>
                  <a:srgbClr val="4B4B4B"/>
                </a:solidFill>
                <a:latin typeface="Arial"/>
                <a:cs typeface="Arial"/>
              </a:rPr>
              <a:t>değerini</a:t>
            </a:r>
            <a:endParaRPr sz="2000" dirty="0">
              <a:latin typeface="Arial"/>
              <a:cs typeface="Arial"/>
            </a:endParaRPr>
          </a:p>
          <a:p>
            <a:pPr marL="356870">
              <a:lnSpc>
                <a:spcPct val="100000"/>
              </a:lnSpc>
            </a:pPr>
            <a:r>
              <a:rPr sz="2000" spc="-5" dirty="0">
                <a:solidFill>
                  <a:srgbClr val="4B4B4B"/>
                </a:solidFill>
                <a:latin typeface="Arial"/>
                <a:cs typeface="Arial"/>
              </a:rPr>
              <a:t>atarsak ne</a:t>
            </a:r>
            <a:r>
              <a:rPr sz="2000" spc="-35" dirty="0">
                <a:solidFill>
                  <a:srgbClr val="4B4B4B"/>
                </a:solidFill>
                <a:latin typeface="Arial"/>
                <a:cs typeface="Arial"/>
              </a:rPr>
              <a:t> </a:t>
            </a:r>
            <a:r>
              <a:rPr sz="2000" spc="-10" dirty="0">
                <a:solidFill>
                  <a:srgbClr val="4B4B4B"/>
                </a:solidFill>
                <a:latin typeface="Arial"/>
                <a:cs typeface="Arial"/>
              </a:rPr>
              <a:t>olur.</a:t>
            </a:r>
            <a:endParaRPr sz="2000" dirty="0">
              <a:latin typeface="Arial"/>
              <a:cs typeface="Arial"/>
            </a:endParaRP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6"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762000"/>
            <a:ext cx="6670675" cy="695325"/>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Ms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3" name="object 3"/>
          <p:cNvSpPr txBox="1"/>
          <p:nvPr/>
        </p:nvSpPr>
        <p:spPr>
          <a:xfrm>
            <a:off x="536244" y="1624660"/>
            <a:ext cx="8150556" cy="3879973"/>
          </a:xfrm>
          <a:prstGeom prst="rect">
            <a:avLst/>
          </a:prstGeom>
        </p:spPr>
        <p:txBody>
          <a:bodyPr vert="horz" wrap="square" lIns="0" tIns="12700" rIns="0" bIns="0" rtlCol="0">
            <a:spAutoFit/>
          </a:bodyPr>
          <a:lstStyle/>
          <a:p>
            <a:pPr marL="92075" indent="3175" algn="just">
              <a:lnSpc>
                <a:spcPct val="150000"/>
              </a:lnSpc>
              <a:spcBef>
                <a:spcPts val="100"/>
              </a:spcBef>
              <a:buFont typeface="Arial"/>
              <a:buChar char="•"/>
            </a:pPr>
            <a:r>
              <a:rPr lang="tr-TR" sz="2000" b="1" spc="-10" dirty="0">
                <a:solidFill>
                  <a:srgbClr val="4B4B4B"/>
                </a:solidFill>
                <a:latin typeface="Arial"/>
                <a:cs typeface="Arial"/>
              </a:rPr>
              <a:t>b</a:t>
            </a:r>
            <a:r>
              <a:rPr sz="2000" b="1" spc="-10" dirty="0" err="1" smtClean="0">
                <a:solidFill>
                  <a:srgbClr val="4B4B4B"/>
                </a:solidFill>
                <a:latin typeface="Arial"/>
                <a:cs typeface="Arial"/>
              </a:rPr>
              <a:t>inary</a:t>
            </a:r>
            <a:r>
              <a:rPr sz="2000" b="1" spc="-10" dirty="0" smtClean="0">
                <a:solidFill>
                  <a:srgbClr val="4B4B4B"/>
                </a:solidFill>
                <a:latin typeface="Arial"/>
                <a:cs typeface="Arial"/>
              </a:rPr>
              <a:t>(n</a:t>
            </a:r>
            <a:r>
              <a:rPr sz="2000" b="1" spc="-10" dirty="0">
                <a:solidFill>
                  <a:srgbClr val="4B4B4B"/>
                </a:solidFill>
                <a:latin typeface="Arial"/>
                <a:cs typeface="Arial"/>
              </a:rPr>
              <a:t>): </a:t>
            </a:r>
            <a:r>
              <a:rPr sz="2000" spc="-5" dirty="0">
                <a:solidFill>
                  <a:srgbClr val="4B4B4B"/>
                </a:solidFill>
                <a:latin typeface="Arial"/>
                <a:cs typeface="Arial"/>
              </a:rPr>
              <a:t>Boyutu </a:t>
            </a:r>
            <a:r>
              <a:rPr sz="2000" dirty="0">
                <a:solidFill>
                  <a:srgbClr val="4B4B4B"/>
                </a:solidFill>
                <a:latin typeface="Arial"/>
                <a:cs typeface="Arial"/>
              </a:rPr>
              <a:t>1 </a:t>
            </a:r>
            <a:r>
              <a:rPr sz="2000" spc="-5" dirty="0">
                <a:solidFill>
                  <a:srgbClr val="4B4B4B"/>
                </a:solidFill>
                <a:latin typeface="Arial"/>
                <a:cs typeface="Arial"/>
              </a:rPr>
              <a:t>ile </a:t>
            </a:r>
            <a:r>
              <a:rPr sz="2000" dirty="0">
                <a:solidFill>
                  <a:srgbClr val="4B4B4B"/>
                </a:solidFill>
                <a:latin typeface="Arial"/>
                <a:cs typeface="Arial"/>
              </a:rPr>
              <a:t>8000 </a:t>
            </a:r>
            <a:r>
              <a:rPr sz="2000" spc="-10" dirty="0">
                <a:solidFill>
                  <a:srgbClr val="4B4B4B"/>
                </a:solidFill>
                <a:latin typeface="Arial"/>
                <a:cs typeface="Arial"/>
              </a:rPr>
              <a:t>byte </a:t>
            </a:r>
            <a:r>
              <a:rPr sz="2000" spc="-5" dirty="0">
                <a:solidFill>
                  <a:srgbClr val="4B4B4B"/>
                </a:solidFill>
                <a:latin typeface="Arial"/>
                <a:cs typeface="Arial"/>
              </a:rPr>
              <a:t>arasında </a:t>
            </a:r>
            <a:r>
              <a:rPr sz="2000" spc="-10" dirty="0">
                <a:solidFill>
                  <a:srgbClr val="4B4B4B"/>
                </a:solidFill>
                <a:latin typeface="Arial"/>
                <a:cs typeface="Arial"/>
              </a:rPr>
              <a:t>değişir.</a:t>
            </a:r>
            <a:r>
              <a:rPr sz="2000" spc="110" dirty="0">
                <a:solidFill>
                  <a:srgbClr val="4B4B4B"/>
                </a:solidFill>
                <a:latin typeface="Arial"/>
                <a:cs typeface="Arial"/>
              </a:rPr>
              <a:t> </a:t>
            </a:r>
            <a:r>
              <a:rPr sz="2000" dirty="0">
                <a:solidFill>
                  <a:srgbClr val="4B4B4B"/>
                </a:solidFill>
                <a:latin typeface="Arial"/>
                <a:cs typeface="Arial"/>
              </a:rPr>
              <a:t>Sabit</a:t>
            </a:r>
            <a:endParaRPr sz="2000" dirty="0">
              <a:latin typeface="Arial"/>
              <a:cs typeface="Arial"/>
            </a:endParaRPr>
          </a:p>
          <a:p>
            <a:pPr marL="92075" indent="3175" algn="just">
              <a:lnSpc>
                <a:spcPct val="150000"/>
              </a:lnSpc>
            </a:pPr>
            <a:r>
              <a:rPr sz="2000" spc="-5" dirty="0">
                <a:solidFill>
                  <a:srgbClr val="4B4B4B"/>
                </a:solidFill>
                <a:latin typeface="Arial"/>
                <a:cs typeface="Arial"/>
              </a:rPr>
              <a:t>boyutta </a:t>
            </a:r>
            <a:r>
              <a:rPr sz="2000" dirty="0">
                <a:solidFill>
                  <a:srgbClr val="4B4B4B"/>
                </a:solidFill>
                <a:latin typeface="Arial"/>
                <a:cs typeface="Arial"/>
              </a:rPr>
              <a:t>binary </a:t>
            </a:r>
            <a:r>
              <a:rPr sz="2000" spc="-5" dirty="0">
                <a:solidFill>
                  <a:srgbClr val="4B4B4B"/>
                </a:solidFill>
                <a:latin typeface="Arial"/>
                <a:cs typeface="Arial"/>
              </a:rPr>
              <a:t>veri </a:t>
            </a:r>
            <a:r>
              <a:rPr sz="2000" spc="5" dirty="0">
                <a:solidFill>
                  <a:srgbClr val="4B4B4B"/>
                </a:solidFill>
                <a:latin typeface="Arial"/>
                <a:cs typeface="Arial"/>
              </a:rPr>
              <a:t>tutmak </a:t>
            </a:r>
            <a:r>
              <a:rPr sz="2000" spc="-5" dirty="0">
                <a:solidFill>
                  <a:srgbClr val="4B4B4B"/>
                </a:solidFill>
                <a:latin typeface="Arial"/>
                <a:cs typeface="Arial"/>
              </a:rPr>
              <a:t>için</a:t>
            </a:r>
            <a:r>
              <a:rPr sz="2000" spc="-80" dirty="0">
                <a:solidFill>
                  <a:srgbClr val="4B4B4B"/>
                </a:solidFill>
                <a:latin typeface="Arial"/>
                <a:cs typeface="Arial"/>
              </a:rPr>
              <a:t> </a:t>
            </a:r>
            <a:r>
              <a:rPr sz="2000" spc="-5" dirty="0">
                <a:solidFill>
                  <a:srgbClr val="4B4B4B"/>
                </a:solidFill>
                <a:latin typeface="Arial"/>
                <a:cs typeface="Arial"/>
              </a:rPr>
              <a:t>kullanılır.</a:t>
            </a:r>
            <a:endParaRPr sz="2000" dirty="0">
              <a:latin typeface="Arial"/>
              <a:cs typeface="Arial"/>
            </a:endParaRPr>
          </a:p>
          <a:p>
            <a:pPr marL="92075" indent="3175" algn="just">
              <a:lnSpc>
                <a:spcPct val="150000"/>
              </a:lnSpc>
              <a:spcBef>
                <a:spcPts val="580"/>
              </a:spcBef>
              <a:buFont typeface="Arial"/>
              <a:buChar char="•"/>
            </a:pPr>
            <a:r>
              <a:rPr sz="2000" b="1" spc="-5" dirty="0">
                <a:solidFill>
                  <a:srgbClr val="4B4B4B"/>
                </a:solidFill>
                <a:latin typeface="Arial"/>
                <a:cs typeface="Arial"/>
              </a:rPr>
              <a:t>Varbinary(n): </a:t>
            </a:r>
            <a:r>
              <a:rPr sz="2000" spc="-5" dirty="0">
                <a:solidFill>
                  <a:srgbClr val="4B4B4B"/>
                </a:solidFill>
                <a:latin typeface="Arial"/>
                <a:cs typeface="Arial"/>
              </a:rPr>
              <a:t>Boyutu </a:t>
            </a:r>
            <a:r>
              <a:rPr sz="2000" dirty="0">
                <a:solidFill>
                  <a:srgbClr val="4B4B4B"/>
                </a:solidFill>
                <a:latin typeface="Arial"/>
                <a:cs typeface="Arial"/>
              </a:rPr>
              <a:t>1 </a:t>
            </a:r>
            <a:r>
              <a:rPr sz="2000" spc="-5" dirty="0">
                <a:solidFill>
                  <a:srgbClr val="4B4B4B"/>
                </a:solidFill>
                <a:latin typeface="Arial"/>
                <a:cs typeface="Arial"/>
              </a:rPr>
              <a:t>ile </a:t>
            </a:r>
            <a:r>
              <a:rPr sz="2000" dirty="0">
                <a:solidFill>
                  <a:srgbClr val="4B4B4B"/>
                </a:solidFill>
                <a:latin typeface="Arial"/>
                <a:cs typeface="Arial"/>
              </a:rPr>
              <a:t>8000 </a:t>
            </a:r>
            <a:r>
              <a:rPr sz="2000" spc="-10" dirty="0">
                <a:solidFill>
                  <a:srgbClr val="4B4B4B"/>
                </a:solidFill>
                <a:latin typeface="Arial"/>
                <a:cs typeface="Arial"/>
              </a:rPr>
              <a:t>byte </a:t>
            </a:r>
            <a:r>
              <a:rPr sz="2000" spc="-5" dirty="0">
                <a:solidFill>
                  <a:srgbClr val="4B4B4B"/>
                </a:solidFill>
                <a:latin typeface="Arial"/>
                <a:cs typeface="Arial"/>
              </a:rPr>
              <a:t>arasında</a:t>
            </a:r>
            <a:r>
              <a:rPr sz="2000" spc="45" dirty="0">
                <a:solidFill>
                  <a:srgbClr val="4B4B4B"/>
                </a:solidFill>
                <a:latin typeface="Arial"/>
                <a:cs typeface="Arial"/>
              </a:rPr>
              <a:t> </a:t>
            </a:r>
            <a:r>
              <a:rPr sz="2000" spc="-10" dirty="0">
                <a:solidFill>
                  <a:srgbClr val="4B4B4B"/>
                </a:solidFill>
                <a:latin typeface="Arial"/>
                <a:cs typeface="Arial"/>
              </a:rPr>
              <a:t>değişir.</a:t>
            </a:r>
            <a:endParaRPr sz="2000" dirty="0">
              <a:latin typeface="Arial"/>
              <a:cs typeface="Arial"/>
            </a:endParaRPr>
          </a:p>
          <a:p>
            <a:pPr marL="92075" indent="3175" algn="just">
              <a:lnSpc>
                <a:spcPct val="150000"/>
              </a:lnSpc>
            </a:pPr>
            <a:r>
              <a:rPr sz="2000" spc="-5" dirty="0">
                <a:solidFill>
                  <a:srgbClr val="4B4B4B"/>
                </a:solidFill>
                <a:latin typeface="Arial"/>
                <a:cs typeface="Arial"/>
              </a:rPr>
              <a:t>Değişken boyutta </a:t>
            </a:r>
            <a:r>
              <a:rPr sz="2000" dirty="0">
                <a:solidFill>
                  <a:srgbClr val="4B4B4B"/>
                </a:solidFill>
                <a:latin typeface="Arial"/>
                <a:cs typeface="Arial"/>
              </a:rPr>
              <a:t>binary </a:t>
            </a:r>
            <a:r>
              <a:rPr sz="2000" spc="-5" dirty="0">
                <a:solidFill>
                  <a:srgbClr val="4B4B4B"/>
                </a:solidFill>
                <a:latin typeface="Arial"/>
                <a:cs typeface="Arial"/>
              </a:rPr>
              <a:t>veri </a:t>
            </a:r>
            <a:r>
              <a:rPr sz="2000" spc="5" dirty="0">
                <a:solidFill>
                  <a:srgbClr val="4B4B4B"/>
                </a:solidFill>
                <a:latin typeface="Arial"/>
                <a:cs typeface="Arial"/>
              </a:rPr>
              <a:t>tutmak </a:t>
            </a:r>
            <a:r>
              <a:rPr sz="2000" spc="-5" dirty="0">
                <a:solidFill>
                  <a:srgbClr val="4B4B4B"/>
                </a:solidFill>
                <a:latin typeface="Arial"/>
                <a:cs typeface="Arial"/>
              </a:rPr>
              <a:t>için</a:t>
            </a:r>
            <a:r>
              <a:rPr sz="2000" spc="-65" dirty="0">
                <a:solidFill>
                  <a:srgbClr val="4B4B4B"/>
                </a:solidFill>
                <a:latin typeface="Arial"/>
                <a:cs typeface="Arial"/>
              </a:rPr>
              <a:t> </a:t>
            </a:r>
            <a:r>
              <a:rPr sz="2000" spc="-5" dirty="0">
                <a:solidFill>
                  <a:srgbClr val="4B4B4B"/>
                </a:solidFill>
                <a:latin typeface="Arial"/>
                <a:cs typeface="Arial"/>
              </a:rPr>
              <a:t>kullanılır.</a:t>
            </a:r>
            <a:endParaRPr sz="2000" dirty="0">
              <a:latin typeface="Arial"/>
              <a:cs typeface="Arial"/>
            </a:endParaRPr>
          </a:p>
          <a:p>
            <a:pPr marL="92075" marR="749300" indent="3175" algn="just">
              <a:lnSpc>
                <a:spcPct val="150000"/>
              </a:lnSpc>
              <a:spcBef>
                <a:spcPts val="580"/>
              </a:spcBef>
              <a:buFont typeface="Arial"/>
              <a:buChar char="•"/>
            </a:pPr>
            <a:r>
              <a:rPr sz="2000" b="1" spc="-10" dirty="0">
                <a:solidFill>
                  <a:srgbClr val="4B4B4B"/>
                </a:solidFill>
                <a:latin typeface="Arial"/>
                <a:cs typeface="Arial"/>
              </a:rPr>
              <a:t>Varbinary(MAX): </a:t>
            </a:r>
            <a:r>
              <a:rPr sz="2000" spc="-5" dirty="0">
                <a:solidFill>
                  <a:srgbClr val="4B4B4B"/>
                </a:solidFill>
                <a:latin typeface="Arial"/>
                <a:cs typeface="Arial"/>
              </a:rPr>
              <a:t>Boyutu </a:t>
            </a:r>
            <a:r>
              <a:rPr sz="2000" dirty="0">
                <a:solidFill>
                  <a:srgbClr val="4B4B4B"/>
                </a:solidFill>
                <a:latin typeface="Arial"/>
                <a:cs typeface="Arial"/>
              </a:rPr>
              <a:t>maksimum </a:t>
            </a:r>
            <a:r>
              <a:rPr sz="2000" spc="-5" dirty="0">
                <a:solidFill>
                  <a:srgbClr val="4B4B4B"/>
                </a:solidFill>
                <a:latin typeface="Arial"/>
                <a:cs typeface="Arial"/>
              </a:rPr>
              <a:t>2 </a:t>
            </a:r>
            <a:r>
              <a:rPr sz="2000" spc="-10" dirty="0">
                <a:solidFill>
                  <a:srgbClr val="4B4B4B"/>
                </a:solidFill>
                <a:latin typeface="Arial"/>
                <a:cs typeface="Arial"/>
              </a:rPr>
              <a:t>gigabyte </a:t>
            </a:r>
            <a:r>
              <a:rPr sz="2000" spc="-5" dirty="0">
                <a:solidFill>
                  <a:srgbClr val="4B4B4B"/>
                </a:solidFill>
                <a:latin typeface="Arial"/>
                <a:cs typeface="Arial"/>
              </a:rPr>
              <a:t>tır.  Değişken boyutta </a:t>
            </a:r>
            <a:r>
              <a:rPr sz="2000" dirty="0">
                <a:solidFill>
                  <a:srgbClr val="4B4B4B"/>
                </a:solidFill>
                <a:latin typeface="Arial"/>
                <a:cs typeface="Arial"/>
              </a:rPr>
              <a:t>binary </a:t>
            </a:r>
            <a:r>
              <a:rPr sz="2000" spc="-10" dirty="0">
                <a:solidFill>
                  <a:srgbClr val="4B4B4B"/>
                </a:solidFill>
                <a:latin typeface="Arial"/>
                <a:cs typeface="Arial"/>
              </a:rPr>
              <a:t>veri </a:t>
            </a:r>
            <a:r>
              <a:rPr sz="2000" spc="5" dirty="0">
                <a:solidFill>
                  <a:srgbClr val="4B4B4B"/>
                </a:solidFill>
                <a:latin typeface="Arial"/>
                <a:cs typeface="Arial"/>
              </a:rPr>
              <a:t>tutmak </a:t>
            </a:r>
            <a:r>
              <a:rPr sz="2000" spc="-10" dirty="0">
                <a:solidFill>
                  <a:srgbClr val="4B4B4B"/>
                </a:solidFill>
                <a:latin typeface="Arial"/>
                <a:cs typeface="Arial"/>
              </a:rPr>
              <a:t>için</a:t>
            </a:r>
            <a:r>
              <a:rPr sz="2000" spc="-25" dirty="0">
                <a:solidFill>
                  <a:srgbClr val="4B4B4B"/>
                </a:solidFill>
                <a:latin typeface="Arial"/>
                <a:cs typeface="Arial"/>
              </a:rPr>
              <a:t> </a:t>
            </a:r>
            <a:r>
              <a:rPr sz="2000" spc="-10" dirty="0">
                <a:solidFill>
                  <a:srgbClr val="4B4B4B"/>
                </a:solidFill>
                <a:latin typeface="Arial"/>
                <a:cs typeface="Arial"/>
              </a:rPr>
              <a:t>kullanılır.</a:t>
            </a:r>
            <a:endParaRPr sz="2000" dirty="0">
              <a:latin typeface="Arial"/>
              <a:cs typeface="Arial"/>
            </a:endParaRPr>
          </a:p>
          <a:p>
            <a:pPr marL="92075" marR="210820" indent="3175" algn="just">
              <a:lnSpc>
                <a:spcPct val="150000"/>
              </a:lnSpc>
              <a:spcBef>
                <a:spcPts val="575"/>
              </a:spcBef>
              <a:buFont typeface="Arial"/>
              <a:buChar char="•"/>
            </a:pPr>
            <a:r>
              <a:rPr sz="2000" b="1" dirty="0">
                <a:solidFill>
                  <a:srgbClr val="4B4B4B"/>
                </a:solidFill>
                <a:latin typeface="Arial"/>
                <a:cs typeface="Arial"/>
              </a:rPr>
              <a:t>Image: </a:t>
            </a:r>
            <a:r>
              <a:rPr sz="2000" spc="-5" dirty="0">
                <a:solidFill>
                  <a:srgbClr val="4B4B4B"/>
                </a:solidFill>
                <a:latin typeface="Arial"/>
                <a:cs typeface="Arial"/>
              </a:rPr>
              <a:t>Boyutu </a:t>
            </a:r>
            <a:r>
              <a:rPr sz="2000" dirty="0">
                <a:solidFill>
                  <a:srgbClr val="4B4B4B"/>
                </a:solidFill>
                <a:latin typeface="Arial"/>
                <a:cs typeface="Arial"/>
              </a:rPr>
              <a:t>maksimum </a:t>
            </a:r>
            <a:r>
              <a:rPr sz="2000" spc="-5" dirty="0">
                <a:solidFill>
                  <a:srgbClr val="4B4B4B"/>
                </a:solidFill>
                <a:latin typeface="Arial"/>
                <a:cs typeface="Arial"/>
              </a:rPr>
              <a:t>2 </a:t>
            </a:r>
            <a:r>
              <a:rPr sz="2000" spc="-10" dirty="0">
                <a:solidFill>
                  <a:srgbClr val="4B4B4B"/>
                </a:solidFill>
                <a:latin typeface="Arial"/>
                <a:cs typeface="Arial"/>
              </a:rPr>
              <a:t>gigabyte </a:t>
            </a:r>
            <a:r>
              <a:rPr sz="2000" spc="-5" dirty="0">
                <a:solidFill>
                  <a:srgbClr val="4B4B4B"/>
                </a:solidFill>
                <a:latin typeface="Arial"/>
                <a:cs typeface="Arial"/>
              </a:rPr>
              <a:t>tır. </a:t>
            </a:r>
            <a:r>
              <a:rPr sz="2000" dirty="0">
                <a:solidFill>
                  <a:srgbClr val="4B4B4B"/>
                </a:solidFill>
                <a:latin typeface="Arial"/>
                <a:cs typeface="Arial"/>
              </a:rPr>
              <a:t>Sadece resim  </a:t>
            </a:r>
            <a:r>
              <a:rPr sz="2000" spc="-5" dirty="0">
                <a:solidFill>
                  <a:srgbClr val="4B4B4B"/>
                </a:solidFill>
                <a:latin typeface="Arial"/>
                <a:cs typeface="Arial"/>
              </a:rPr>
              <a:t>dosyaları için değildir </a:t>
            </a:r>
            <a:r>
              <a:rPr sz="2000" dirty="0">
                <a:solidFill>
                  <a:srgbClr val="4B4B4B"/>
                </a:solidFill>
                <a:latin typeface="Arial"/>
                <a:cs typeface="Arial"/>
              </a:rPr>
              <a:t>tüm </a:t>
            </a:r>
            <a:r>
              <a:rPr sz="2000" spc="-5" dirty="0">
                <a:solidFill>
                  <a:srgbClr val="4B4B4B"/>
                </a:solidFill>
                <a:latin typeface="Arial"/>
                <a:cs typeface="Arial"/>
              </a:rPr>
              <a:t>dosyalar</a:t>
            </a:r>
            <a:r>
              <a:rPr sz="2000" spc="-15" dirty="0">
                <a:solidFill>
                  <a:srgbClr val="4B4B4B"/>
                </a:solidFill>
                <a:latin typeface="Arial"/>
                <a:cs typeface="Arial"/>
              </a:rPr>
              <a:t> </a:t>
            </a:r>
            <a:r>
              <a:rPr sz="2000" spc="-5" dirty="0">
                <a:solidFill>
                  <a:srgbClr val="4B4B4B"/>
                </a:solidFill>
                <a:latin typeface="Arial"/>
                <a:cs typeface="Arial"/>
              </a:rPr>
              <a:t>tutulabilir.</a:t>
            </a:r>
            <a:endParaRPr sz="2000" dirty="0">
              <a:latin typeface="Arial"/>
              <a:cs typeface="Arial"/>
            </a:endParaRP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24984"/>
            <a:ext cx="6670675" cy="695325"/>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Ms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3" name="object 3"/>
          <p:cNvSpPr txBox="1"/>
          <p:nvPr/>
        </p:nvSpPr>
        <p:spPr>
          <a:xfrm>
            <a:off x="536244" y="1624660"/>
            <a:ext cx="8150556" cy="3475310"/>
          </a:xfrm>
          <a:prstGeom prst="rect">
            <a:avLst/>
          </a:prstGeom>
        </p:spPr>
        <p:txBody>
          <a:bodyPr vert="horz" wrap="square" lIns="0" tIns="12700" rIns="0" bIns="0" rtlCol="0">
            <a:spAutoFit/>
          </a:bodyPr>
          <a:lstStyle/>
          <a:p>
            <a:pPr marL="356870" marR="24130" indent="-344805" algn="just">
              <a:lnSpc>
                <a:spcPct val="100000"/>
              </a:lnSpc>
              <a:spcBef>
                <a:spcPts val="100"/>
              </a:spcBef>
              <a:buFont typeface="Arial"/>
              <a:buChar char="•"/>
              <a:tabLst>
                <a:tab pos="356870" algn="l"/>
                <a:tab pos="357505" algn="l"/>
              </a:tabLst>
            </a:pPr>
            <a:r>
              <a:rPr sz="2000" b="1" spc="-5" dirty="0">
                <a:solidFill>
                  <a:srgbClr val="4B4B4B"/>
                </a:solidFill>
                <a:latin typeface="Arial"/>
                <a:cs typeface="Arial"/>
              </a:rPr>
              <a:t>Bit: </a:t>
            </a:r>
            <a:r>
              <a:rPr sz="2000" dirty="0">
                <a:solidFill>
                  <a:srgbClr val="4B4B4B"/>
                </a:solidFill>
                <a:latin typeface="Arial"/>
                <a:cs typeface="Arial"/>
              </a:rPr>
              <a:t>1 </a:t>
            </a:r>
            <a:r>
              <a:rPr sz="2000" spc="-5" dirty="0">
                <a:solidFill>
                  <a:srgbClr val="4B4B4B"/>
                </a:solidFill>
                <a:latin typeface="Arial"/>
                <a:cs typeface="Arial"/>
              </a:rPr>
              <a:t>bayt </a:t>
            </a:r>
            <a:r>
              <a:rPr sz="2000" spc="-10" dirty="0">
                <a:solidFill>
                  <a:srgbClr val="4B4B4B"/>
                </a:solidFill>
                <a:latin typeface="Arial"/>
                <a:cs typeface="Arial"/>
              </a:rPr>
              <a:t>yer </a:t>
            </a:r>
            <a:r>
              <a:rPr sz="2000" dirty="0">
                <a:solidFill>
                  <a:srgbClr val="4B4B4B"/>
                </a:solidFill>
                <a:latin typeface="Arial"/>
                <a:cs typeface="Arial"/>
              </a:rPr>
              <a:t>kaplar. 1 </a:t>
            </a:r>
            <a:r>
              <a:rPr sz="2000" spc="-15" dirty="0">
                <a:solidFill>
                  <a:srgbClr val="4B4B4B"/>
                </a:solidFill>
                <a:latin typeface="Arial"/>
                <a:cs typeface="Arial"/>
              </a:rPr>
              <a:t>ya </a:t>
            </a:r>
            <a:r>
              <a:rPr sz="2000" dirty="0">
                <a:solidFill>
                  <a:srgbClr val="4B4B4B"/>
                </a:solidFill>
                <a:latin typeface="Arial"/>
                <a:cs typeface="Arial"/>
              </a:rPr>
              <a:t>da 0 </a:t>
            </a:r>
            <a:r>
              <a:rPr sz="2000" spc="-5" dirty="0">
                <a:solidFill>
                  <a:srgbClr val="4B4B4B"/>
                </a:solidFill>
                <a:latin typeface="Arial"/>
                <a:cs typeface="Arial"/>
              </a:rPr>
              <a:t>değeri </a:t>
            </a:r>
            <a:r>
              <a:rPr sz="2000" dirty="0">
                <a:solidFill>
                  <a:srgbClr val="4B4B4B"/>
                </a:solidFill>
                <a:latin typeface="Arial"/>
                <a:cs typeface="Arial"/>
              </a:rPr>
              <a:t>depolar </a:t>
            </a:r>
            <a:r>
              <a:rPr sz="2000" spc="-10" dirty="0" err="1">
                <a:solidFill>
                  <a:srgbClr val="4B4B4B"/>
                </a:solidFill>
                <a:latin typeface="Arial"/>
                <a:cs typeface="Arial"/>
              </a:rPr>
              <a:t>yani</a:t>
            </a:r>
            <a:r>
              <a:rPr sz="2000" spc="-10" dirty="0">
                <a:solidFill>
                  <a:srgbClr val="4B4B4B"/>
                </a:solidFill>
                <a:latin typeface="Arial"/>
                <a:cs typeface="Arial"/>
              </a:rPr>
              <a:t> </a:t>
            </a:r>
            <a:r>
              <a:rPr lang="tr-TR" sz="2000" spc="-10" dirty="0" smtClean="0">
                <a:solidFill>
                  <a:srgbClr val="0070C0"/>
                </a:solidFill>
                <a:latin typeface="Arial"/>
                <a:cs typeface="Arial"/>
              </a:rPr>
              <a:t>Evet </a:t>
            </a:r>
            <a:r>
              <a:rPr lang="tr-TR" sz="2000" spc="-10" dirty="0" smtClean="0">
                <a:solidFill>
                  <a:srgbClr val="4B4B4B"/>
                </a:solidFill>
                <a:latin typeface="Arial"/>
                <a:cs typeface="Arial"/>
              </a:rPr>
              <a:t>/ </a:t>
            </a:r>
            <a:r>
              <a:rPr lang="tr-TR" sz="2000" spc="-10" dirty="0" smtClean="0">
                <a:solidFill>
                  <a:srgbClr val="0070C0"/>
                </a:solidFill>
                <a:latin typeface="Arial"/>
                <a:cs typeface="Arial"/>
              </a:rPr>
              <a:t>Hayır</a:t>
            </a:r>
            <a:r>
              <a:rPr lang="tr-TR" sz="2000" spc="-10" dirty="0" smtClean="0">
                <a:solidFill>
                  <a:srgbClr val="4B4B4B"/>
                </a:solidFill>
                <a:latin typeface="Arial"/>
                <a:cs typeface="Arial"/>
              </a:rPr>
              <a:t> (</a:t>
            </a:r>
            <a:r>
              <a:rPr sz="2000" dirty="0" smtClean="0">
                <a:solidFill>
                  <a:srgbClr val="4B4B4B"/>
                </a:solidFill>
                <a:latin typeface="Arial"/>
                <a:cs typeface="Arial"/>
              </a:rPr>
              <a:t>true</a:t>
            </a:r>
            <a:r>
              <a:rPr lang="tr-TR" sz="2000" dirty="0" smtClean="0">
                <a:solidFill>
                  <a:srgbClr val="4B4B4B"/>
                </a:solidFill>
                <a:latin typeface="Arial"/>
                <a:cs typeface="Arial"/>
              </a:rPr>
              <a:t>/</a:t>
            </a:r>
            <a:r>
              <a:rPr sz="2000" spc="5" dirty="0" smtClean="0">
                <a:solidFill>
                  <a:srgbClr val="4B4B4B"/>
                </a:solidFill>
                <a:latin typeface="Arial"/>
                <a:cs typeface="Arial"/>
              </a:rPr>
              <a:t>false</a:t>
            </a:r>
            <a:r>
              <a:rPr lang="tr-TR" sz="2000" spc="5" dirty="0" smtClean="0">
                <a:solidFill>
                  <a:srgbClr val="4B4B4B"/>
                </a:solidFill>
                <a:latin typeface="Arial"/>
                <a:cs typeface="Arial"/>
              </a:rPr>
              <a:t>)</a:t>
            </a:r>
            <a:r>
              <a:rPr sz="2000" spc="5" dirty="0" smtClean="0">
                <a:solidFill>
                  <a:srgbClr val="4B4B4B"/>
                </a:solidFill>
                <a:latin typeface="Arial"/>
                <a:cs typeface="Arial"/>
              </a:rPr>
              <a:t> </a:t>
            </a:r>
            <a:r>
              <a:rPr lang="tr-TR" sz="2000" spc="-5" dirty="0">
                <a:solidFill>
                  <a:srgbClr val="4B4B4B"/>
                </a:solidFill>
                <a:latin typeface="Arial"/>
                <a:cs typeface="Arial"/>
              </a:rPr>
              <a:t>şeklindeki mantıksal bilgileri tutmak için kullanılır</a:t>
            </a:r>
            <a:r>
              <a:rPr lang="tr-TR" sz="2000" spc="-5" dirty="0" smtClean="0">
                <a:solidFill>
                  <a:srgbClr val="4B4B4B"/>
                </a:solidFill>
                <a:latin typeface="Arial"/>
                <a:cs typeface="Arial"/>
              </a:rPr>
              <a:t>.</a:t>
            </a:r>
            <a:r>
              <a:rPr sz="2000" dirty="0" smtClean="0">
                <a:solidFill>
                  <a:srgbClr val="4B4B4B"/>
                </a:solidFill>
                <a:latin typeface="Arial"/>
                <a:cs typeface="Arial"/>
              </a:rPr>
              <a:t> </a:t>
            </a:r>
            <a:endParaRPr lang="tr-TR" sz="2000" dirty="0" smtClean="0">
              <a:solidFill>
                <a:srgbClr val="4B4B4B"/>
              </a:solidFill>
              <a:latin typeface="Arial"/>
              <a:cs typeface="Arial"/>
            </a:endParaRPr>
          </a:p>
          <a:p>
            <a:pPr marL="356870" marR="24130" indent="-344805" algn="just">
              <a:lnSpc>
                <a:spcPct val="100000"/>
              </a:lnSpc>
              <a:spcBef>
                <a:spcPts val="100"/>
              </a:spcBef>
              <a:buFont typeface="Arial"/>
              <a:buChar char="•"/>
              <a:tabLst>
                <a:tab pos="356870" algn="l"/>
                <a:tab pos="357505" algn="l"/>
              </a:tabLst>
            </a:pPr>
            <a:endParaRPr lang="tr-TR" sz="2000" dirty="0" smtClean="0">
              <a:solidFill>
                <a:srgbClr val="4B4B4B"/>
              </a:solidFill>
              <a:latin typeface="Arial"/>
              <a:cs typeface="Arial"/>
            </a:endParaRPr>
          </a:p>
          <a:p>
            <a:pPr marL="356870" marR="24130" indent="-344805" algn="just">
              <a:lnSpc>
                <a:spcPct val="100000"/>
              </a:lnSpc>
              <a:spcBef>
                <a:spcPts val="100"/>
              </a:spcBef>
              <a:buFont typeface="Arial"/>
              <a:buChar char="•"/>
              <a:tabLst>
                <a:tab pos="356870" algn="l"/>
                <a:tab pos="357505" algn="l"/>
              </a:tabLst>
            </a:pPr>
            <a:r>
              <a:rPr lang="tr-TR" sz="2000" dirty="0" smtClean="0">
                <a:solidFill>
                  <a:srgbClr val="FF0000"/>
                </a:solidFill>
                <a:latin typeface="Arial"/>
                <a:cs typeface="Arial"/>
              </a:rPr>
              <a:t>Ö</a:t>
            </a:r>
            <a:r>
              <a:rPr sz="2000" dirty="0" err="1" smtClean="0">
                <a:solidFill>
                  <a:srgbClr val="FF0000"/>
                </a:solidFill>
                <a:latin typeface="Arial"/>
                <a:cs typeface="Arial"/>
              </a:rPr>
              <a:t>rnek</a:t>
            </a:r>
            <a:r>
              <a:rPr sz="2000" dirty="0" smtClean="0">
                <a:solidFill>
                  <a:srgbClr val="FF0000"/>
                </a:solidFill>
                <a:latin typeface="Arial"/>
                <a:cs typeface="Arial"/>
              </a:rPr>
              <a:t> </a:t>
            </a:r>
            <a:r>
              <a:rPr lang="tr-TR" sz="2000" dirty="0" smtClean="0">
                <a:solidFill>
                  <a:srgbClr val="4B4B4B"/>
                </a:solidFill>
                <a:latin typeface="Arial"/>
                <a:cs typeface="Arial"/>
              </a:rPr>
              <a:t>: </a:t>
            </a:r>
            <a:r>
              <a:rPr sz="2000" dirty="0" err="1" smtClean="0">
                <a:solidFill>
                  <a:srgbClr val="4B4B4B"/>
                </a:solidFill>
                <a:latin typeface="Arial"/>
                <a:cs typeface="Arial"/>
              </a:rPr>
              <a:t>cins</a:t>
            </a:r>
            <a:r>
              <a:rPr lang="tr-TR" sz="2000" dirty="0" err="1" smtClean="0">
                <a:solidFill>
                  <a:srgbClr val="4B4B4B"/>
                </a:solidFill>
                <a:latin typeface="Arial"/>
                <a:cs typeface="Arial"/>
              </a:rPr>
              <a:t>iy</a:t>
            </a:r>
            <a:r>
              <a:rPr sz="2000" dirty="0" smtClean="0">
                <a:solidFill>
                  <a:srgbClr val="4B4B4B"/>
                </a:solidFill>
                <a:latin typeface="Arial"/>
                <a:cs typeface="Arial"/>
              </a:rPr>
              <a:t>et  </a:t>
            </a:r>
            <a:r>
              <a:rPr sz="2000" spc="-5" dirty="0">
                <a:solidFill>
                  <a:srgbClr val="4B4B4B"/>
                </a:solidFill>
                <a:latin typeface="Arial"/>
                <a:cs typeface="Arial"/>
              </a:rPr>
              <a:t>sütunarında erkek/kadın </a:t>
            </a:r>
            <a:r>
              <a:rPr sz="2000" spc="-10" dirty="0">
                <a:solidFill>
                  <a:srgbClr val="4B4B4B"/>
                </a:solidFill>
                <a:latin typeface="Arial"/>
                <a:cs typeface="Arial"/>
              </a:rPr>
              <a:t>gibi </a:t>
            </a:r>
            <a:r>
              <a:rPr sz="2000" spc="-5" dirty="0">
                <a:solidFill>
                  <a:srgbClr val="4B4B4B"/>
                </a:solidFill>
                <a:latin typeface="Arial"/>
                <a:cs typeface="Arial"/>
              </a:rPr>
              <a:t>iki değer alan </a:t>
            </a:r>
            <a:r>
              <a:rPr sz="2000" spc="-5" dirty="0" err="1">
                <a:solidFill>
                  <a:srgbClr val="4B4B4B"/>
                </a:solidFill>
                <a:latin typeface="Arial"/>
                <a:cs typeface="Arial"/>
              </a:rPr>
              <a:t>durumlarda</a:t>
            </a:r>
            <a:r>
              <a:rPr sz="2000" spc="-5" dirty="0">
                <a:solidFill>
                  <a:srgbClr val="4B4B4B"/>
                </a:solidFill>
                <a:latin typeface="Arial"/>
                <a:cs typeface="Arial"/>
              </a:rPr>
              <a:t>  </a:t>
            </a:r>
            <a:r>
              <a:rPr sz="2000" spc="-5" dirty="0" err="1" smtClean="0">
                <a:solidFill>
                  <a:srgbClr val="4B4B4B"/>
                </a:solidFill>
                <a:latin typeface="Arial"/>
                <a:cs typeface="Arial"/>
              </a:rPr>
              <a:t>kullanılabilir</a:t>
            </a:r>
            <a:r>
              <a:rPr sz="2000" spc="-5" dirty="0" smtClean="0">
                <a:solidFill>
                  <a:srgbClr val="4B4B4B"/>
                </a:solidFill>
                <a:latin typeface="Arial"/>
                <a:cs typeface="Arial"/>
              </a:rPr>
              <a:t>.</a:t>
            </a:r>
            <a:endParaRPr lang="tr-TR" sz="2000" spc="-5" dirty="0" smtClean="0">
              <a:solidFill>
                <a:srgbClr val="4B4B4B"/>
              </a:solidFill>
              <a:latin typeface="Arial"/>
              <a:cs typeface="Arial"/>
            </a:endParaRPr>
          </a:p>
          <a:p>
            <a:pPr marL="356870" marR="24130" indent="-344805" algn="just">
              <a:lnSpc>
                <a:spcPct val="100000"/>
              </a:lnSpc>
              <a:spcBef>
                <a:spcPts val="100"/>
              </a:spcBef>
              <a:buFont typeface="Arial"/>
              <a:buChar char="•"/>
              <a:tabLst>
                <a:tab pos="356870" algn="l"/>
                <a:tab pos="357505" algn="l"/>
              </a:tabLst>
            </a:pPr>
            <a:endParaRPr lang="tr-TR" sz="2000" dirty="0">
              <a:latin typeface="Arial"/>
              <a:cs typeface="Arial"/>
            </a:endParaRPr>
          </a:p>
          <a:p>
            <a:pPr marL="356870" marR="24130" indent="-344805" algn="just">
              <a:lnSpc>
                <a:spcPct val="100000"/>
              </a:lnSpc>
              <a:spcBef>
                <a:spcPts val="100"/>
              </a:spcBef>
              <a:buFont typeface="Arial"/>
              <a:buChar char="•"/>
              <a:tabLst>
                <a:tab pos="356870" algn="l"/>
                <a:tab pos="357505" algn="l"/>
              </a:tabLst>
            </a:pPr>
            <a:r>
              <a:rPr lang="tr-TR" sz="2000" dirty="0">
                <a:solidFill>
                  <a:srgbClr val="FF0000"/>
                </a:solidFill>
                <a:latin typeface="Arial"/>
                <a:cs typeface="Arial"/>
              </a:rPr>
              <a:t>Örnek</a:t>
            </a:r>
            <a:r>
              <a:rPr lang="tr-TR" sz="2000" spc="-5" dirty="0" smtClean="0">
                <a:solidFill>
                  <a:srgbClr val="4B4B4B"/>
                </a:solidFill>
                <a:latin typeface="Arial"/>
                <a:cs typeface="Arial"/>
              </a:rPr>
              <a:t> :Burs </a:t>
            </a:r>
            <a:r>
              <a:rPr lang="tr-TR" sz="2000" spc="-5" dirty="0">
                <a:solidFill>
                  <a:srgbClr val="4B4B4B"/>
                </a:solidFill>
                <a:latin typeface="Arial"/>
                <a:cs typeface="Arial"/>
              </a:rPr>
              <a:t>alıyorsa 1, almıyorsa 0 şeklinde </a:t>
            </a:r>
            <a:r>
              <a:rPr lang="tr-TR" sz="2000" spc="-5" dirty="0" err="1">
                <a:solidFill>
                  <a:srgbClr val="4B4B4B"/>
                </a:solidFill>
                <a:latin typeface="Arial"/>
                <a:cs typeface="Arial"/>
              </a:rPr>
              <a:t>veritabanında</a:t>
            </a:r>
            <a:r>
              <a:rPr lang="tr-TR" sz="2000" spc="-5" dirty="0">
                <a:solidFill>
                  <a:srgbClr val="4B4B4B"/>
                </a:solidFill>
                <a:latin typeface="Arial"/>
                <a:cs typeface="Arial"/>
              </a:rPr>
              <a:t> tutulabilir. </a:t>
            </a:r>
            <a:r>
              <a:rPr lang="tr-TR" sz="2000" spc="-5" dirty="0" err="1">
                <a:solidFill>
                  <a:srgbClr val="4B4B4B"/>
                </a:solidFill>
                <a:latin typeface="Arial"/>
                <a:cs typeface="Arial"/>
              </a:rPr>
              <a:t>Veritabanında</a:t>
            </a:r>
            <a:r>
              <a:rPr lang="tr-TR" sz="2000" spc="-5" dirty="0">
                <a:solidFill>
                  <a:srgbClr val="4B4B4B"/>
                </a:solidFill>
                <a:latin typeface="Arial"/>
                <a:cs typeface="Arial"/>
              </a:rPr>
              <a:t> 1 </a:t>
            </a:r>
            <a:r>
              <a:rPr lang="tr-TR" sz="2000" spc="-5" dirty="0" err="1">
                <a:solidFill>
                  <a:srgbClr val="4B4B4B"/>
                </a:solidFill>
                <a:latin typeface="Arial"/>
                <a:cs typeface="Arial"/>
              </a:rPr>
              <a:t>byte’lık</a:t>
            </a:r>
            <a:r>
              <a:rPr lang="tr-TR" sz="2000" spc="-5" dirty="0">
                <a:solidFill>
                  <a:srgbClr val="4B4B4B"/>
                </a:solidFill>
                <a:latin typeface="Arial"/>
                <a:cs typeface="Arial"/>
              </a:rPr>
              <a:t> yer kaplar. </a:t>
            </a:r>
            <a:endParaRPr lang="tr-TR" sz="2000" spc="-5" dirty="0" smtClean="0">
              <a:solidFill>
                <a:srgbClr val="4B4B4B"/>
              </a:solidFill>
              <a:latin typeface="Arial"/>
              <a:cs typeface="Arial"/>
            </a:endParaRPr>
          </a:p>
          <a:p>
            <a:pPr marL="356870" marR="24130" indent="-344805" algn="just">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24130" indent="-344805" algn="just">
              <a:lnSpc>
                <a:spcPct val="100000"/>
              </a:lnSpc>
              <a:spcBef>
                <a:spcPts val="100"/>
              </a:spcBef>
              <a:buFont typeface="Arial"/>
              <a:buChar char="•"/>
              <a:tabLst>
                <a:tab pos="356870" algn="l"/>
                <a:tab pos="357505" algn="l"/>
              </a:tabLst>
            </a:pPr>
            <a:r>
              <a:rPr lang="tr-TR" sz="2000" spc="-5" dirty="0" smtClean="0">
                <a:solidFill>
                  <a:srgbClr val="4B4B4B"/>
                </a:solidFill>
                <a:latin typeface="Arial"/>
                <a:cs typeface="Arial"/>
              </a:rPr>
              <a:t>Eğer </a:t>
            </a:r>
            <a:r>
              <a:rPr lang="tr-TR" sz="2000" spc="-5" dirty="0">
                <a:solidFill>
                  <a:srgbClr val="4B4B4B"/>
                </a:solidFill>
                <a:latin typeface="Arial"/>
                <a:cs typeface="Arial"/>
              </a:rPr>
              <a:t>tabloda 8 ya da daha az bit kolonu varsa 1 </a:t>
            </a:r>
            <a:r>
              <a:rPr lang="tr-TR" sz="2000" spc="-5" dirty="0" err="1">
                <a:solidFill>
                  <a:srgbClr val="4B4B4B"/>
                </a:solidFill>
                <a:latin typeface="Arial"/>
                <a:cs typeface="Arial"/>
              </a:rPr>
              <a:t>byte</a:t>
            </a:r>
            <a:r>
              <a:rPr lang="tr-TR" sz="2000" spc="-5" dirty="0">
                <a:solidFill>
                  <a:srgbClr val="4B4B4B"/>
                </a:solidFill>
                <a:latin typeface="Arial"/>
                <a:cs typeface="Arial"/>
              </a:rPr>
              <a:t>, 8'den fazla ise 2 </a:t>
            </a:r>
            <a:r>
              <a:rPr lang="tr-TR" sz="2000" spc="-5" dirty="0" err="1">
                <a:solidFill>
                  <a:srgbClr val="4B4B4B"/>
                </a:solidFill>
                <a:latin typeface="Arial"/>
                <a:cs typeface="Arial"/>
              </a:rPr>
              <a:t>byte</a:t>
            </a:r>
            <a:r>
              <a:rPr lang="tr-TR" sz="2000" spc="-5" dirty="0">
                <a:solidFill>
                  <a:srgbClr val="4B4B4B"/>
                </a:solidFill>
                <a:latin typeface="Arial"/>
                <a:cs typeface="Arial"/>
              </a:rPr>
              <a:t> yer </a:t>
            </a:r>
            <a:r>
              <a:rPr lang="tr-TR" sz="2000" spc="-5" dirty="0" smtClean="0">
                <a:solidFill>
                  <a:srgbClr val="4B4B4B"/>
                </a:solidFill>
                <a:latin typeface="Arial"/>
                <a:cs typeface="Arial"/>
              </a:rPr>
              <a:t>kaplar.</a:t>
            </a:r>
            <a:endParaRPr sz="2000" spc="-5" dirty="0">
              <a:solidFill>
                <a:srgbClr val="4B4B4B"/>
              </a:solidFill>
              <a:latin typeface="Arial"/>
              <a:cs typeface="Arial"/>
            </a:endParaRPr>
          </a:p>
        </p:txBody>
      </p:sp>
      <p:sp>
        <p:nvSpPr>
          <p:cNvPr id="4" name="Altbilgi Yer Tutucusu 3"/>
          <p:cNvSpPr>
            <a:spLocks noGrp="1"/>
          </p:cNvSpPr>
          <p:nvPr>
            <p:ph type="ftr" sz="quarter" idx="3"/>
          </p:nvPr>
        </p:nvSpPr>
        <p:spPr/>
        <p:txBody>
          <a:body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24984"/>
            <a:ext cx="6670675" cy="695325"/>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Ms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3" name="object 3"/>
          <p:cNvSpPr txBox="1"/>
          <p:nvPr/>
        </p:nvSpPr>
        <p:spPr>
          <a:xfrm>
            <a:off x="536244" y="1447800"/>
            <a:ext cx="7949565" cy="3860031"/>
          </a:xfrm>
          <a:prstGeom prst="rect">
            <a:avLst/>
          </a:prstGeom>
        </p:spPr>
        <p:txBody>
          <a:bodyPr vert="horz" wrap="square" lIns="0" tIns="12700" rIns="0" bIns="0" rtlCol="0">
            <a:spAutoFit/>
          </a:bodyPr>
          <a:lstStyle/>
          <a:p>
            <a:pPr marL="356870" marR="320675" indent="-344805">
              <a:lnSpc>
                <a:spcPct val="100000"/>
              </a:lnSpc>
              <a:spcBef>
                <a:spcPts val="580"/>
              </a:spcBef>
              <a:buFont typeface="Arial"/>
              <a:buChar char="•"/>
              <a:tabLst>
                <a:tab pos="356870" algn="l"/>
                <a:tab pos="357505" algn="l"/>
              </a:tabLst>
            </a:pPr>
            <a:r>
              <a:rPr sz="2000" b="1" dirty="0" err="1" smtClean="0">
                <a:solidFill>
                  <a:srgbClr val="4B4B4B"/>
                </a:solidFill>
                <a:latin typeface="Arial"/>
                <a:cs typeface="Arial"/>
              </a:rPr>
              <a:t>Uniqueidentifier</a:t>
            </a:r>
            <a:r>
              <a:rPr sz="2000" b="1" dirty="0">
                <a:solidFill>
                  <a:srgbClr val="4B4B4B"/>
                </a:solidFill>
                <a:latin typeface="Arial"/>
                <a:cs typeface="Arial"/>
              </a:rPr>
              <a:t>: </a:t>
            </a:r>
            <a:r>
              <a:rPr sz="2000" dirty="0">
                <a:solidFill>
                  <a:srgbClr val="4B4B4B"/>
                </a:solidFill>
                <a:latin typeface="Arial"/>
                <a:cs typeface="Arial"/>
              </a:rPr>
              <a:t>Bir </a:t>
            </a:r>
            <a:r>
              <a:rPr sz="2000" spc="-5" dirty="0">
                <a:solidFill>
                  <a:srgbClr val="4B4B4B"/>
                </a:solidFill>
                <a:latin typeface="Arial"/>
                <a:cs typeface="Arial"/>
              </a:rPr>
              <a:t>satırı </a:t>
            </a:r>
            <a:r>
              <a:rPr sz="2000" dirty="0">
                <a:solidFill>
                  <a:srgbClr val="4B4B4B"/>
                </a:solidFill>
                <a:latin typeface="Arial"/>
                <a:cs typeface="Arial"/>
              </a:rPr>
              <a:t>tek </a:t>
            </a:r>
            <a:r>
              <a:rPr sz="2000" spc="-10" dirty="0">
                <a:solidFill>
                  <a:srgbClr val="4B4B4B"/>
                </a:solidFill>
                <a:latin typeface="Arial"/>
                <a:cs typeface="Arial"/>
              </a:rPr>
              <a:t>(aynı </a:t>
            </a:r>
            <a:r>
              <a:rPr sz="2000" spc="-5" dirty="0">
                <a:solidFill>
                  <a:srgbClr val="4B4B4B"/>
                </a:solidFill>
                <a:latin typeface="Arial"/>
                <a:cs typeface="Arial"/>
              </a:rPr>
              <a:t>kopyası  </a:t>
            </a:r>
            <a:r>
              <a:rPr sz="2000" dirty="0">
                <a:solidFill>
                  <a:srgbClr val="4B4B4B"/>
                </a:solidFill>
                <a:latin typeface="Arial"/>
                <a:cs typeface="Arial"/>
              </a:rPr>
              <a:t>bulunmayan) yapmak </a:t>
            </a:r>
            <a:r>
              <a:rPr sz="2000" spc="-5" dirty="0">
                <a:solidFill>
                  <a:srgbClr val="4B4B4B"/>
                </a:solidFill>
                <a:latin typeface="Arial"/>
                <a:cs typeface="Arial"/>
              </a:rPr>
              <a:t>için </a:t>
            </a:r>
            <a:r>
              <a:rPr sz="2000" dirty="0">
                <a:solidFill>
                  <a:srgbClr val="4B4B4B"/>
                </a:solidFill>
                <a:latin typeface="Arial"/>
                <a:cs typeface="Arial"/>
              </a:rPr>
              <a:t>tanımlanan 16 </a:t>
            </a:r>
            <a:r>
              <a:rPr sz="2000" spc="-5" dirty="0">
                <a:solidFill>
                  <a:srgbClr val="4B4B4B"/>
                </a:solidFill>
                <a:latin typeface="Arial"/>
                <a:cs typeface="Arial"/>
              </a:rPr>
              <a:t>bitlik</a:t>
            </a:r>
            <a:r>
              <a:rPr sz="2000" spc="-140" dirty="0">
                <a:solidFill>
                  <a:srgbClr val="4B4B4B"/>
                </a:solidFill>
                <a:latin typeface="Arial"/>
                <a:cs typeface="Arial"/>
              </a:rPr>
              <a:t> </a:t>
            </a:r>
            <a:r>
              <a:rPr sz="2000" spc="-5" dirty="0">
                <a:solidFill>
                  <a:srgbClr val="4B4B4B"/>
                </a:solidFill>
                <a:latin typeface="Arial"/>
                <a:cs typeface="Arial"/>
              </a:rPr>
              <a:t>kimliktir  (GUID-Global Unique </a:t>
            </a:r>
            <a:r>
              <a:rPr sz="2000" dirty="0">
                <a:solidFill>
                  <a:srgbClr val="4B4B4B"/>
                </a:solidFill>
                <a:latin typeface="Arial"/>
                <a:cs typeface="Arial"/>
              </a:rPr>
              <a:t>Identifier)</a:t>
            </a:r>
            <a:r>
              <a:rPr sz="2000" spc="-35" dirty="0">
                <a:solidFill>
                  <a:srgbClr val="4B4B4B"/>
                </a:solidFill>
                <a:latin typeface="Arial"/>
                <a:cs typeface="Arial"/>
              </a:rPr>
              <a:t> </a:t>
            </a:r>
            <a:r>
              <a:rPr sz="2000" dirty="0" smtClean="0">
                <a:solidFill>
                  <a:srgbClr val="4B4B4B"/>
                </a:solidFill>
                <a:latin typeface="Arial"/>
                <a:cs typeface="Arial"/>
              </a:rPr>
              <a:t>.</a:t>
            </a:r>
            <a:endParaRPr lang="tr-TR" sz="2000" dirty="0" smtClean="0">
              <a:solidFill>
                <a:srgbClr val="4B4B4B"/>
              </a:solidFill>
              <a:latin typeface="Arial"/>
              <a:cs typeface="Arial"/>
            </a:endParaRPr>
          </a:p>
          <a:p>
            <a:pPr marL="469265" marR="320675" lvl="1">
              <a:spcBef>
                <a:spcPts val="580"/>
              </a:spcBef>
              <a:tabLst>
                <a:tab pos="356870" algn="l"/>
                <a:tab pos="357505" algn="l"/>
              </a:tabLst>
            </a:pPr>
            <a:endParaRPr lang="tr-TR" sz="2000" dirty="0" smtClean="0">
              <a:latin typeface="Arial"/>
              <a:cs typeface="Arial"/>
            </a:endParaRPr>
          </a:p>
          <a:p>
            <a:pPr marL="469265" marR="320675" lvl="1">
              <a:spcBef>
                <a:spcPts val="580"/>
              </a:spcBef>
              <a:tabLst>
                <a:tab pos="356870" algn="l"/>
                <a:tab pos="357505" algn="l"/>
              </a:tabLst>
            </a:pPr>
            <a:r>
              <a:rPr lang="tr-TR" sz="2000" dirty="0" err="1" smtClean="0">
                <a:latin typeface="Arial"/>
                <a:cs typeface="Arial"/>
              </a:rPr>
              <a:t>select</a:t>
            </a:r>
            <a:r>
              <a:rPr lang="tr-TR" sz="2000" dirty="0" smtClean="0">
                <a:latin typeface="Arial"/>
                <a:cs typeface="Arial"/>
              </a:rPr>
              <a:t> </a:t>
            </a:r>
            <a:r>
              <a:rPr lang="tr-TR" sz="2000" dirty="0">
                <a:latin typeface="Arial"/>
                <a:cs typeface="Arial"/>
              </a:rPr>
              <a:t>NEWID() </a:t>
            </a:r>
            <a:r>
              <a:rPr lang="tr-TR" sz="2000" dirty="0" err="1">
                <a:latin typeface="Arial"/>
                <a:cs typeface="Arial"/>
              </a:rPr>
              <a:t>script’ini</a:t>
            </a:r>
            <a:r>
              <a:rPr lang="tr-TR" sz="2000" dirty="0">
                <a:latin typeface="Arial"/>
                <a:cs typeface="Arial"/>
              </a:rPr>
              <a:t> çalıştırdığınızda aşağıdaki gibi bir GUID veri oluşturur</a:t>
            </a:r>
            <a:r>
              <a:rPr lang="tr-TR" sz="2000" dirty="0" smtClean="0">
                <a:latin typeface="Arial"/>
                <a:cs typeface="Arial"/>
              </a:rPr>
              <a:t>.</a:t>
            </a:r>
          </a:p>
          <a:p>
            <a:pPr marL="469265" marR="320675" lvl="1">
              <a:spcBef>
                <a:spcPts val="580"/>
              </a:spcBef>
              <a:tabLst>
                <a:tab pos="356870" algn="l"/>
                <a:tab pos="357505" algn="l"/>
              </a:tabLst>
            </a:pPr>
            <a:r>
              <a:rPr lang="tr-TR" sz="2000" dirty="0" smtClean="0">
                <a:solidFill>
                  <a:srgbClr val="FF0000"/>
                </a:solidFill>
                <a:latin typeface="Arial"/>
                <a:cs typeface="Arial"/>
              </a:rPr>
              <a:t>A4C5DB26-7F18-4B4F-A898-E7DE26A8446A</a:t>
            </a:r>
            <a:endParaRPr lang="tr-TR" sz="2000" dirty="0" smtClean="0">
              <a:solidFill>
                <a:srgbClr val="FF0000"/>
              </a:solidFill>
              <a:latin typeface="Arial"/>
              <a:cs typeface="Arial"/>
            </a:endParaRPr>
          </a:p>
          <a:p>
            <a:pPr marL="469265" marR="320675" lvl="1">
              <a:spcBef>
                <a:spcPts val="580"/>
              </a:spcBef>
              <a:tabLst>
                <a:tab pos="356870" algn="l"/>
                <a:tab pos="357505" algn="l"/>
              </a:tabLst>
            </a:pPr>
            <a:endParaRPr lang="tr-TR" sz="2000" dirty="0" smtClean="0">
              <a:solidFill>
                <a:srgbClr val="0070C0"/>
              </a:solidFill>
              <a:latin typeface="Arial"/>
              <a:cs typeface="Arial"/>
            </a:endParaRPr>
          </a:p>
          <a:p>
            <a:pPr marL="469265" marR="320675" lvl="1">
              <a:spcBef>
                <a:spcPts val="580"/>
              </a:spcBef>
              <a:tabLst>
                <a:tab pos="356870" algn="l"/>
                <a:tab pos="357505" algn="l"/>
              </a:tabLst>
            </a:pPr>
            <a:r>
              <a:rPr lang="tr-TR" sz="2000" dirty="0" smtClean="0">
                <a:solidFill>
                  <a:srgbClr val="0070C0"/>
                </a:solidFill>
                <a:latin typeface="Arial"/>
                <a:cs typeface="Arial"/>
              </a:rPr>
              <a:t>Bazen </a:t>
            </a:r>
            <a:r>
              <a:rPr lang="tr-TR" sz="2000" dirty="0" err="1">
                <a:solidFill>
                  <a:srgbClr val="0070C0"/>
                </a:solidFill>
                <a:latin typeface="Arial"/>
                <a:cs typeface="Arial"/>
              </a:rPr>
              <a:t>veritabanlarında</a:t>
            </a:r>
            <a:r>
              <a:rPr lang="tr-TR" sz="2000" dirty="0">
                <a:solidFill>
                  <a:srgbClr val="0070C0"/>
                </a:solidFill>
                <a:latin typeface="Arial"/>
                <a:cs typeface="Arial"/>
              </a:rPr>
              <a:t> tekilliği sağlamak için kullanılır.  Ama bu amaçla kullanıldığında genelde performansı düşürür.</a:t>
            </a:r>
          </a:p>
          <a:p>
            <a:pPr marL="469265" marR="320675" lvl="1">
              <a:spcBef>
                <a:spcPts val="580"/>
              </a:spcBef>
              <a:tabLst>
                <a:tab pos="356870" algn="l"/>
                <a:tab pos="357505" algn="l"/>
              </a:tabLst>
            </a:pPr>
            <a:endParaRPr sz="2000" dirty="0">
              <a:solidFill>
                <a:srgbClr val="FF0000"/>
              </a:solidFill>
              <a:latin typeface="Arial"/>
              <a:cs typeface="Arial"/>
            </a:endParaRPr>
          </a:p>
        </p:txBody>
      </p:sp>
      <p:sp>
        <p:nvSpPr>
          <p:cNvPr id="4" name="Altbilgi Yer Tutucusu 3"/>
          <p:cNvSpPr>
            <a:spLocks noGrp="1"/>
          </p:cNvSpPr>
          <p:nvPr>
            <p:ph type="ftr" sz="quarter" idx="3"/>
          </p:nvPr>
        </p:nvSpPr>
        <p:spPr/>
        <p:txBody>
          <a:body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extLst>
      <p:ext uri="{BB962C8B-B14F-4D97-AF65-F5344CB8AC3E}">
        <p14:creationId xmlns:p14="http://schemas.microsoft.com/office/powerpoint/2010/main" val="195363943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24984"/>
            <a:ext cx="6670675" cy="695325"/>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Ms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3" name="object 3"/>
          <p:cNvSpPr txBox="1"/>
          <p:nvPr/>
        </p:nvSpPr>
        <p:spPr>
          <a:xfrm>
            <a:off x="536244" y="1624660"/>
            <a:ext cx="7949565" cy="4460195"/>
          </a:xfrm>
          <a:prstGeom prst="rect">
            <a:avLst/>
          </a:prstGeom>
        </p:spPr>
        <p:txBody>
          <a:bodyPr vert="horz" wrap="square" lIns="0" tIns="12700" rIns="0" bIns="0" rtlCol="0">
            <a:spAutoFit/>
          </a:bodyPr>
          <a:lstStyle/>
          <a:p>
            <a:pPr marL="356870" marR="5080" indent="-344805">
              <a:lnSpc>
                <a:spcPct val="100000"/>
              </a:lnSpc>
              <a:spcBef>
                <a:spcPts val="585"/>
              </a:spcBef>
              <a:buFont typeface="Arial"/>
              <a:buChar char="•"/>
              <a:tabLst>
                <a:tab pos="356870" algn="l"/>
                <a:tab pos="357505" algn="l"/>
              </a:tabLst>
            </a:pPr>
            <a:r>
              <a:rPr lang="tr-TR" sz="2000" b="1" dirty="0">
                <a:solidFill>
                  <a:srgbClr val="4B4B4B"/>
                </a:solidFill>
                <a:latin typeface="Arial"/>
                <a:cs typeface="Arial"/>
              </a:rPr>
              <a:t>x</a:t>
            </a:r>
            <a:r>
              <a:rPr sz="2000" b="1" dirty="0" smtClean="0">
                <a:solidFill>
                  <a:srgbClr val="4B4B4B"/>
                </a:solidFill>
                <a:latin typeface="Arial"/>
                <a:cs typeface="Arial"/>
              </a:rPr>
              <a:t>ml</a:t>
            </a:r>
            <a:r>
              <a:rPr sz="2000" b="1" dirty="0">
                <a:solidFill>
                  <a:srgbClr val="4B4B4B"/>
                </a:solidFill>
                <a:latin typeface="Arial"/>
                <a:cs typeface="Arial"/>
              </a:rPr>
              <a:t>: </a:t>
            </a:r>
            <a:r>
              <a:rPr sz="2000" spc="-5" dirty="0">
                <a:solidFill>
                  <a:srgbClr val="4B4B4B"/>
                </a:solidFill>
                <a:latin typeface="Arial"/>
                <a:cs typeface="Arial"/>
              </a:rPr>
              <a:t>Boyutu </a:t>
            </a:r>
            <a:r>
              <a:rPr sz="2000" dirty="0">
                <a:solidFill>
                  <a:srgbClr val="4B4B4B"/>
                </a:solidFill>
                <a:latin typeface="Arial"/>
                <a:cs typeface="Arial"/>
              </a:rPr>
              <a:t>2 </a:t>
            </a:r>
            <a:r>
              <a:rPr sz="2000" spc="-10" dirty="0">
                <a:solidFill>
                  <a:srgbClr val="4B4B4B"/>
                </a:solidFill>
                <a:latin typeface="Arial"/>
                <a:cs typeface="Arial"/>
              </a:rPr>
              <a:t>gigabyte </a:t>
            </a:r>
            <a:r>
              <a:rPr sz="2000" dirty="0">
                <a:solidFill>
                  <a:srgbClr val="4B4B4B"/>
                </a:solidFill>
                <a:latin typeface="Arial"/>
                <a:cs typeface="Arial"/>
              </a:rPr>
              <a:t>a kadar olan </a:t>
            </a:r>
            <a:r>
              <a:rPr sz="2000" spc="-5" dirty="0">
                <a:solidFill>
                  <a:srgbClr val="4B4B4B"/>
                </a:solidFill>
                <a:latin typeface="Arial"/>
                <a:cs typeface="Arial"/>
              </a:rPr>
              <a:t>Xml dokümanlarını  </a:t>
            </a:r>
            <a:r>
              <a:rPr sz="2000" dirty="0">
                <a:solidFill>
                  <a:srgbClr val="4B4B4B"/>
                </a:solidFill>
                <a:latin typeface="Arial"/>
                <a:cs typeface="Arial"/>
              </a:rPr>
              <a:t>tutmaya </a:t>
            </a:r>
            <a:r>
              <a:rPr sz="2000" spc="-5" dirty="0">
                <a:solidFill>
                  <a:srgbClr val="4B4B4B"/>
                </a:solidFill>
                <a:latin typeface="Arial"/>
                <a:cs typeface="Arial"/>
              </a:rPr>
              <a:t>yarar. </a:t>
            </a:r>
            <a:r>
              <a:rPr sz="2000" dirty="0">
                <a:solidFill>
                  <a:srgbClr val="4B4B4B"/>
                </a:solidFill>
                <a:latin typeface="Arial"/>
                <a:cs typeface="Arial"/>
              </a:rPr>
              <a:t>Seçenekler </a:t>
            </a:r>
            <a:r>
              <a:rPr sz="2000" spc="-10" dirty="0">
                <a:solidFill>
                  <a:srgbClr val="4B4B4B"/>
                </a:solidFill>
                <a:latin typeface="Arial"/>
                <a:cs typeface="Arial"/>
              </a:rPr>
              <a:t>yardımıyla </a:t>
            </a:r>
            <a:r>
              <a:rPr sz="2000" dirty="0">
                <a:solidFill>
                  <a:srgbClr val="4B4B4B"/>
                </a:solidFill>
                <a:latin typeface="Arial"/>
                <a:cs typeface="Arial"/>
              </a:rPr>
              <a:t>sadece </a:t>
            </a:r>
            <a:r>
              <a:rPr sz="2000" spc="-5" dirty="0">
                <a:solidFill>
                  <a:srgbClr val="4B4B4B"/>
                </a:solidFill>
                <a:latin typeface="Arial"/>
                <a:cs typeface="Arial"/>
              </a:rPr>
              <a:t>belirtilen  yapıdaki bir xml </a:t>
            </a:r>
            <a:r>
              <a:rPr sz="2000" dirty="0">
                <a:solidFill>
                  <a:srgbClr val="4B4B4B"/>
                </a:solidFill>
                <a:latin typeface="Arial"/>
                <a:cs typeface="Arial"/>
              </a:rPr>
              <a:t>dokümanını saklamasını da  </a:t>
            </a:r>
            <a:r>
              <a:rPr sz="2000" spc="-10" dirty="0" err="1">
                <a:solidFill>
                  <a:srgbClr val="4B4B4B"/>
                </a:solidFill>
                <a:latin typeface="Arial"/>
                <a:cs typeface="Arial"/>
              </a:rPr>
              <a:t>sağlayabiliriz</a:t>
            </a:r>
            <a:r>
              <a:rPr sz="2000" spc="-10" dirty="0" smtClean="0">
                <a:solidFill>
                  <a:srgbClr val="4B4B4B"/>
                </a:solidFill>
                <a:latin typeface="Arial"/>
                <a:cs typeface="Arial"/>
              </a:rPr>
              <a:t>.</a:t>
            </a:r>
            <a:endParaRPr lang="tr-TR" sz="2000" spc="-10" dirty="0" smtClean="0">
              <a:solidFill>
                <a:srgbClr val="4B4B4B"/>
              </a:solidFill>
              <a:latin typeface="Arial"/>
              <a:cs typeface="Arial"/>
            </a:endParaRPr>
          </a:p>
          <a:p>
            <a:pPr marL="356870" marR="5080" indent="-344805">
              <a:lnSpc>
                <a:spcPct val="100000"/>
              </a:lnSpc>
              <a:spcBef>
                <a:spcPts val="585"/>
              </a:spcBef>
              <a:buFont typeface="Arial"/>
              <a:buChar char="•"/>
              <a:tabLst>
                <a:tab pos="356870" algn="l"/>
                <a:tab pos="357505" algn="l"/>
              </a:tabLst>
            </a:pPr>
            <a:r>
              <a:rPr lang="tr-TR" sz="2000" b="1" dirty="0" err="1">
                <a:solidFill>
                  <a:srgbClr val="4B4B4B"/>
                </a:solidFill>
                <a:latin typeface="Arial"/>
                <a:cs typeface="Arial"/>
              </a:rPr>
              <a:t>s</a:t>
            </a:r>
            <a:r>
              <a:rPr lang="tr-TR" sz="2000" b="1" dirty="0" err="1" smtClean="0">
                <a:solidFill>
                  <a:srgbClr val="4B4B4B"/>
                </a:solidFill>
                <a:latin typeface="Arial"/>
                <a:cs typeface="Arial"/>
              </a:rPr>
              <a:t>ql_variant</a:t>
            </a:r>
            <a:r>
              <a:rPr lang="tr-TR" sz="2000" b="1" dirty="0">
                <a:solidFill>
                  <a:srgbClr val="4B4B4B"/>
                </a:solidFill>
                <a:latin typeface="Arial"/>
                <a:cs typeface="Arial"/>
              </a:rPr>
              <a:t>:</a:t>
            </a:r>
            <a:r>
              <a:rPr lang="tr-TR" sz="2000" spc="-10" dirty="0">
                <a:solidFill>
                  <a:srgbClr val="4B4B4B"/>
                </a:solidFill>
                <a:latin typeface="Arial"/>
                <a:cs typeface="Arial"/>
              </a:rPr>
              <a:t> Bazı veri tiplerinin değerlerini saklamak için kullanılır. Aşağıdakiler hariç</a:t>
            </a:r>
            <a:r>
              <a:rPr lang="tr-TR" sz="2000" spc="-10" dirty="0" smtClean="0">
                <a:solidFill>
                  <a:srgbClr val="4B4B4B"/>
                </a:solidFill>
                <a:latin typeface="Arial"/>
                <a:cs typeface="Arial"/>
              </a:rPr>
              <a:t>: </a:t>
            </a:r>
          </a:p>
          <a:p>
            <a:pPr marL="469265" marR="5080" lvl="1">
              <a:spcBef>
                <a:spcPts val="585"/>
              </a:spcBef>
              <a:tabLst>
                <a:tab pos="356870" algn="l"/>
                <a:tab pos="357505" algn="l"/>
              </a:tabLst>
            </a:pPr>
            <a:r>
              <a:rPr lang="tr-TR" spc="-10" dirty="0" err="1">
                <a:solidFill>
                  <a:srgbClr val="0070C0"/>
                </a:solidFill>
                <a:latin typeface="Arial"/>
                <a:cs typeface="Arial"/>
              </a:rPr>
              <a:t>varchar</a:t>
            </a:r>
            <a:r>
              <a:rPr lang="tr-TR" spc="-10" dirty="0">
                <a:solidFill>
                  <a:srgbClr val="0070C0"/>
                </a:solidFill>
                <a:latin typeface="Arial"/>
                <a:cs typeface="Arial"/>
              </a:rPr>
              <a:t>(</a:t>
            </a:r>
            <a:r>
              <a:rPr lang="tr-TR" spc="-10" dirty="0" err="1">
                <a:solidFill>
                  <a:srgbClr val="0070C0"/>
                </a:solidFill>
                <a:latin typeface="Arial"/>
                <a:cs typeface="Arial"/>
              </a:rPr>
              <a:t>max</a:t>
            </a:r>
            <a:r>
              <a:rPr lang="tr-TR" spc="-10" dirty="0" smtClean="0">
                <a:solidFill>
                  <a:srgbClr val="0070C0"/>
                </a:solidFill>
                <a:latin typeface="Arial"/>
                <a:cs typeface="Arial"/>
              </a:rPr>
              <a:t>),</a:t>
            </a:r>
            <a:r>
              <a:rPr lang="tr-TR" spc="-10" dirty="0" err="1" smtClean="0">
                <a:solidFill>
                  <a:srgbClr val="0070C0"/>
                </a:solidFill>
                <a:latin typeface="Arial"/>
                <a:cs typeface="Arial"/>
              </a:rPr>
              <a:t>varbinary</a:t>
            </a:r>
            <a:r>
              <a:rPr lang="tr-TR" spc="-10" dirty="0" smtClean="0">
                <a:solidFill>
                  <a:srgbClr val="0070C0"/>
                </a:solidFill>
                <a:latin typeface="Arial"/>
                <a:cs typeface="Arial"/>
              </a:rPr>
              <a:t>(</a:t>
            </a:r>
            <a:r>
              <a:rPr lang="tr-TR" spc="-10" dirty="0" err="1" smtClean="0">
                <a:solidFill>
                  <a:srgbClr val="0070C0"/>
                </a:solidFill>
                <a:latin typeface="Arial"/>
                <a:cs typeface="Arial"/>
              </a:rPr>
              <a:t>max</a:t>
            </a:r>
            <a:r>
              <a:rPr lang="tr-TR" spc="-10" dirty="0" smtClean="0">
                <a:solidFill>
                  <a:srgbClr val="0070C0"/>
                </a:solidFill>
                <a:latin typeface="Arial"/>
                <a:cs typeface="Arial"/>
              </a:rPr>
              <a:t>),</a:t>
            </a:r>
            <a:r>
              <a:rPr lang="tr-TR" spc="-10" dirty="0" err="1" smtClean="0">
                <a:solidFill>
                  <a:srgbClr val="0070C0"/>
                </a:solidFill>
                <a:latin typeface="Arial"/>
                <a:cs typeface="Arial"/>
              </a:rPr>
              <a:t>nvarchar</a:t>
            </a:r>
            <a:r>
              <a:rPr lang="tr-TR" spc="-10" dirty="0" smtClean="0">
                <a:solidFill>
                  <a:srgbClr val="0070C0"/>
                </a:solidFill>
                <a:latin typeface="Arial"/>
                <a:cs typeface="Arial"/>
              </a:rPr>
              <a:t>(</a:t>
            </a:r>
            <a:r>
              <a:rPr lang="tr-TR" spc="-10" dirty="0" err="1" smtClean="0">
                <a:solidFill>
                  <a:srgbClr val="0070C0"/>
                </a:solidFill>
                <a:latin typeface="Arial"/>
                <a:cs typeface="Arial"/>
              </a:rPr>
              <a:t>max</a:t>
            </a:r>
            <a:r>
              <a:rPr lang="tr-TR" spc="-10" dirty="0" smtClean="0">
                <a:solidFill>
                  <a:srgbClr val="0070C0"/>
                </a:solidFill>
                <a:latin typeface="Arial"/>
                <a:cs typeface="Arial"/>
              </a:rPr>
              <a:t>),</a:t>
            </a:r>
          </a:p>
          <a:p>
            <a:pPr marL="469265" marR="5080" lvl="1">
              <a:spcBef>
                <a:spcPts val="585"/>
              </a:spcBef>
              <a:tabLst>
                <a:tab pos="356870" algn="l"/>
                <a:tab pos="357505" algn="l"/>
              </a:tabLst>
            </a:pPr>
            <a:r>
              <a:rPr lang="tr-TR" spc="-10" dirty="0" err="1" smtClean="0">
                <a:solidFill>
                  <a:srgbClr val="0070C0"/>
                </a:solidFill>
                <a:latin typeface="Arial"/>
                <a:cs typeface="Arial"/>
              </a:rPr>
              <a:t>xml</a:t>
            </a:r>
            <a:r>
              <a:rPr lang="tr-TR" spc="-10" dirty="0" smtClean="0">
                <a:solidFill>
                  <a:srgbClr val="0070C0"/>
                </a:solidFill>
                <a:latin typeface="Arial"/>
                <a:cs typeface="Arial"/>
              </a:rPr>
              <a:t>,</a:t>
            </a:r>
          </a:p>
          <a:p>
            <a:pPr marL="469265" marR="5080" lvl="1">
              <a:spcBef>
                <a:spcPts val="585"/>
              </a:spcBef>
              <a:tabLst>
                <a:tab pos="356870" algn="l"/>
                <a:tab pos="357505" algn="l"/>
              </a:tabLst>
            </a:pPr>
            <a:r>
              <a:rPr lang="tr-TR" spc="-10" dirty="0" err="1" smtClean="0">
                <a:solidFill>
                  <a:srgbClr val="0070C0"/>
                </a:solidFill>
                <a:latin typeface="Arial"/>
                <a:cs typeface="Arial"/>
              </a:rPr>
              <a:t>text</a:t>
            </a:r>
            <a:r>
              <a:rPr lang="tr-TR" spc="-10" dirty="0">
                <a:solidFill>
                  <a:srgbClr val="0070C0"/>
                </a:solidFill>
                <a:latin typeface="Arial"/>
                <a:cs typeface="Arial"/>
              </a:rPr>
              <a:t>, </a:t>
            </a:r>
            <a:r>
              <a:rPr lang="tr-TR" spc="-10" dirty="0" err="1">
                <a:solidFill>
                  <a:srgbClr val="0070C0"/>
                </a:solidFill>
                <a:latin typeface="Arial"/>
                <a:cs typeface="Arial"/>
              </a:rPr>
              <a:t>ntext</a:t>
            </a:r>
            <a:r>
              <a:rPr lang="tr-TR" spc="-10" dirty="0" smtClean="0">
                <a:solidFill>
                  <a:srgbClr val="0070C0"/>
                </a:solidFill>
                <a:latin typeface="Arial"/>
                <a:cs typeface="Arial"/>
              </a:rPr>
              <a:t>,</a:t>
            </a:r>
          </a:p>
          <a:p>
            <a:pPr marL="469265" marR="5080" lvl="1">
              <a:spcBef>
                <a:spcPts val="585"/>
              </a:spcBef>
              <a:tabLst>
                <a:tab pos="356870" algn="l"/>
                <a:tab pos="357505" algn="l"/>
              </a:tabLst>
            </a:pPr>
            <a:r>
              <a:rPr lang="tr-TR" spc="-10" dirty="0" err="1" smtClean="0">
                <a:solidFill>
                  <a:srgbClr val="0070C0"/>
                </a:solidFill>
                <a:latin typeface="Arial"/>
                <a:cs typeface="Arial"/>
              </a:rPr>
              <a:t>image</a:t>
            </a:r>
            <a:r>
              <a:rPr lang="tr-TR" spc="-10" dirty="0" smtClean="0">
                <a:solidFill>
                  <a:srgbClr val="0070C0"/>
                </a:solidFill>
                <a:latin typeface="Arial"/>
                <a:cs typeface="Arial"/>
              </a:rPr>
              <a:t>,</a:t>
            </a:r>
          </a:p>
          <a:p>
            <a:pPr marL="469265" marR="5080" lvl="1">
              <a:spcBef>
                <a:spcPts val="585"/>
              </a:spcBef>
              <a:tabLst>
                <a:tab pos="356870" algn="l"/>
                <a:tab pos="357505" algn="l"/>
              </a:tabLst>
            </a:pPr>
            <a:r>
              <a:rPr lang="tr-TR" spc="-10" dirty="0" err="1" smtClean="0">
                <a:solidFill>
                  <a:srgbClr val="0070C0"/>
                </a:solidFill>
                <a:latin typeface="Arial"/>
                <a:cs typeface="Arial"/>
              </a:rPr>
              <a:t>sql_variant</a:t>
            </a:r>
            <a:r>
              <a:rPr lang="tr-TR" spc="-10" dirty="0">
                <a:solidFill>
                  <a:srgbClr val="0070C0"/>
                </a:solidFill>
                <a:latin typeface="Arial"/>
                <a:cs typeface="Arial"/>
              </a:rPr>
              <a:t>, </a:t>
            </a:r>
            <a:endParaRPr lang="tr-TR" spc="-10" dirty="0" smtClean="0">
              <a:solidFill>
                <a:srgbClr val="0070C0"/>
              </a:solidFill>
              <a:latin typeface="Arial"/>
              <a:cs typeface="Arial"/>
            </a:endParaRPr>
          </a:p>
          <a:p>
            <a:pPr marL="469265" marR="5080" lvl="1">
              <a:spcBef>
                <a:spcPts val="585"/>
              </a:spcBef>
              <a:tabLst>
                <a:tab pos="356870" algn="l"/>
                <a:tab pos="357505" algn="l"/>
              </a:tabLst>
            </a:pPr>
            <a:r>
              <a:rPr lang="tr-TR" spc="-10" dirty="0" err="1" smtClean="0">
                <a:solidFill>
                  <a:srgbClr val="0070C0"/>
                </a:solidFill>
                <a:latin typeface="Arial"/>
                <a:cs typeface="Arial"/>
              </a:rPr>
              <a:t>geography,hierarchyid,geometry</a:t>
            </a:r>
            <a:r>
              <a:rPr lang="tr-TR" spc="-10" dirty="0" smtClean="0">
                <a:solidFill>
                  <a:srgbClr val="0070C0"/>
                </a:solidFill>
                <a:latin typeface="Arial"/>
                <a:cs typeface="Arial"/>
              </a:rPr>
              <a:t>,</a:t>
            </a:r>
          </a:p>
          <a:p>
            <a:pPr marL="469265" marR="5080" lvl="1">
              <a:spcBef>
                <a:spcPts val="585"/>
              </a:spcBef>
              <a:tabLst>
                <a:tab pos="356870" algn="l"/>
                <a:tab pos="357505" algn="l"/>
              </a:tabLst>
            </a:pPr>
            <a:r>
              <a:rPr lang="tr-TR" spc="-10" dirty="0" err="1" smtClean="0">
                <a:solidFill>
                  <a:srgbClr val="0070C0"/>
                </a:solidFill>
                <a:latin typeface="Arial"/>
                <a:cs typeface="Arial"/>
              </a:rPr>
              <a:t>Kullancı</a:t>
            </a:r>
            <a:r>
              <a:rPr lang="tr-TR" spc="-10" dirty="0" smtClean="0">
                <a:solidFill>
                  <a:srgbClr val="0070C0"/>
                </a:solidFill>
                <a:latin typeface="Arial"/>
                <a:cs typeface="Arial"/>
              </a:rPr>
              <a:t> tanımlı tipler</a:t>
            </a:r>
          </a:p>
          <a:p>
            <a:pPr marL="469265" marR="5080" lvl="1">
              <a:spcBef>
                <a:spcPts val="585"/>
              </a:spcBef>
              <a:tabLst>
                <a:tab pos="356870" algn="l"/>
                <a:tab pos="357505" algn="l"/>
              </a:tabLst>
            </a:pPr>
            <a:r>
              <a:rPr lang="tr-TR" spc="-10" dirty="0" smtClean="0">
                <a:solidFill>
                  <a:srgbClr val="0070C0"/>
                </a:solidFill>
                <a:latin typeface="Arial"/>
                <a:cs typeface="Arial"/>
              </a:rPr>
              <a:t> </a:t>
            </a:r>
            <a:r>
              <a:rPr lang="tr-TR" spc="-10" dirty="0" err="1">
                <a:solidFill>
                  <a:srgbClr val="0070C0"/>
                </a:solidFill>
                <a:latin typeface="Arial"/>
                <a:cs typeface="Arial"/>
              </a:rPr>
              <a:t>datetimeoffset</a:t>
            </a:r>
            <a:endParaRPr spc="-10" dirty="0">
              <a:solidFill>
                <a:srgbClr val="0070C0"/>
              </a:solidFill>
              <a:latin typeface="Arial"/>
              <a:cs typeface="Arial"/>
            </a:endParaRP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35764179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24984"/>
            <a:ext cx="6670675" cy="695325"/>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Ms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3" name="object 3"/>
          <p:cNvSpPr txBox="1"/>
          <p:nvPr/>
        </p:nvSpPr>
        <p:spPr>
          <a:xfrm>
            <a:off x="609600" y="1320309"/>
            <a:ext cx="7845756" cy="2705869"/>
          </a:xfrm>
          <a:prstGeom prst="rect">
            <a:avLst/>
          </a:prstGeom>
        </p:spPr>
        <p:txBody>
          <a:bodyPr vert="horz" wrap="square" lIns="0" tIns="12700" rIns="0" bIns="0" rtlCol="0">
            <a:spAutoFit/>
          </a:bodyPr>
          <a:lstStyle/>
          <a:p>
            <a:pPr marL="356870" marR="5080" indent="-344805" algn="just">
              <a:lnSpc>
                <a:spcPct val="100000"/>
              </a:lnSpc>
              <a:spcBef>
                <a:spcPts val="585"/>
              </a:spcBef>
              <a:buFont typeface="Arial"/>
              <a:buChar char="•"/>
              <a:tabLst>
                <a:tab pos="356870" algn="l"/>
                <a:tab pos="357505" algn="l"/>
              </a:tabLst>
            </a:pPr>
            <a:r>
              <a:rPr lang="tr-TR" sz="2000" b="1" dirty="0" err="1" smtClean="0">
                <a:solidFill>
                  <a:srgbClr val="4B4B4B"/>
                </a:solidFill>
                <a:latin typeface="Arial"/>
                <a:cs typeface="Arial"/>
              </a:rPr>
              <a:t>table</a:t>
            </a:r>
            <a:r>
              <a:rPr sz="2000" b="1" dirty="0" smtClean="0">
                <a:solidFill>
                  <a:srgbClr val="4B4B4B"/>
                </a:solidFill>
                <a:latin typeface="Arial"/>
                <a:cs typeface="Arial"/>
              </a:rPr>
              <a:t>: </a:t>
            </a:r>
            <a:r>
              <a:rPr lang="tr-TR" sz="2000" spc="-10" dirty="0">
                <a:solidFill>
                  <a:srgbClr val="4B4B4B"/>
                </a:solidFill>
                <a:latin typeface="Arial"/>
                <a:cs typeface="Arial"/>
              </a:rPr>
              <a:t>Sonradan kullanım amacıyla bir sonuç kümesini saklamak için kullanılır. Fonksiyonlar ve değişkenler </a:t>
            </a:r>
            <a:r>
              <a:rPr lang="tr-TR" sz="2000" spc="-10" dirty="0" err="1">
                <a:solidFill>
                  <a:srgbClr val="FF0000"/>
                </a:solidFill>
                <a:latin typeface="Arial"/>
                <a:cs typeface="Arial"/>
              </a:rPr>
              <a:t>table</a:t>
            </a:r>
            <a:r>
              <a:rPr lang="tr-TR" sz="2000" spc="-10" dirty="0">
                <a:solidFill>
                  <a:srgbClr val="4B4B4B"/>
                </a:solidFill>
                <a:latin typeface="Arial"/>
                <a:cs typeface="Arial"/>
              </a:rPr>
              <a:t> türünde bildirilebilir.</a:t>
            </a:r>
          </a:p>
          <a:p>
            <a:pPr marL="356870" marR="5080" indent="-344805" algn="just">
              <a:lnSpc>
                <a:spcPct val="100000"/>
              </a:lnSpc>
              <a:spcBef>
                <a:spcPts val="585"/>
              </a:spcBef>
              <a:buFont typeface="Arial"/>
              <a:buChar char="•"/>
              <a:tabLst>
                <a:tab pos="356870" algn="l"/>
                <a:tab pos="357505" algn="l"/>
              </a:tabLst>
            </a:pPr>
            <a:r>
              <a:rPr lang="tr-TR" sz="2000" b="1" dirty="0" err="1">
                <a:solidFill>
                  <a:srgbClr val="4B4B4B"/>
                </a:solidFill>
                <a:latin typeface="Arial"/>
                <a:cs typeface="Arial"/>
              </a:rPr>
              <a:t>geography:</a:t>
            </a:r>
            <a:r>
              <a:rPr lang="tr-TR" sz="2000" spc="-10" dirty="0" err="1">
                <a:solidFill>
                  <a:srgbClr val="4B4B4B"/>
                </a:solidFill>
                <a:latin typeface="Arial"/>
                <a:cs typeface="Arial"/>
              </a:rPr>
              <a:t>Dünyadaki</a:t>
            </a:r>
            <a:r>
              <a:rPr lang="tr-TR" sz="2000" spc="-10" dirty="0">
                <a:solidFill>
                  <a:srgbClr val="4B4B4B"/>
                </a:solidFill>
                <a:latin typeface="Arial"/>
                <a:cs typeface="Arial"/>
              </a:rPr>
              <a:t> koordinat sistemini tutar. Dünyanın eğimlerini de hesaba katarak</a:t>
            </a:r>
            <a:r>
              <a:rPr lang="tr-TR" sz="2000" spc="-10" dirty="0" smtClean="0">
                <a:solidFill>
                  <a:srgbClr val="4B4B4B"/>
                </a:solidFill>
                <a:latin typeface="Arial"/>
                <a:cs typeface="Arial"/>
              </a:rPr>
              <a:t>.</a:t>
            </a:r>
          </a:p>
          <a:p>
            <a:pPr marL="356870" marR="5080" indent="-344805" algn="just">
              <a:lnSpc>
                <a:spcPct val="100000"/>
              </a:lnSpc>
              <a:spcBef>
                <a:spcPts val="585"/>
              </a:spcBef>
              <a:buFont typeface="Arial"/>
              <a:buChar char="•"/>
              <a:tabLst>
                <a:tab pos="356870" algn="l"/>
                <a:tab pos="357505" algn="l"/>
              </a:tabLst>
            </a:pPr>
            <a:endParaRPr lang="tr-TR" sz="2000" spc="-10" dirty="0">
              <a:solidFill>
                <a:srgbClr val="4B4B4B"/>
              </a:solidFill>
              <a:latin typeface="Arial"/>
              <a:cs typeface="Arial"/>
            </a:endParaRPr>
          </a:p>
          <a:p>
            <a:pPr marL="356870" marR="5080" indent="-344805" algn="just">
              <a:lnSpc>
                <a:spcPct val="100000"/>
              </a:lnSpc>
              <a:spcBef>
                <a:spcPts val="585"/>
              </a:spcBef>
              <a:buFont typeface="Arial"/>
              <a:buChar char="•"/>
              <a:tabLst>
                <a:tab pos="356870" algn="l"/>
                <a:tab pos="357505" algn="l"/>
              </a:tabLst>
            </a:pPr>
            <a:r>
              <a:rPr lang="tr-TR" sz="2000" b="1" spc="-10" dirty="0" err="1">
                <a:solidFill>
                  <a:srgbClr val="4B4B4B"/>
                </a:solidFill>
                <a:latin typeface="Arial"/>
                <a:cs typeface="Arial"/>
              </a:rPr>
              <a:t>g</a:t>
            </a:r>
            <a:r>
              <a:rPr lang="tr-TR" sz="2000" b="1" spc="-10" dirty="0" err="1" smtClean="0">
                <a:solidFill>
                  <a:srgbClr val="4B4B4B"/>
                </a:solidFill>
                <a:latin typeface="Arial"/>
                <a:cs typeface="Arial"/>
              </a:rPr>
              <a:t>eometry</a:t>
            </a:r>
            <a:r>
              <a:rPr lang="tr-TR" sz="2000" b="1" spc="-10" dirty="0">
                <a:solidFill>
                  <a:srgbClr val="4B4B4B"/>
                </a:solidFill>
                <a:latin typeface="Arial"/>
                <a:cs typeface="Arial"/>
              </a:rPr>
              <a:t>: </a:t>
            </a:r>
            <a:r>
              <a:rPr lang="tr-TR" sz="2000" spc="-10" dirty="0" err="1">
                <a:solidFill>
                  <a:srgbClr val="4B4B4B"/>
                </a:solidFill>
                <a:latin typeface="Arial"/>
                <a:cs typeface="Arial"/>
              </a:rPr>
              <a:t>Euclidean</a:t>
            </a:r>
            <a:r>
              <a:rPr lang="tr-TR" sz="2000" spc="-10" dirty="0">
                <a:solidFill>
                  <a:srgbClr val="4B4B4B"/>
                </a:solidFill>
                <a:latin typeface="Arial"/>
                <a:cs typeface="Arial"/>
              </a:rPr>
              <a:t> (</a:t>
            </a:r>
            <a:r>
              <a:rPr lang="tr-TR" sz="2000" spc="-10" dirty="0" err="1">
                <a:solidFill>
                  <a:srgbClr val="4B4B4B"/>
                </a:solidFill>
                <a:latin typeface="Arial"/>
                <a:cs typeface="Arial"/>
              </a:rPr>
              <a:t>flat</a:t>
            </a:r>
            <a:r>
              <a:rPr lang="tr-TR" sz="2000" spc="-10" dirty="0">
                <a:solidFill>
                  <a:srgbClr val="4B4B4B"/>
                </a:solidFill>
                <a:latin typeface="Arial"/>
                <a:cs typeface="Arial"/>
              </a:rPr>
              <a:t>) sistemi ile  koordinat sistemini tutar</a:t>
            </a:r>
            <a:r>
              <a:rPr lang="tr-TR" sz="2000" spc="-10" dirty="0" smtClean="0">
                <a:solidFill>
                  <a:srgbClr val="4B4B4B"/>
                </a:solidFill>
                <a:latin typeface="Arial"/>
                <a:cs typeface="Arial"/>
              </a:rPr>
              <a:t>. </a:t>
            </a:r>
            <a:r>
              <a:rPr lang="da-DK" sz="2000" spc="-10" dirty="0">
                <a:solidFill>
                  <a:srgbClr val="4B4B4B"/>
                </a:solidFill>
                <a:latin typeface="Arial"/>
                <a:cs typeface="Arial"/>
              </a:rPr>
              <a:t>Sadece 2 düzlem üzerinden hesaplanır</a:t>
            </a:r>
            <a:r>
              <a:rPr lang="da-DK" sz="2000" spc="-10" dirty="0" smtClean="0">
                <a:solidFill>
                  <a:srgbClr val="4B4B4B"/>
                </a:solidFill>
                <a:latin typeface="Arial"/>
                <a:cs typeface="Arial"/>
              </a:rPr>
              <a:t>.</a:t>
            </a:r>
            <a:r>
              <a:rPr lang="tr-TR" sz="2000" spc="-10" dirty="0">
                <a:solidFill>
                  <a:srgbClr val="4B4B4B"/>
                </a:solidFill>
                <a:latin typeface="Arial"/>
                <a:cs typeface="Arial"/>
              </a:rPr>
              <a:t> Dünyanın eğimlerini hesaba katmaz.</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42236040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24984"/>
            <a:ext cx="6670675" cy="695325"/>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Ms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3" name="object 3"/>
          <p:cNvSpPr txBox="1"/>
          <p:nvPr/>
        </p:nvSpPr>
        <p:spPr>
          <a:xfrm>
            <a:off x="685800" y="1371600"/>
            <a:ext cx="8052918" cy="3675365"/>
          </a:xfrm>
          <a:prstGeom prst="rect">
            <a:avLst/>
          </a:prstGeom>
        </p:spPr>
        <p:txBody>
          <a:bodyPr vert="horz" wrap="square" lIns="0" tIns="12700" rIns="0" bIns="0" rtlCol="0">
            <a:spAutoFit/>
          </a:bodyPr>
          <a:lstStyle/>
          <a:p>
            <a:pPr marL="356870" marR="5080" indent="-344805">
              <a:lnSpc>
                <a:spcPct val="100000"/>
              </a:lnSpc>
              <a:spcBef>
                <a:spcPts val="585"/>
              </a:spcBef>
              <a:buFont typeface="Arial"/>
              <a:buChar char="•"/>
              <a:tabLst>
                <a:tab pos="356870" algn="l"/>
                <a:tab pos="357505" algn="l"/>
              </a:tabLst>
            </a:pPr>
            <a:r>
              <a:rPr lang="tr-TR" sz="2000" b="1" spc="-10" dirty="0" err="1">
                <a:solidFill>
                  <a:srgbClr val="4B4B4B"/>
                </a:solidFill>
                <a:latin typeface="Arial"/>
                <a:cs typeface="Arial"/>
              </a:rPr>
              <a:t>j</a:t>
            </a:r>
            <a:r>
              <a:rPr lang="tr-TR" sz="2000" b="1" spc="-10" dirty="0" err="1" smtClean="0">
                <a:solidFill>
                  <a:srgbClr val="4B4B4B"/>
                </a:solidFill>
                <a:latin typeface="Arial"/>
                <a:cs typeface="Arial"/>
              </a:rPr>
              <a:t>son</a:t>
            </a:r>
            <a:r>
              <a:rPr lang="tr-TR" sz="2000" spc="-10" dirty="0" smtClean="0">
                <a:solidFill>
                  <a:srgbClr val="4B4B4B"/>
                </a:solidFill>
                <a:latin typeface="Arial"/>
                <a:cs typeface="Arial"/>
              </a:rPr>
              <a:t>: </a:t>
            </a:r>
            <a:r>
              <a:rPr lang="tr-TR" sz="2000" spc="-10" dirty="0">
                <a:solidFill>
                  <a:srgbClr val="4B4B4B"/>
                </a:solidFill>
                <a:latin typeface="Arial"/>
                <a:cs typeface="Arial"/>
              </a:rPr>
              <a:t>belgelerini yerel ikili biçimde depolayan yeni yerel </a:t>
            </a:r>
            <a:r>
              <a:rPr lang="tr-TR" sz="2000" spc="-10" dirty="0" err="1">
                <a:solidFill>
                  <a:srgbClr val="4B4B4B"/>
                </a:solidFill>
                <a:latin typeface="Arial"/>
                <a:cs typeface="Arial"/>
              </a:rPr>
              <a:t>json</a:t>
            </a:r>
            <a:r>
              <a:rPr lang="tr-TR" sz="2000" spc="-10" dirty="0">
                <a:solidFill>
                  <a:srgbClr val="4B4B4B"/>
                </a:solidFill>
                <a:latin typeface="Arial"/>
                <a:cs typeface="Arial"/>
              </a:rPr>
              <a:t> veri </a:t>
            </a:r>
            <a:r>
              <a:rPr lang="tr-TR" sz="2000" spc="-10" dirty="0" err="1" smtClean="0">
                <a:solidFill>
                  <a:srgbClr val="4B4B4B"/>
                </a:solidFill>
                <a:latin typeface="Arial"/>
                <a:cs typeface="Arial"/>
              </a:rPr>
              <a:t>türü.Json</a:t>
            </a:r>
            <a:r>
              <a:rPr lang="tr-TR" sz="2000" spc="-10" dirty="0" smtClean="0">
                <a:solidFill>
                  <a:srgbClr val="4B4B4B"/>
                </a:solidFill>
                <a:latin typeface="Arial"/>
                <a:cs typeface="Arial"/>
              </a:rPr>
              <a:t> </a:t>
            </a:r>
            <a:r>
              <a:rPr lang="tr-TR" sz="2000" spc="-10" dirty="0">
                <a:solidFill>
                  <a:srgbClr val="4B4B4B"/>
                </a:solidFill>
                <a:latin typeface="Arial"/>
                <a:cs typeface="Arial"/>
              </a:rPr>
              <a:t>türü , kolay sorgulama ve düzenleme için optimize edilmiş, yüksek doğrulukta JSON belgelerinin depolanmasını </a:t>
            </a:r>
            <a:r>
              <a:rPr lang="tr-TR" sz="2000" spc="-10" dirty="0" smtClean="0">
                <a:solidFill>
                  <a:srgbClr val="4B4B4B"/>
                </a:solidFill>
                <a:latin typeface="Arial"/>
                <a:cs typeface="Arial"/>
              </a:rPr>
              <a:t>sağlar.</a:t>
            </a:r>
          </a:p>
          <a:p>
            <a:pPr marL="12065" marR="5080">
              <a:lnSpc>
                <a:spcPct val="100000"/>
              </a:lnSpc>
              <a:spcBef>
                <a:spcPts val="585"/>
              </a:spcBef>
              <a:tabLst>
                <a:tab pos="356870" algn="l"/>
                <a:tab pos="357505" algn="l"/>
              </a:tabLst>
            </a:pPr>
            <a:r>
              <a:rPr lang="tr-TR" sz="2000" spc="-10" dirty="0" smtClean="0">
                <a:solidFill>
                  <a:srgbClr val="4B4B4B"/>
                </a:solidFill>
                <a:latin typeface="Arial"/>
                <a:cs typeface="Arial"/>
              </a:rPr>
              <a:t>JSON </a:t>
            </a:r>
            <a:r>
              <a:rPr lang="tr-TR" sz="2000" spc="-10" dirty="0">
                <a:solidFill>
                  <a:srgbClr val="4B4B4B"/>
                </a:solidFill>
                <a:latin typeface="Arial"/>
                <a:cs typeface="Arial"/>
              </a:rPr>
              <a:t>verilerinin </a:t>
            </a:r>
            <a:r>
              <a:rPr lang="tr-TR" sz="2000" spc="-10" dirty="0" err="1">
                <a:solidFill>
                  <a:srgbClr val="0070C0"/>
                </a:solidFill>
                <a:latin typeface="Arial"/>
                <a:cs typeface="Arial"/>
              </a:rPr>
              <a:t>varchar</a:t>
            </a:r>
            <a:r>
              <a:rPr lang="tr-TR" sz="2000" spc="-10" dirty="0">
                <a:solidFill>
                  <a:srgbClr val="4B4B4B"/>
                </a:solidFill>
                <a:latin typeface="Arial"/>
                <a:cs typeface="Arial"/>
              </a:rPr>
              <a:t> veya </a:t>
            </a:r>
            <a:r>
              <a:rPr lang="tr-TR" sz="2000" spc="-10" dirty="0" err="1">
                <a:solidFill>
                  <a:srgbClr val="0070C0"/>
                </a:solidFill>
                <a:latin typeface="Arial"/>
                <a:cs typeface="Arial"/>
              </a:rPr>
              <a:t>nvarchar</a:t>
            </a:r>
            <a:r>
              <a:rPr lang="tr-TR" sz="2000" spc="-10" dirty="0" err="1">
                <a:solidFill>
                  <a:srgbClr val="4B4B4B"/>
                </a:solidFill>
                <a:latin typeface="Arial"/>
                <a:cs typeface="Arial"/>
              </a:rPr>
              <a:t>'da</a:t>
            </a:r>
            <a:r>
              <a:rPr lang="tr-TR" sz="2000" spc="-10" dirty="0">
                <a:solidFill>
                  <a:srgbClr val="4B4B4B"/>
                </a:solidFill>
                <a:latin typeface="Arial"/>
                <a:cs typeface="Arial"/>
              </a:rPr>
              <a:t> depolanmasına kıyasla aşağıdaki avantajları sunar :</a:t>
            </a:r>
          </a:p>
          <a:p>
            <a:pPr marL="531813" marR="5080" lvl="1" indent="-173038">
              <a:spcBef>
                <a:spcPts val="585"/>
              </a:spcBef>
              <a:buFont typeface="Arial"/>
              <a:buChar char="•"/>
              <a:tabLst>
                <a:tab pos="356870" algn="l"/>
                <a:tab pos="357505" algn="l"/>
              </a:tabLst>
            </a:pPr>
            <a:r>
              <a:rPr lang="tr-TR" spc="-10" dirty="0" smtClean="0">
                <a:solidFill>
                  <a:srgbClr val="0070C0"/>
                </a:solidFill>
                <a:latin typeface="Arial"/>
                <a:cs typeface="Arial"/>
              </a:rPr>
              <a:t>Belge </a:t>
            </a:r>
            <a:r>
              <a:rPr lang="tr-TR" spc="-10" dirty="0">
                <a:solidFill>
                  <a:srgbClr val="0070C0"/>
                </a:solidFill>
                <a:latin typeface="Arial"/>
                <a:cs typeface="Arial"/>
              </a:rPr>
              <a:t>zaten ayrıştırıldığı için daha verimli </a:t>
            </a:r>
            <a:r>
              <a:rPr lang="tr-TR" spc="-10" dirty="0" smtClean="0">
                <a:solidFill>
                  <a:srgbClr val="0070C0"/>
                </a:solidFill>
                <a:latin typeface="Arial"/>
                <a:cs typeface="Arial"/>
              </a:rPr>
              <a:t>okumalar,</a:t>
            </a:r>
            <a:endParaRPr lang="tr-TR" spc="-10" dirty="0">
              <a:solidFill>
                <a:srgbClr val="0070C0"/>
              </a:solidFill>
              <a:latin typeface="Arial"/>
              <a:cs typeface="Arial"/>
            </a:endParaRPr>
          </a:p>
          <a:p>
            <a:pPr marL="531813" marR="5080" lvl="1" indent="-173038">
              <a:spcBef>
                <a:spcPts val="585"/>
              </a:spcBef>
              <a:buFont typeface="Arial"/>
              <a:buChar char="•"/>
              <a:tabLst>
                <a:tab pos="356870" algn="l"/>
                <a:tab pos="357505" algn="l"/>
              </a:tabLst>
            </a:pPr>
            <a:r>
              <a:rPr lang="tr-TR" spc="-10" dirty="0">
                <a:solidFill>
                  <a:srgbClr val="0070C0"/>
                </a:solidFill>
                <a:latin typeface="Arial"/>
                <a:cs typeface="Arial"/>
              </a:rPr>
              <a:t>Sorgu, tüm belgeye erişmeden tek tek </a:t>
            </a:r>
            <a:r>
              <a:rPr lang="tr-TR" spc="-10" dirty="0" smtClean="0">
                <a:solidFill>
                  <a:srgbClr val="0070C0"/>
                </a:solidFill>
                <a:latin typeface="Arial"/>
                <a:cs typeface="Arial"/>
              </a:rPr>
              <a:t>değerleri güncelleyebildiğinden </a:t>
            </a:r>
            <a:r>
              <a:rPr lang="tr-TR" spc="-10" dirty="0">
                <a:solidFill>
                  <a:srgbClr val="0070C0"/>
                </a:solidFill>
                <a:latin typeface="Arial"/>
                <a:cs typeface="Arial"/>
              </a:rPr>
              <a:t>daha verimli yazmalar</a:t>
            </a:r>
          </a:p>
          <a:p>
            <a:pPr marL="531813" marR="5080" lvl="1" indent="-173038">
              <a:spcBef>
                <a:spcPts val="585"/>
              </a:spcBef>
              <a:buFont typeface="Arial"/>
              <a:buChar char="•"/>
              <a:tabLst>
                <a:tab pos="356870" algn="l"/>
                <a:tab pos="357505" algn="l"/>
              </a:tabLst>
            </a:pPr>
            <a:r>
              <a:rPr lang="tr-TR" spc="-10" dirty="0">
                <a:solidFill>
                  <a:srgbClr val="0070C0"/>
                </a:solidFill>
                <a:latin typeface="Arial"/>
                <a:cs typeface="Arial"/>
              </a:rPr>
              <a:t>Sıkıştırma için optimize edilmiş, daha verimli depolama</a:t>
            </a:r>
          </a:p>
          <a:p>
            <a:pPr marL="531813" marR="5080" lvl="1" indent="-173038">
              <a:spcBef>
                <a:spcPts val="585"/>
              </a:spcBef>
              <a:buFont typeface="Arial"/>
              <a:buChar char="•"/>
              <a:tabLst>
                <a:tab pos="356870" algn="l"/>
                <a:tab pos="357505" algn="l"/>
              </a:tabLst>
            </a:pPr>
            <a:r>
              <a:rPr lang="tr-TR" spc="-10" dirty="0">
                <a:solidFill>
                  <a:srgbClr val="0070C0"/>
                </a:solidFill>
                <a:latin typeface="Arial"/>
                <a:cs typeface="Arial"/>
              </a:rPr>
              <a:t>Mevcut kodla uyumlulukta herhangi bir değişiklik yok</a:t>
            </a:r>
          </a:p>
          <a:p>
            <a:pPr marL="531813" marR="5080" lvl="1" indent="-173038">
              <a:spcBef>
                <a:spcPts val="585"/>
              </a:spcBef>
              <a:buFont typeface="Arial"/>
              <a:buChar char="•"/>
              <a:tabLst>
                <a:tab pos="356870" algn="l"/>
                <a:tab pos="357505" algn="l"/>
              </a:tabLst>
            </a:pPr>
            <a:r>
              <a:rPr lang="tr-TR" spc="-10" dirty="0" err="1">
                <a:solidFill>
                  <a:srgbClr val="0070C0"/>
                </a:solidFill>
                <a:latin typeface="Arial"/>
                <a:cs typeface="Arial"/>
              </a:rPr>
              <a:t>Json</a:t>
            </a:r>
            <a:r>
              <a:rPr lang="tr-TR" spc="-10" dirty="0">
                <a:solidFill>
                  <a:srgbClr val="0070C0"/>
                </a:solidFill>
                <a:latin typeface="Arial"/>
                <a:cs typeface="Arial"/>
              </a:rPr>
              <a:t> türü , verileri UTF-8 kodlaması kullanarak dahili olarak depolar.</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39293154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24984"/>
            <a:ext cx="6670675" cy="695325"/>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Ms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3" name="object 3"/>
          <p:cNvSpPr txBox="1"/>
          <p:nvPr/>
        </p:nvSpPr>
        <p:spPr>
          <a:xfrm>
            <a:off x="588162" y="1295400"/>
            <a:ext cx="8150556" cy="4891083"/>
          </a:xfrm>
          <a:prstGeom prst="rect">
            <a:avLst/>
          </a:prstGeom>
        </p:spPr>
        <p:txBody>
          <a:bodyPr vert="horz" wrap="square" lIns="0" tIns="12700" rIns="0" bIns="0" rtlCol="0">
            <a:spAutoFit/>
          </a:bodyPr>
          <a:lstStyle/>
          <a:p>
            <a:pPr marL="356870" marR="5080" indent="-344805">
              <a:lnSpc>
                <a:spcPct val="100000"/>
              </a:lnSpc>
              <a:spcBef>
                <a:spcPts val="585"/>
              </a:spcBef>
              <a:buFont typeface="Arial"/>
              <a:buChar char="•"/>
              <a:tabLst>
                <a:tab pos="356870" algn="l"/>
                <a:tab pos="357505" algn="l"/>
              </a:tabLst>
            </a:pPr>
            <a:r>
              <a:rPr lang="tr-TR" sz="2000" b="1" spc="-10" dirty="0" err="1" smtClean="0">
                <a:solidFill>
                  <a:srgbClr val="4B4B4B"/>
                </a:solidFill>
                <a:latin typeface="Arial"/>
                <a:cs typeface="Arial"/>
              </a:rPr>
              <a:t>vector</a:t>
            </a:r>
            <a:r>
              <a:rPr lang="tr-TR" sz="2000" spc="-10" dirty="0" smtClean="0">
                <a:solidFill>
                  <a:srgbClr val="4B4B4B"/>
                </a:solidFill>
                <a:latin typeface="Arial"/>
                <a:cs typeface="Arial"/>
              </a:rPr>
              <a:t>: Vektör </a:t>
            </a:r>
            <a:r>
              <a:rPr lang="tr-TR" sz="2000" spc="-10" dirty="0">
                <a:solidFill>
                  <a:srgbClr val="4B4B4B"/>
                </a:solidFill>
                <a:latin typeface="Arial"/>
                <a:cs typeface="Arial"/>
              </a:rPr>
              <a:t>veri türü , benzerlik arama ve makine öğrenimi uygulamaları gibi işlemler için optimize edilmiş vektör verilerini depolamak üzere tasarlanmıştır. Vektörler optimize edilmiş ikili bir biçimde depolanır ancak kolaylık olması için JSON dizileri olarak gösterilir. Vektörün her bir öğesi tek hassasiyetli (4 bayt) kayan nokta değeri olarak depolanır</a:t>
            </a:r>
            <a:r>
              <a:rPr lang="tr-TR" sz="2000" spc="-10" dirty="0" smtClean="0">
                <a:solidFill>
                  <a:srgbClr val="4B4B4B"/>
                </a:solidFill>
                <a:latin typeface="Arial"/>
                <a:cs typeface="Arial"/>
              </a:rPr>
              <a:t>.</a:t>
            </a:r>
          </a:p>
          <a:p>
            <a:pPr marL="12065" marR="5080">
              <a:lnSpc>
                <a:spcPct val="100000"/>
              </a:lnSpc>
              <a:spcBef>
                <a:spcPts val="585"/>
              </a:spcBef>
              <a:tabLst>
                <a:tab pos="356870" algn="l"/>
                <a:tab pos="357505" algn="l"/>
              </a:tabLst>
            </a:pPr>
            <a:r>
              <a:rPr lang="tr-TR" sz="2000" spc="-10" dirty="0" smtClean="0">
                <a:solidFill>
                  <a:srgbClr val="4B4B4B"/>
                </a:solidFill>
                <a:latin typeface="Arial"/>
                <a:cs typeface="Arial"/>
              </a:rPr>
              <a:t>Genel tanımı: </a:t>
            </a:r>
            <a:r>
              <a:rPr lang="tr-TR" dirty="0" err="1" smtClean="0">
                <a:solidFill>
                  <a:srgbClr val="161616"/>
                </a:solidFill>
                <a:latin typeface="SFMono-Regular"/>
              </a:rPr>
              <a:t>column_name</a:t>
            </a:r>
            <a:r>
              <a:rPr lang="tr-TR" dirty="0" smtClean="0">
                <a:solidFill>
                  <a:srgbClr val="161616"/>
                </a:solidFill>
                <a:latin typeface="SFMono-Regular"/>
              </a:rPr>
              <a:t> </a:t>
            </a:r>
            <a:r>
              <a:rPr lang="tr-TR" dirty="0" smtClean="0">
                <a:solidFill>
                  <a:srgbClr val="0101FD"/>
                </a:solidFill>
                <a:latin typeface="SFMono-Regular"/>
              </a:rPr>
              <a:t>VECTOR</a:t>
            </a:r>
            <a:r>
              <a:rPr lang="tr-TR" dirty="0" smtClean="0">
                <a:solidFill>
                  <a:srgbClr val="161616"/>
                </a:solidFill>
                <a:latin typeface="SFMono-Regular"/>
              </a:rPr>
              <a:t>( {</a:t>
            </a:r>
            <a:r>
              <a:rPr lang="tr-TR" dirty="0" smtClean="0">
                <a:solidFill>
                  <a:srgbClr val="006881"/>
                </a:solidFill>
                <a:latin typeface="SFMono-Regular"/>
              </a:rPr>
              <a:t>&lt;</a:t>
            </a:r>
            <a:r>
              <a:rPr lang="tr-TR" dirty="0" err="1" smtClean="0">
                <a:solidFill>
                  <a:srgbClr val="006881"/>
                </a:solidFill>
                <a:latin typeface="SFMono-Regular"/>
              </a:rPr>
              <a:t>dimensions</a:t>
            </a:r>
            <a:r>
              <a:rPr lang="tr-TR" dirty="0" smtClean="0">
                <a:solidFill>
                  <a:srgbClr val="006881"/>
                </a:solidFill>
                <a:latin typeface="SFMono-Regular"/>
              </a:rPr>
              <a:t>&gt;</a:t>
            </a:r>
            <a:r>
              <a:rPr lang="tr-TR" dirty="0" smtClean="0">
                <a:solidFill>
                  <a:srgbClr val="161616"/>
                </a:solidFill>
                <a:latin typeface="SFMono-Regular"/>
              </a:rPr>
              <a:t>} ) [</a:t>
            </a:r>
            <a:r>
              <a:rPr lang="tr-TR" dirty="0" smtClean="0">
                <a:solidFill>
                  <a:srgbClr val="0101FD"/>
                </a:solidFill>
                <a:latin typeface="SFMono-Regular"/>
              </a:rPr>
              <a:t>NOT</a:t>
            </a:r>
            <a:r>
              <a:rPr lang="tr-TR" dirty="0" smtClean="0">
                <a:solidFill>
                  <a:srgbClr val="161616"/>
                </a:solidFill>
                <a:latin typeface="SFMono-Regular"/>
              </a:rPr>
              <a:t> </a:t>
            </a:r>
            <a:r>
              <a:rPr lang="tr-TR" dirty="0" smtClean="0">
                <a:solidFill>
                  <a:srgbClr val="0101FD"/>
                </a:solidFill>
                <a:latin typeface="SFMono-Regular"/>
              </a:rPr>
              <a:t>NULL</a:t>
            </a:r>
            <a:r>
              <a:rPr lang="tr-TR" dirty="0" smtClean="0">
                <a:solidFill>
                  <a:srgbClr val="161616"/>
                </a:solidFill>
                <a:latin typeface="SFMono-Regular"/>
              </a:rPr>
              <a:t> | </a:t>
            </a:r>
            <a:r>
              <a:rPr lang="tr-TR" dirty="0" smtClean="0">
                <a:solidFill>
                  <a:srgbClr val="0101FD"/>
                </a:solidFill>
                <a:latin typeface="SFMono-Regular"/>
              </a:rPr>
              <a:t>NULL</a:t>
            </a:r>
            <a:r>
              <a:rPr lang="tr-TR" dirty="0" smtClean="0">
                <a:solidFill>
                  <a:srgbClr val="161616"/>
                </a:solidFill>
                <a:latin typeface="SFMono-Regular"/>
              </a:rPr>
              <a:t>] </a:t>
            </a:r>
          </a:p>
          <a:p>
            <a:pPr marL="12065" marR="5080">
              <a:lnSpc>
                <a:spcPct val="100000"/>
              </a:lnSpc>
              <a:spcBef>
                <a:spcPts val="585"/>
              </a:spcBef>
              <a:tabLst>
                <a:tab pos="356870" algn="l"/>
                <a:tab pos="357505" algn="l"/>
              </a:tabLst>
            </a:pPr>
            <a:r>
              <a:rPr lang="tr-TR" sz="2000" spc="-10" dirty="0" smtClean="0">
                <a:solidFill>
                  <a:srgbClr val="FF0000"/>
                </a:solidFill>
                <a:latin typeface="Arial"/>
                <a:cs typeface="Arial"/>
              </a:rPr>
              <a:t>Örnek</a:t>
            </a:r>
            <a:r>
              <a:rPr lang="tr-TR" sz="2000" spc="-10" dirty="0">
                <a:solidFill>
                  <a:srgbClr val="FF0000"/>
                </a:solidFill>
                <a:latin typeface="Arial"/>
                <a:cs typeface="Arial"/>
              </a:rPr>
              <a:t>:</a:t>
            </a:r>
          </a:p>
          <a:p>
            <a:pPr marL="12065" marR="5080">
              <a:lnSpc>
                <a:spcPct val="100000"/>
              </a:lnSpc>
              <a:spcBef>
                <a:spcPts val="585"/>
              </a:spcBef>
              <a:tabLst>
                <a:tab pos="356870" algn="l"/>
                <a:tab pos="357505" algn="l"/>
              </a:tabLst>
            </a:pPr>
            <a:r>
              <a:rPr lang="en-US" sz="1600" dirty="0" smtClean="0">
                <a:solidFill>
                  <a:srgbClr val="0101FD"/>
                </a:solidFill>
                <a:latin typeface="SFMono-Regular"/>
              </a:rPr>
              <a:t>CREATE</a:t>
            </a:r>
            <a:r>
              <a:rPr lang="en-US" sz="1600" dirty="0" smtClean="0">
                <a:solidFill>
                  <a:srgbClr val="161616"/>
                </a:solidFill>
                <a:latin typeface="SFMono-Regular"/>
              </a:rPr>
              <a:t> </a:t>
            </a:r>
            <a:r>
              <a:rPr lang="en-US" sz="1600" dirty="0">
                <a:solidFill>
                  <a:srgbClr val="0101FD"/>
                </a:solidFill>
                <a:latin typeface="SFMono-Regular"/>
              </a:rPr>
              <a:t>TABLE</a:t>
            </a:r>
            <a:r>
              <a:rPr lang="en-US" sz="1600" dirty="0">
                <a:solidFill>
                  <a:srgbClr val="161616"/>
                </a:solidFill>
                <a:latin typeface="SFMono-Regular"/>
              </a:rPr>
              <a:t> </a:t>
            </a:r>
            <a:r>
              <a:rPr lang="en-US" sz="1600" dirty="0" err="1">
                <a:solidFill>
                  <a:srgbClr val="161616"/>
                </a:solidFill>
                <a:latin typeface="SFMono-Regular"/>
              </a:rPr>
              <a:t>dbo.vectors</a:t>
            </a:r>
            <a:r>
              <a:rPr lang="en-US" sz="1600" dirty="0">
                <a:solidFill>
                  <a:srgbClr val="161616"/>
                </a:solidFill>
                <a:latin typeface="SFMono-Regular"/>
              </a:rPr>
              <a:t> ( </a:t>
            </a:r>
            <a:endParaRPr lang="tr-TR" sz="1600" dirty="0" smtClean="0">
              <a:solidFill>
                <a:srgbClr val="161616"/>
              </a:solidFill>
              <a:latin typeface="SFMono-Regular"/>
            </a:endParaRPr>
          </a:p>
          <a:p>
            <a:pPr marL="12065" marR="5080">
              <a:lnSpc>
                <a:spcPct val="100000"/>
              </a:lnSpc>
              <a:spcBef>
                <a:spcPts val="585"/>
              </a:spcBef>
              <a:tabLst>
                <a:tab pos="356870" algn="l"/>
                <a:tab pos="357505" algn="l"/>
              </a:tabLst>
            </a:pPr>
            <a:r>
              <a:rPr lang="tr-TR" sz="1600" dirty="0">
                <a:solidFill>
                  <a:srgbClr val="161616"/>
                </a:solidFill>
                <a:latin typeface="SFMono-Regular"/>
              </a:rPr>
              <a:t>	</a:t>
            </a:r>
            <a:r>
              <a:rPr lang="tr-TR" sz="1600" dirty="0" smtClean="0">
                <a:solidFill>
                  <a:srgbClr val="161616"/>
                </a:solidFill>
                <a:latin typeface="SFMono-Regular"/>
              </a:rPr>
              <a:t>				</a:t>
            </a:r>
            <a:r>
              <a:rPr lang="en-US" sz="1600" dirty="0" smtClean="0">
                <a:solidFill>
                  <a:srgbClr val="0101FD"/>
                </a:solidFill>
                <a:latin typeface="SFMono-Regular"/>
              </a:rPr>
              <a:t>id</a:t>
            </a:r>
            <a:r>
              <a:rPr lang="en-US" sz="1600" dirty="0" smtClean="0">
                <a:solidFill>
                  <a:srgbClr val="161616"/>
                </a:solidFill>
                <a:latin typeface="SFMono-Regular"/>
              </a:rPr>
              <a:t> </a:t>
            </a:r>
            <a:r>
              <a:rPr lang="en-US" sz="1600" dirty="0">
                <a:solidFill>
                  <a:srgbClr val="0101FD"/>
                </a:solidFill>
                <a:latin typeface="SFMono-Regular"/>
              </a:rPr>
              <a:t>INT</a:t>
            </a:r>
            <a:r>
              <a:rPr lang="en-US" sz="1600" dirty="0">
                <a:solidFill>
                  <a:srgbClr val="161616"/>
                </a:solidFill>
                <a:latin typeface="SFMono-Regular"/>
              </a:rPr>
              <a:t> PRIMARY </a:t>
            </a:r>
            <a:r>
              <a:rPr lang="en-US" sz="1600" dirty="0">
                <a:solidFill>
                  <a:srgbClr val="0101FD"/>
                </a:solidFill>
                <a:latin typeface="SFMono-Regular"/>
              </a:rPr>
              <a:t>KEY</a:t>
            </a:r>
            <a:r>
              <a:rPr lang="en-US" sz="1600" dirty="0">
                <a:solidFill>
                  <a:srgbClr val="161616"/>
                </a:solidFill>
                <a:latin typeface="SFMono-Regular"/>
              </a:rPr>
              <a:t>, </a:t>
            </a:r>
            <a:endParaRPr lang="tr-TR" sz="1600" dirty="0" smtClean="0">
              <a:solidFill>
                <a:srgbClr val="161616"/>
              </a:solidFill>
              <a:latin typeface="SFMono-Regular"/>
            </a:endParaRPr>
          </a:p>
          <a:p>
            <a:pPr marL="12065" marR="5080">
              <a:lnSpc>
                <a:spcPct val="100000"/>
              </a:lnSpc>
              <a:spcBef>
                <a:spcPts val="585"/>
              </a:spcBef>
              <a:tabLst>
                <a:tab pos="356870" algn="l"/>
                <a:tab pos="357505" algn="l"/>
              </a:tabLst>
            </a:pPr>
            <a:r>
              <a:rPr lang="tr-TR" sz="1600" dirty="0">
                <a:solidFill>
                  <a:srgbClr val="161616"/>
                </a:solidFill>
                <a:latin typeface="SFMono-Regular"/>
              </a:rPr>
              <a:t>	</a:t>
            </a:r>
            <a:r>
              <a:rPr lang="tr-TR" sz="1600" dirty="0" smtClean="0">
                <a:solidFill>
                  <a:srgbClr val="161616"/>
                </a:solidFill>
                <a:latin typeface="SFMono-Regular"/>
              </a:rPr>
              <a:t>				</a:t>
            </a:r>
            <a:r>
              <a:rPr lang="en-US" sz="1600" dirty="0" smtClean="0">
                <a:solidFill>
                  <a:srgbClr val="161616"/>
                </a:solidFill>
                <a:latin typeface="SFMono-Regular"/>
              </a:rPr>
              <a:t>v </a:t>
            </a:r>
            <a:r>
              <a:rPr lang="en-US" sz="1600" dirty="0">
                <a:solidFill>
                  <a:srgbClr val="161616"/>
                </a:solidFill>
                <a:latin typeface="SFMono-Regular"/>
              </a:rPr>
              <a:t>VECTOR(3) </a:t>
            </a:r>
            <a:r>
              <a:rPr lang="en-US" sz="1600" dirty="0">
                <a:solidFill>
                  <a:srgbClr val="0101FD"/>
                </a:solidFill>
                <a:latin typeface="SFMono-Regular"/>
              </a:rPr>
              <a:t>NOT</a:t>
            </a:r>
            <a:r>
              <a:rPr lang="en-US" sz="1600" dirty="0">
                <a:solidFill>
                  <a:srgbClr val="161616"/>
                </a:solidFill>
                <a:latin typeface="SFMono-Regular"/>
              </a:rPr>
              <a:t> </a:t>
            </a:r>
            <a:r>
              <a:rPr lang="en-US" sz="1600" dirty="0">
                <a:solidFill>
                  <a:srgbClr val="07704A"/>
                </a:solidFill>
                <a:latin typeface="SFMono-Regular"/>
              </a:rPr>
              <a:t>NULL</a:t>
            </a:r>
            <a:r>
              <a:rPr lang="en-US" sz="1600" dirty="0">
                <a:solidFill>
                  <a:srgbClr val="161616"/>
                </a:solidFill>
                <a:latin typeface="SFMono-Regular"/>
              </a:rPr>
              <a:t> </a:t>
            </a:r>
            <a:endParaRPr lang="tr-TR" sz="1600" dirty="0" smtClean="0">
              <a:solidFill>
                <a:srgbClr val="161616"/>
              </a:solidFill>
              <a:latin typeface="SFMono-Regular"/>
            </a:endParaRPr>
          </a:p>
          <a:p>
            <a:pPr marL="12065" marR="5080">
              <a:lnSpc>
                <a:spcPct val="100000"/>
              </a:lnSpc>
              <a:spcBef>
                <a:spcPts val="585"/>
              </a:spcBef>
              <a:tabLst>
                <a:tab pos="356870" algn="l"/>
                <a:tab pos="357505" algn="l"/>
              </a:tabLst>
            </a:pPr>
            <a:r>
              <a:rPr lang="tr-TR" sz="1600" dirty="0" smtClean="0">
                <a:solidFill>
                  <a:srgbClr val="161616"/>
                </a:solidFill>
                <a:latin typeface="SFMono-Regular"/>
              </a:rPr>
              <a:t>                               		 </a:t>
            </a:r>
            <a:r>
              <a:rPr lang="en-US" sz="1600" dirty="0" smtClean="0">
                <a:solidFill>
                  <a:srgbClr val="161616"/>
                </a:solidFill>
                <a:latin typeface="SFMono-Regular"/>
              </a:rPr>
              <a:t>); </a:t>
            </a:r>
            <a:endParaRPr lang="tr-TR" sz="1600" dirty="0" smtClean="0">
              <a:solidFill>
                <a:srgbClr val="161616"/>
              </a:solidFill>
              <a:latin typeface="SFMono-Regular"/>
            </a:endParaRPr>
          </a:p>
          <a:p>
            <a:pPr marL="12065" marR="5080">
              <a:lnSpc>
                <a:spcPct val="100000"/>
              </a:lnSpc>
              <a:spcBef>
                <a:spcPts val="585"/>
              </a:spcBef>
              <a:tabLst>
                <a:tab pos="356870" algn="l"/>
                <a:tab pos="357505" algn="l"/>
              </a:tabLst>
            </a:pPr>
            <a:r>
              <a:rPr lang="en-US" sz="1600" dirty="0" smtClean="0">
                <a:solidFill>
                  <a:srgbClr val="0101FD"/>
                </a:solidFill>
                <a:latin typeface="SFMono-Regular"/>
              </a:rPr>
              <a:t>INSERT</a:t>
            </a:r>
            <a:r>
              <a:rPr lang="en-US" sz="1600" dirty="0" smtClean="0">
                <a:solidFill>
                  <a:srgbClr val="161616"/>
                </a:solidFill>
                <a:latin typeface="SFMono-Regular"/>
              </a:rPr>
              <a:t> </a:t>
            </a:r>
            <a:r>
              <a:rPr lang="en-US" sz="1600" dirty="0">
                <a:solidFill>
                  <a:srgbClr val="0101FD"/>
                </a:solidFill>
                <a:latin typeface="SFMono-Regular"/>
              </a:rPr>
              <a:t>INTO</a:t>
            </a:r>
            <a:r>
              <a:rPr lang="en-US" sz="1600" dirty="0">
                <a:solidFill>
                  <a:srgbClr val="161616"/>
                </a:solidFill>
                <a:latin typeface="SFMono-Regular"/>
              </a:rPr>
              <a:t> </a:t>
            </a:r>
            <a:r>
              <a:rPr lang="en-US" sz="1600" dirty="0" err="1">
                <a:solidFill>
                  <a:srgbClr val="161616"/>
                </a:solidFill>
                <a:latin typeface="SFMono-Regular"/>
              </a:rPr>
              <a:t>dbo.vectors</a:t>
            </a:r>
            <a:r>
              <a:rPr lang="en-US" sz="1600" dirty="0">
                <a:solidFill>
                  <a:srgbClr val="161616"/>
                </a:solidFill>
                <a:latin typeface="SFMono-Regular"/>
              </a:rPr>
              <a:t> (</a:t>
            </a:r>
            <a:r>
              <a:rPr lang="en-US" sz="1600" dirty="0">
                <a:solidFill>
                  <a:srgbClr val="0101FD"/>
                </a:solidFill>
                <a:latin typeface="SFMono-Regular"/>
              </a:rPr>
              <a:t>id</a:t>
            </a:r>
            <a:r>
              <a:rPr lang="en-US" sz="1600" dirty="0">
                <a:solidFill>
                  <a:srgbClr val="161616"/>
                </a:solidFill>
                <a:latin typeface="SFMono-Regular"/>
              </a:rPr>
              <a:t>, v) </a:t>
            </a:r>
            <a:r>
              <a:rPr lang="en-US" sz="1600" dirty="0" smtClean="0">
                <a:solidFill>
                  <a:srgbClr val="0101FD"/>
                </a:solidFill>
                <a:latin typeface="SFMono-Regular"/>
              </a:rPr>
              <a:t>VALUES</a:t>
            </a:r>
            <a:endParaRPr lang="tr-TR" sz="1600" dirty="0" smtClean="0">
              <a:solidFill>
                <a:srgbClr val="0101FD"/>
              </a:solidFill>
              <a:latin typeface="SFMono-Regular"/>
            </a:endParaRPr>
          </a:p>
          <a:p>
            <a:pPr marL="12065" marR="5080">
              <a:lnSpc>
                <a:spcPct val="100000"/>
              </a:lnSpc>
              <a:spcBef>
                <a:spcPts val="585"/>
              </a:spcBef>
              <a:tabLst>
                <a:tab pos="356870" algn="l"/>
                <a:tab pos="357505" algn="l"/>
              </a:tabLst>
            </a:pPr>
            <a:r>
              <a:rPr lang="en-US" sz="1600" dirty="0" smtClean="0">
                <a:solidFill>
                  <a:srgbClr val="161616"/>
                </a:solidFill>
                <a:latin typeface="SFMono-Regular"/>
              </a:rPr>
              <a:t> </a:t>
            </a:r>
            <a:r>
              <a:rPr lang="tr-TR" sz="1600" dirty="0" smtClean="0">
                <a:solidFill>
                  <a:srgbClr val="161616"/>
                </a:solidFill>
                <a:latin typeface="SFMono-Regular"/>
              </a:rPr>
              <a:t>		</a:t>
            </a:r>
            <a:r>
              <a:rPr lang="en-US" sz="1600" dirty="0" smtClean="0">
                <a:solidFill>
                  <a:srgbClr val="161616"/>
                </a:solidFill>
                <a:latin typeface="SFMono-Regular"/>
              </a:rPr>
              <a:t>(</a:t>
            </a:r>
            <a:r>
              <a:rPr lang="en-US" sz="1600" dirty="0">
                <a:solidFill>
                  <a:srgbClr val="161616"/>
                </a:solidFill>
                <a:latin typeface="SFMono-Regular"/>
              </a:rPr>
              <a:t>1, </a:t>
            </a:r>
            <a:r>
              <a:rPr lang="en-US" sz="1600" dirty="0">
                <a:solidFill>
                  <a:srgbClr val="A31515"/>
                </a:solidFill>
                <a:latin typeface="SFMono-Regular"/>
              </a:rPr>
              <a:t>'[0.1, 2, 30]'</a:t>
            </a:r>
            <a:r>
              <a:rPr lang="en-US" sz="1600" dirty="0">
                <a:solidFill>
                  <a:srgbClr val="161616"/>
                </a:solidFill>
                <a:latin typeface="SFMono-Regular"/>
              </a:rPr>
              <a:t>), (2, </a:t>
            </a:r>
            <a:r>
              <a:rPr lang="en-US" sz="1600" dirty="0">
                <a:solidFill>
                  <a:srgbClr val="A31515"/>
                </a:solidFill>
                <a:latin typeface="SFMono-Regular"/>
              </a:rPr>
              <a:t>'[-100.2, 0.123, 9.876]'</a:t>
            </a:r>
            <a:r>
              <a:rPr lang="en-US" sz="1600" dirty="0">
                <a:solidFill>
                  <a:srgbClr val="161616"/>
                </a:solidFill>
                <a:latin typeface="SFMono-Regular"/>
              </a:rPr>
              <a:t>); </a:t>
            </a:r>
            <a:endParaRPr lang="tr-TR" sz="1600" dirty="0" smtClean="0">
              <a:solidFill>
                <a:srgbClr val="161616"/>
              </a:solidFill>
              <a:latin typeface="SFMono-Regular"/>
            </a:endParaRPr>
          </a:p>
          <a:p>
            <a:pPr marL="12065" marR="5080">
              <a:lnSpc>
                <a:spcPct val="100000"/>
              </a:lnSpc>
              <a:spcBef>
                <a:spcPts val="585"/>
              </a:spcBef>
              <a:tabLst>
                <a:tab pos="356870" algn="l"/>
                <a:tab pos="357505" algn="l"/>
              </a:tabLst>
            </a:pPr>
            <a:r>
              <a:rPr lang="en-US" sz="1600" dirty="0" smtClean="0">
                <a:solidFill>
                  <a:srgbClr val="0101FD"/>
                </a:solidFill>
                <a:latin typeface="SFMono-Regular"/>
              </a:rPr>
              <a:t>SELECT</a:t>
            </a:r>
            <a:r>
              <a:rPr lang="en-US" sz="1600" dirty="0" smtClean="0">
                <a:solidFill>
                  <a:srgbClr val="161616"/>
                </a:solidFill>
                <a:latin typeface="SFMono-Regular"/>
              </a:rPr>
              <a:t> </a:t>
            </a:r>
            <a:r>
              <a:rPr lang="en-US" sz="1600" dirty="0">
                <a:solidFill>
                  <a:srgbClr val="161616"/>
                </a:solidFill>
                <a:latin typeface="SFMono-Regular"/>
              </a:rPr>
              <a:t>* </a:t>
            </a:r>
            <a:r>
              <a:rPr lang="en-US" sz="1600" dirty="0">
                <a:solidFill>
                  <a:srgbClr val="0101FD"/>
                </a:solidFill>
                <a:latin typeface="SFMono-Regular"/>
              </a:rPr>
              <a:t>FROM</a:t>
            </a:r>
            <a:r>
              <a:rPr lang="en-US" sz="1600" dirty="0">
                <a:solidFill>
                  <a:srgbClr val="161616"/>
                </a:solidFill>
                <a:latin typeface="SFMono-Regular"/>
              </a:rPr>
              <a:t> </a:t>
            </a:r>
            <a:r>
              <a:rPr lang="en-US" sz="1600" dirty="0" err="1">
                <a:solidFill>
                  <a:srgbClr val="161616"/>
                </a:solidFill>
                <a:latin typeface="SFMono-Regular"/>
              </a:rPr>
              <a:t>dbo.vectors</a:t>
            </a:r>
            <a:r>
              <a:rPr lang="en-US" sz="1600" dirty="0">
                <a:solidFill>
                  <a:srgbClr val="161616"/>
                </a:solidFill>
                <a:latin typeface="SFMono-Regular"/>
              </a:rPr>
              <a:t>;</a:t>
            </a:r>
            <a:endParaRPr lang="tr-TR" sz="1600" spc="-10" dirty="0" smtClean="0">
              <a:solidFill>
                <a:srgbClr val="4B4B4B"/>
              </a:solidFill>
              <a:latin typeface="Arial"/>
              <a:cs typeface="Arial"/>
            </a:endParaRPr>
          </a:p>
        </p:txBody>
      </p:sp>
      <p:sp>
        <p:nvSpPr>
          <p:cNvPr id="4" name="Altbilgi Yer Tutucusu 3"/>
          <p:cNvSpPr>
            <a:spLocks noGrp="1"/>
          </p:cNvSpPr>
          <p:nvPr>
            <p:ph type="ftr" sz="quarter" idx="3"/>
          </p:nvPr>
        </p:nvSpPr>
        <p:spPr/>
        <p:txBody>
          <a:body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extLst>
      <p:ext uri="{BB962C8B-B14F-4D97-AF65-F5344CB8AC3E}">
        <p14:creationId xmlns:p14="http://schemas.microsoft.com/office/powerpoint/2010/main" val="176552017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624984"/>
            <a:ext cx="6670675" cy="695325"/>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Ms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3" name="object 3"/>
          <p:cNvSpPr txBox="1"/>
          <p:nvPr/>
        </p:nvSpPr>
        <p:spPr>
          <a:xfrm>
            <a:off x="588162" y="1295400"/>
            <a:ext cx="8150556" cy="2321148"/>
          </a:xfrm>
          <a:prstGeom prst="rect">
            <a:avLst/>
          </a:prstGeom>
        </p:spPr>
        <p:txBody>
          <a:bodyPr vert="horz" wrap="square" lIns="0" tIns="12700" rIns="0" bIns="0" rtlCol="0">
            <a:spAutoFit/>
          </a:bodyPr>
          <a:lstStyle/>
          <a:p>
            <a:pPr marL="356870" marR="5080" indent="-344805">
              <a:lnSpc>
                <a:spcPct val="100000"/>
              </a:lnSpc>
              <a:spcBef>
                <a:spcPts val="585"/>
              </a:spcBef>
              <a:buFont typeface="Arial"/>
              <a:buChar char="•"/>
              <a:tabLst>
                <a:tab pos="356870" algn="l"/>
                <a:tab pos="357505" algn="l"/>
              </a:tabLst>
            </a:pPr>
            <a:r>
              <a:rPr lang="tr-TR" sz="2000" b="1" spc="-10" dirty="0" err="1" smtClean="0">
                <a:solidFill>
                  <a:srgbClr val="4B4B4B"/>
                </a:solidFill>
                <a:latin typeface="Arial"/>
                <a:cs typeface="Arial"/>
              </a:rPr>
              <a:t>vector</a:t>
            </a:r>
            <a:r>
              <a:rPr lang="tr-TR" sz="2000" spc="-10" dirty="0" smtClean="0">
                <a:solidFill>
                  <a:srgbClr val="4B4B4B"/>
                </a:solidFill>
                <a:latin typeface="Arial"/>
                <a:cs typeface="Arial"/>
              </a:rPr>
              <a:t>: Vektör </a:t>
            </a:r>
            <a:r>
              <a:rPr lang="tr-TR" sz="2000" spc="-10" dirty="0">
                <a:solidFill>
                  <a:srgbClr val="4B4B4B"/>
                </a:solidFill>
                <a:latin typeface="Arial"/>
                <a:cs typeface="Arial"/>
              </a:rPr>
              <a:t>veri türü , benzerlik arama ve makine öğrenimi uygulamaları gibi işlemler için optimize edilmiş vektör verilerini depolamak üzere tasarlanmıştır. </a:t>
            </a:r>
            <a:endParaRPr lang="tr-TR" sz="2000" spc="-10" dirty="0" smtClean="0">
              <a:solidFill>
                <a:srgbClr val="4B4B4B"/>
              </a:solidFill>
              <a:latin typeface="Arial"/>
              <a:cs typeface="Arial"/>
            </a:endParaRPr>
          </a:p>
          <a:p>
            <a:pPr marL="356870" marR="5080" indent="-344805">
              <a:lnSpc>
                <a:spcPct val="100000"/>
              </a:lnSpc>
              <a:spcBef>
                <a:spcPts val="585"/>
              </a:spcBef>
              <a:buFont typeface="Arial"/>
              <a:buChar char="•"/>
              <a:tabLst>
                <a:tab pos="356870" algn="l"/>
                <a:tab pos="357505" algn="l"/>
              </a:tabLst>
            </a:pPr>
            <a:r>
              <a:rPr lang="tr-TR" sz="2000" spc="-10" dirty="0" smtClean="0">
                <a:solidFill>
                  <a:srgbClr val="4B4B4B"/>
                </a:solidFill>
                <a:latin typeface="Arial"/>
                <a:cs typeface="Arial"/>
              </a:rPr>
              <a:t>Vektörler </a:t>
            </a:r>
            <a:r>
              <a:rPr lang="tr-TR" sz="2000" spc="-10" dirty="0">
                <a:solidFill>
                  <a:srgbClr val="4B4B4B"/>
                </a:solidFill>
                <a:latin typeface="Arial"/>
                <a:cs typeface="Arial"/>
              </a:rPr>
              <a:t>optimize edilmiş ikili bir biçimde depolanır ancak kolaylık olması için JSON dizileri olarak gösterilir. </a:t>
            </a:r>
            <a:endParaRPr lang="tr-TR" sz="2000" spc="-10" dirty="0" smtClean="0">
              <a:solidFill>
                <a:srgbClr val="4B4B4B"/>
              </a:solidFill>
              <a:latin typeface="Arial"/>
              <a:cs typeface="Arial"/>
            </a:endParaRPr>
          </a:p>
          <a:p>
            <a:pPr marL="356870" marR="5080" indent="-344805">
              <a:lnSpc>
                <a:spcPct val="100000"/>
              </a:lnSpc>
              <a:spcBef>
                <a:spcPts val="585"/>
              </a:spcBef>
              <a:buFont typeface="Arial"/>
              <a:buChar char="•"/>
              <a:tabLst>
                <a:tab pos="356870" algn="l"/>
                <a:tab pos="357505" algn="l"/>
              </a:tabLst>
            </a:pPr>
            <a:r>
              <a:rPr lang="tr-TR" sz="2000" spc="-10" dirty="0" smtClean="0">
                <a:solidFill>
                  <a:srgbClr val="4B4B4B"/>
                </a:solidFill>
                <a:latin typeface="Arial"/>
                <a:cs typeface="Arial"/>
              </a:rPr>
              <a:t>Vektörün </a:t>
            </a:r>
            <a:r>
              <a:rPr lang="tr-TR" sz="2000" spc="-10" dirty="0">
                <a:solidFill>
                  <a:srgbClr val="4B4B4B"/>
                </a:solidFill>
                <a:latin typeface="Arial"/>
                <a:cs typeface="Arial"/>
              </a:rPr>
              <a:t>her bir öğesi tek hassasiyetli (4 bayt) kayan nokta değeri olarak depolanır</a:t>
            </a:r>
            <a:r>
              <a:rPr lang="tr-TR" sz="2000" spc="-10" dirty="0" smtClean="0">
                <a:solidFill>
                  <a:srgbClr val="4B4B4B"/>
                </a:solidFill>
                <a:latin typeface="Arial"/>
                <a:cs typeface="Arial"/>
              </a:rPr>
              <a:t>.</a:t>
            </a:r>
          </a:p>
        </p:txBody>
      </p:sp>
      <p:sp>
        <p:nvSpPr>
          <p:cNvPr id="4" name="Altbilgi Yer Tutucusu 3"/>
          <p:cNvSpPr>
            <a:spLocks noGrp="1"/>
          </p:cNvSpPr>
          <p:nvPr>
            <p:ph type="ftr" sz="quarter" idx="3"/>
          </p:nvPr>
        </p:nvSpPr>
        <p:spPr/>
        <p:txBody>
          <a:bodyPr/>
          <a:lstStyle/>
          <a:p>
            <a:r>
              <a:rPr lang="tr-TR" sz="900" b="1" dirty="0">
                <a:solidFill>
                  <a:schemeClr val="accent5">
                    <a:lumMod val="50000"/>
                  </a:schemeClr>
                </a:solidFill>
              </a:rPr>
              <a:t>Adem AKKUŞ </a:t>
            </a:r>
            <a:r>
              <a:rPr lang="tr-TR" sz="900" dirty="0">
                <a:solidFill>
                  <a:schemeClr val="accent1">
                    <a:lumMod val="50000"/>
                  </a:schemeClr>
                </a:solidFill>
              </a:rPr>
              <a:t/>
            </a:r>
            <a:br>
              <a:rPr lang="tr-TR" sz="900" dirty="0">
                <a:solidFill>
                  <a:schemeClr val="accent1">
                    <a:lumMod val="50000"/>
                  </a:schemeClr>
                </a:solidFill>
              </a:rPr>
            </a:br>
            <a:r>
              <a:rPr lang="tr-TR" b="1" dirty="0">
                <a:solidFill>
                  <a:schemeClr val="accent5">
                    <a:lumMod val="50000"/>
                  </a:schemeClr>
                </a:solidFill>
              </a:rPr>
              <a:t>|</a:t>
            </a:r>
            <a:r>
              <a:rPr lang="tr-TR" sz="900" dirty="0">
                <a:solidFill>
                  <a:schemeClr val="accent1">
                    <a:lumMod val="50000"/>
                  </a:schemeClr>
                </a:solidFill>
              </a:rPr>
              <a:t> Bilgisayar Mühendisi </a:t>
            </a:r>
            <a:r>
              <a:rPr lang="tr-TR" b="1" dirty="0">
                <a:solidFill>
                  <a:schemeClr val="accent5">
                    <a:lumMod val="50000"/>
                  </a:schemeClr>
                </a:solidFill>
              </a:rPr>
              <a:t>|</a:t>
            </a:r>
            <a:r>
              <a:rPr lang="tr-TR" sz="900" dirty="0">
                <a:solidFill>
                  <a:schemeClr val="accent1">
                    <a:lumMod val="50000"/>
                  </a:schemeClr>
                </a:solidFill>
              </a:rPr>
              <a:t> Uzm. Bilişim </a:t>
            </a:r>
            <a:r>
              <a:rPr lang="tr-TR" sz="900" dirty="0" err="1">
                <a:solidFill>
                  <a:schemeClr val="accent1">
                    <a:lumMod val="50000"/>
                  </a:schemeClr>
                </a:solidFill>
              </a:rPr>
              <a:t>Tekn</a:t>
            </a:r>
            <a:r>
              <a:rPr lang="tr-TR" sz="900" dirty="0">
                <a:solidFill>
                  <a:schemeClr val="accent1">
                    <a:lumMod val="50000"/>
                  </a:schemeClr>
                </a:solidFill>
              </a:rPr>
              <a:t>. </a:t>
            </a:r>
            <a:r>
              <a:rPr lang="tr-TR" sz="900" dirty="0" err="1">
                <a:solidFill>
                  <a:schemeClr val="accent1">
                    <a:lumMod val="50000"/>
                  </a:schemeClr>
                </a:solidFill>
              </a:rPr>
              <a:t>Öğrt</a:t>
            </a:r>
            <a:r>
              <a:rPr lang="tr-TR" sz="900" dirty="0">
                <a:solidFill>
                  <a:schemeClr val="accent1">
                    <a:lumMod val="50000"/>
                  </a:schemeClr>
                </a:solidFill>
              </a:rPr>
              <a:t>. </a:t>
            </a:r>
            <a:r>
              <a:rPr lang="tr-TR" b="1" dirty="0">
                <a:solidFill>
                  <a:schemeClr val="accent5">
                    <a:lumMod val="50000"/>
                  </a:schemeClr>
                </a:solidFill>
              </a:rPr>
              <a:t>|</a:t>
            </a:r>
            <a:r>
              <a:rPr lang="tr-TR" sz="900" dirty="0">
                <a:solidFill>
                  <a:schemeClr val="accent1">
                    <a:lumMod val="50000"/>
                  </a:schemeClr>
                </a:solidFill>
              </a:rPr>
              <a:t> Eğitmen</a:t>
            </a:r>
            <a:endParaRPr lang="tr-TR" sz="900" dirty="0"/>
          </a:p>
        </p:txBody>
      </p:sp>
    </p:spTree>
    <p:extLst>
      <p:ext uri="{BB962C8B-B14F-4D97-AF65-F5344CB8AC3E}">
        <p14:creationId xmlns:p14="http://schemas.microsoft.com/office/powerpoint/2010/main" val="8374818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graphicFrame>
        <p:nvGraphicFramePr>
          <p:cNvPr id="5" name="Tablo 4"/>
          <p:cNvGraphicFramePr>
            <a:graphicFrameLocks noGrp="1"/>
          </p:cNvGraphicFramePr>
          <p:nvPr>
            <p:extLst>
              <p:ext uri="{D42A27DB-BD31-4B8C-83A1-F6EECF244321}">
                <p14:modId xmlns:p14="http://schemas.microsoft.com/office/powerpoint/2010/main" val="188732636"/>
              </p:ext>
            </p:extLst>
          </p:nvPr>
        </p:nvGraphicFramePr>
        <p:xfrm>
          <a:off x="743963" y="1763067"/>
          <a:ext cx="7848601" cy="2407920"/>
        </p:xfrm>
        <a:graphic>
          <a:graphicData uri="http://schemas.openxmlformats.org/drawingml/2006/table">
            <a:tbl>
              <a:tblPr firstRow="1" bandRow="1">
                <a:tableStyleId>{5C22544A-7EE6-4342-B048-85BDC9FD1C3A}</a:tableStyleId>
              </a:tblPr>
              <a:tblGrid>
                <a:gridCol w="1003263">
                  <a:extLst>
                    <a:ext uri="{9D8B030D-6E8A-4147-A177-3AD203B41FA5}">
                      <a16:colId xmlns:a16="http://schemas.microsoft.com/office/drawing/2014/main" val="2184467147"/>
                    </a:ext>
                  </a:extLst>
                </a:gridCol>
                <a:gridCol w="3009788">
                  <a:extLst>
                    <a:ext uri="{9D8B030D-6E8A-4147-A177-3AD203B41FA5}">
                      <a16:colId xmlns:a16="http://schemas.microsoft.com/office/drawing/2014/main" val="2829295693"/>
                    </a:ext>
                  </a:extLst>
                </a:gridCol>
                <a:gridCol w="2563010">
                  <a:extLst>
                    <a:ext uri="{9D8B030D-6E8A-4147-A177-3AD203B41FA5}">
                      <a16:colId xmlns:a16="http://schemas.microsoft.com/office/drawing/2014/main" val="1513343940"/>
                    </a:ext>
                  </a:extLst>
                </a:gridCol>
                <a:gridCol w="1272540">
                  <a:extLst>
                    <a:ext uri="{9D8B030D-6E8A-4147-A177-3AD203B41FA5}">
                      <a16:colId xmlns:a16="http://schemas.microsoft.com/office/drawing/2014/main" val="1263486543"/>
                    </a:ext>
                  </a:extLst>
                </a:gridCol>
              </a:tblGrid>
              <a:tr h="370840">
                <a:tc>
                  <a:txBody>
                    <a:bodyPr/>
                    <a:lstStyle/>
                    <a:p>
                      <a:pPr algn="l"/>
                      <a:r>
                        <a:rPr lang="tr-TR" sz="1600" dirty="0" smtClean="0"/>
                        <a:t>VERİ TİPİ</a:t>
                      </a:r>
                      <a:endParaRPr lang="tr-TR" sz="1600" dirty="0"/>
                    </a:p>
                  </a:txBody>
                  <a:tcPr/>
                </a:tc>
                <a:tc>
                  <a:txBody>
                    <a:bodyPr/>
                    <a:lstStyle/>
                    <a:p>
                      <a:pPr algn="l"/>
                      <a:r>
                        <a:rPr lang="tr-TR" sz="1600" dirty="0" smtClean="0"/>
                        <a:t>MİNUMUM</a:t>
                      </a:r>
                      <a:endParaRPr lang="tr-TR" sz="1600" dirty="0"/>
                    </a:p>
                  </a:txBody>
                  <a:tcPr/>
                </a:tc>
                <a:tc>
                  <a:txBody>
                    <a:bodyPr/>
                    <a:lstStyle/>
                    <a:p>
                      <a:pPr algn="l"/>
                      <a:r>
                        <a:rPr lang="tr-TR" sz="1600" dirty="0" smtClean="0"/>
                        <a:t>MAXİMUM</a:t>
                      </a:r>
                      <a:endParaRPr lang="tr-TR" sz="1600" dirty="0"/>
                    </a:p>
                  </a:txBody>
                  <a:tcPr/>
                </a:tc>
                <a:tc>
                  <a:txBody>
                    <a:bodyPr/>
                    <a:lstStyle/>
                    <a:p>
                      <a:pPr algn="l"/>
                      <a:r>
                        <a:rPr lang="tr-TR" sz="1600" dirty="0" smtClean="0"/>
                        <a:t>BOYUT</a:t>
                      </a:r>
                    </a:p>
                    <a:p>
                      <a:pPr algn="l"/>
                      <a:r>
                        <a:rPr lang="tr-TR" sz="1600" dirty="0" smtClean="0"/>
                        <a:t>(</a:t>
                      </a:r>
                      <a:r>
                        <a:rPr lang="tr-TR" sz="1600" dirty="0" err="1" smtClean="0"/>
                        <a:t>byte</a:t>
                      </a:r>
                      <a:r>
                        <a:rPr lang="tr-TR" sz="1600" dirty="0" smtClean="0"/>
                        <a:t>)</a:t>
                      </a:r>
                      <a:endParaRPr lang="tr-TR" sz="1600" dirty="0"/>
                    </a:p>
                  </a:txBody>
                  <a:tcPr/>
                </a:tc>
                <a:extLst>
                  <a:ext uri="{0D108BD9-81ED-4DB2-BD59-A6C34878D82A}">
                    <a16:rowId xmlns:a16="http://schemas.microsoft.com/office/drawing/2014/main" val="3094051703"/>
                  </a:ext>
                </a:extLst>
              </a:tr>
              <a:tr h="370840">
                <a:tc>
                  <a:txBody>
                    <a:bodyPr/>
                    <a:lstStyle/>
                    <a:p>
                      <a:r>
                        <a:rPr lang="tr-TR" sz="1600" dirty="0" err="1" smtClean="0">
                          <a:solidFill>
                            <a:srgbClr val="4B4B4B"/>
                          </a:solidFill>
                          <a:latin typeface="Arial"/>
                          <a:ea typeface="+mn-ea"/>
                          <a:cs typeface="Arial"/>
                        </a:rPr>
                        <a:t>tinyint</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0</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255</a:t>
                      </a:r>
                      <a:endParaRPr lang="tr-TR" sz="1600" dirty="0">
                        <a:solidFill>
                          <a:srgbClr val="4B4B4B"/>
                        </a:solidFill>
                        <a:latin typeface="Arial"/>
                        <a:ea typeface="+mn-ea"/>
                        <a:cs typeface="Arial"/>
                      </a:endParaRPr>
                    </a:p>
                  </a:txBody>
                  <a:tcPr anchor="ctr"/>
                </a:tc>
                <a:tc>
                  <a:txBody>
                    <a:bodyPr/>
                    <a:lstStyle/>
                    <a:p>
                      <a:pPr algn="ctr"/>
                      <a:r>
                        <a:rPr lang="tr-TR" sz="2400" b="1" dirty="0" smtClean="0"/>
                        <a:t>1</a:t>
                      </a:r>
                      <a:endParaRPr lang="tr-TR" sz="2400" b="1" dirty="0"/>
                    </a:p>
                  </a:txBody>
                  <a:tcPr anchor="ctr"/>
                </a:tc>
                <a:extLst>
                  <a:ext uri="{0D108BD9-81ED-4DB2-BD59-A6C34878D82A}">
                    <a16:rowId xmlns:a16="http://schemas.microsoft.com/office/drawing/2014/main" val="3131447293"/>
                  </a:ext>
                </a:extLst>
              </a:tr>
              <a:tr h="370840">
                <a:tc>
                  <a:txBody>
                    <a:bodyPr/>
                    <a:lstStyle/>
                    <a:p>
                      <a:r>
                        <a:rPr lang="tr-TR" sz="1600" dirty="0" err="1" smtClean="0">
                          <a:solidFill>
                            <a:srgbClr val="4B4B4B"/>
                          </a:solidFill>
                          <a:latin typeface="Arial"/>
                          <a:ea typeface="+mn-ea"/>
                          <a:cs typeface="Arial"/>
                        </a:rPr>
                        <a:t>smallint</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cs typeface="Arial"/>
                        </a:rPr>
                        <a:t>-32,768 </a:t>
                      </a:r>
                      <a:endParaRPr lang="tr-TR" sz="1600" dirty="0"/>
                    </a:p>
                  </a:txBody>
                  <a:tcPr anchor="ct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tr-TR" sz="1600" dirty="0" smtClean="0">
                          <a:solidFill>
                            <a:srgbClr val="4B4B4B"/>
                          </a:solidFill>
                          <a:latin typeface="Arial"/>
                          <a:ea typeface="+mn-ea"/>
                          <a:cs typeface="Arial"/>
                        </a:rPr>
                        <a:t>32,767</a:t>
                      </a:r>
                      <a:endParaRPr lang="tr-TR" sz="1600" dirty="0">
                        <a:solidFill>
                          <a:srgbClr val="4B4B4B"/>
                        </a:solidFill>
                        <a:latin typeface="Arial"/>
                        <a:ea typeface="+mn-ea"/>
                        <a:cs typeface="Arial"/>
                      </a:endParaRPr>
                    </a:p>
                  </a:txBody>
                  <a:tcPr anchor="ctr"/>
                </a:tc>
                <a:tc>
                  <a:txBody>
                    <a:bodyPr/>
                    <a:lstStyle/>
                    <a:p>
                      <a:pPr marL="0" algn="ctr"/>
                      <a:r>
                        <a:rPr lang="tr-TR" sz="2400" b="1" dirty="0" smtClean="0">
                          <a:solidFill>
                            <a:schemeClr val="dk1"/>
                          </a:solidFill>
                          <a:latin typeface="+mn-lt"/>
                          <a:ea typeface="+mn-ea"/>
                          <a:cs typeface="+mn-cs"/>
                        </a:rPr>
                        <a:t>2</a:t>
                      </a:r>
                      <a:endParaRPr lang="tr-TR" sz="2400" b="1" dirty="0">
                        <a:solidFill>
                          <a:schemeClr val="dk1"/>
                        </a:solidFill>
                        <a:latin typeface="+mn-lt"/>
                        <a:ea typeface="+mn-ea"/>
                        <a:cs typeface="+mn-cs"/>
                      </a:endParaRPr>
                    </a:p>
                  </a:txBody>
                  <a:tcPr/>
                </a:tc>
                <a:extLst>
                  <a:ext uri="{0D108BD9-81ED-4DB2-BD59-A6C34878D82A}">
                    <a16:rowId xmlns:a16="http://schemas.microsoft.com/office/drawing/2014/main" val="1856910370"/>
                  </a:ext>
                </a:extLst>
              </a:tr>
              <a:tr h="370840">
                <a:tc>
                  <a:txBody>
                    <a:bodyPr/>
                    <a:lstStyle/>
                    <a:p>
                      <a:r>
                        <a:rPr lang="tr-TR" sz="1600" dirty="0" err="1" smtClean="0">
                          <a:solidFill>
                            <a:srgbClr val="4B4B4B"/>
                          </a:solidFill>
                          <a:latin typeface="Arial"/>
                          <a:ea typeface="+mn-ea"/>
                          <a:cs typeface="Arial"/>
                        </a:rPr>
                        <a:t>int</a:t>
                      </a:r>
                      <a:endParaRPr lang="tr-TR" sz="1600" dirty="0">
                        <a:solidFill>
                          <a:srgbClr val="4B4B4B"/>
                        </a:solidFill>
                        <a:latin typeface="Arial"/>
                        <a:ea typeface="+mn-ea"/>
                        <a:cs typeface="Arial"/>
                      </a:endParaRPr>
                    </a:p>
                  </a:txBody>
                  <a:tcPr anchor="ctr"/>
                </a:tc>
                <a:tc>
                  <a:txBody>
                    <a:bodyPr/>
                    <a:lstStyle/>
                    <a:p>
                      <a:pPr marL="0"/>
                      <a:r>
                        <a:rPr lang="tr-TR" sz="1600" dirty="0" smtClean="0">
                          <a:solidFill>
                            <a:srgbClr val="4B4B4B"/>
                          </a:solidFill>
                          <a:latin typeface="Arial"/>
                          <a:ea typeface="+mn-ea"/>
                          <a:cs typeface="Arial"/>
                        </a:rPr>
                        <a:t>-2,147,483,648 ile</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2,147,483,648</a:t>
                      </a:r>
                      <a:endParaRPr lang="tr-TR" sz="1600" dirty="0">
                        <a:solidFill>
                          <a:srgbClr val="4B4B4B"/>
                        </a:solidFill>
                        <a:latin typeface="Arial"/>
                        <a:ea typeface="+mn-ea"/>
                        <a:cs typeface="Arial"/>
                      </a:endParaRPr>
                    </a:p>
                  </a:txBody>
                  <a:tcPr anchor="ctr"/>
                </a:tc>
                <a:tc>
                  <a:txBody>
                    <a:bodyPr/>
                    <a:lstStyle/>
                    <a:p>
                      <a:pPr algn="ctr"/>
                      <a:r>
                        <a:rPr lang="tr-TR" sz="2400" b="1" dirty="0" smtClean="0">
                          <a:solidFill>
                            <a:schemeClr val="dk1"/>
                          </a:solidFill>
                          <a:latin typeface="+mn-lt"/>
                          <a:ea typeface="+mn-ea"/>
                          <a:cs typeface="+mn-cs"/>
                        </a:rPr>
                        <a:t>4</a:t>
                      </a:r>
                      <a:endParaRPr lang="tr-TR" sz="2400" b="1" dirty="0">
                        <a:solidFill>
                          <a:schemeClr val="dk1"/>
                        </a:solidFill>
                        <a:latin typeface="+mn-lt"/>
                        <a:ea typeface="+mn-ea"/>
                        <a:cs typeface="+mn-cs"/>
                      </a:endParaRPr>
                    </a:p>
                  </a:txBody>
                  <a:tcPr/>
                </a:tc>
                <a:extLst>
                  <a:ext uri="{0D108BD9-81ED-4DB2-BD59-A6C34878D82A}">
                    <a16:rowId xmlns:a16="http://schemas.microsoft.com/office/drawing/2014/main" val="4149714262"/>
                  </a:ext>
                </a:extLst>
              </a:tr>
              <a:tr h="370840">
                <a:tc>
                  <a:txBody>
                    <a:bodyPr/>
                    <a:lstStyle/>
                    <a:p>
                      <a:r>
                        <a:rPr lang="tr-TR" sz="1600" dirty="0" err="1" smtClean="0">
                          <a:solidFill>
                            <a:srgbClr val="4B4B4B"/>
                          </a:solidFill>
                          <a:latin typeface="Arial"/>
                          <a:ea typeface="+mn-ea"/>
                          <a:cs typeface="Arial"/>
                        </a:rPr>
                        <a:t>bigint</a:t>
                      </a:r>
                      <a:endParaRPr lang="tr-TR" sz="1600" dirty="0">
                        <a:solidFill>
                          <a:srgbClr val="4B4B4B"/>
                        </a:solidFill>
                        <a:latin typeface="Arial"/>
                        <a:ea typeface="+mn-ea"/>
                        <a:cs typeface="Arial"/>
                      </a:endParaRPr>
                    </a:p>
                  </a:txBody>
                  <a:tcPr anchor="ctr"/>
                </a:tc>
                <a:tc>
                  <a:txBody>
                    <a:bodyPr/>
                    <a:lstStyle/>
                    <a:p>
                      <a:pPr marL="0"/>
                      <a:r>
                        <a:rPr lang="tr-TR" sz="1600" dirty="0" smtClean="0">
                          <a:solidFill>
                            <a:srgbClr val="4B4B4B"/>
                          </a:solidFill>
                          <a:latin typeface="Arial"/>
                          <a:ea typeface="+mn-ea"/>
                          <a:cs typeface="Arial"/>
                        </a:rPr>
                        <a:t>-9,223,372,036,854,775,808 </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223,372,036,854,775,807</a:t>
                      </a:r>
                      <a:endParaRPr lang="tr-TR" sz="1600" dirty="0">
                        <a:solidFill>
                          <a:srgbClr val="4B4B4B"/>
                        </a:solidFill>
                        <a:latin typeface="Arial"/>
                        <a:ea typeface="+mn-ea"/>
                        <a:cs typeface="Arial"/>
                      </a:endParaRPr>
                    </a:p>
                  </a:txBody>
                  <a:tcPr anchor="ctr"/>
                </a:tc>
                <a:tc>
                  <a:txBody>
                    <a:bodyPr/>
                    <a:lstStyle/>
                    <a:p>
                      <a:pPr algn="ctr"/>
                      <a:r>
                        <a:rPr lang="tr-TR" sz="2400" b="1" dirty="0" smtClean="0"/>
                        <a:t>8</a:t>
                      </a:r>
                      <a:endParaRPr lang="tr-TR" sz="2400" b="1" dirty="0"/>
                    </a:p>
                  </a:txBody>
                  <a:tcPr anchor="ctr"/>
                </a:tc>
                <a:extLst>
                  <a:ext uri="{0D108BD9-81ED-4DB2-BD59-A6C34878D82A}">
                    <a16:rowId xmlns:a16="http://schemas.microsoft.com/office/drawing/2014/main" val="1000892768"/>
                  </a:ext>
                </a:extLst>
              </a:tr>
            </a:tbl>
          </a:graphicData>
        </a:graphic>
      </p:graphicFrame>
      <p:sp>
        <p:nvSpPr>
          <p:cNvPr id="6" name="object 3"/>
          <p:cNvSpPr txBox="1"/>
          <p:nvPr/>
        </p:nvSpPr>
        <p:spPr>
          <a:xfrm>
            <a:off x="536244" y="1293367"/>
            <a:ext cx="7450455" cy="320601"/>
          </a:xfrm>
          <a:prstGeom prst="rect">
            <a:avLst/>
          </a:prstGeom>
        </p:spPr>
        <p:txBody>
          <a:bodyPr vert="horz" wrap="square" lIns="0" tIns="12700" rIns="0" bIns="0" rtlCol="0">
            <a:spAutoFit/>
          </a:bodyPr>
          <a:lstStyle/>
          <a:p>
            <a:pPr marL="356870" marR="5080" indent="-344805">
              <a:lnSpc>
                <a:spcPct val="100000"/>
              </a:lnSpc>
              <a:spcBef>
                <a:spcPts val="100"/>
              </a:spcBef>
              <a:buFont typeface="Arial"/>
              <a:buChar char="•"/>
              <a:tabLst>
                <a:tab pos="356870" algn="l"/>
                <a:tab pos="357505" algn="l"/>
              </a:tabLst>
            </a:pPr>
            <a:r>
              <a:rPr lang="tr-TR" sz="2000" spc="-5" dirty="0" smtClean="0">
                <a:solidFill>
                  <a:srgbClr val="4B4B4B"/>
                </a:solidFill>
                <a:latin typeface="Arial"/>
                <a:cs typeface="Arial"/>
              </a:rPr>
              <a:t>Tamsayı veri tipleri</a:t>
            </a:r>
            <a:endParaRPr sz="2000" dirty="0">
              <a:latin typeface="Arial"/>
              <a:cs typeface="Arial"/>
            </a:endParaRPr>
          </a:p>
        </p:txBody>
      </p:sp>
      <p:pic>
        <p:nvPicPr>
          <p:cNvPr id="7" name="Resim 6"/>
          <p:cNvPicPr>
            <a:picLocks noChangeAspect="1"/>
          </p:cNvPicPr>
          <p:nvPr/>
        </p:nvPicPr>
        <p:blipFill>
          <a:blip r:embed="rId2"/>
          <a:stretch>
            <a:fillRect/>
          </a:stretch>
        </p:blipFill>
        <p:spPr>
          <a:xfrm>
            <a:off x="1208953" y="4320086"/>
            <a:ext cx="6908974" cy="198185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8219" y="717694"/>
            <a:ext cx="3872229" cy="695325"/>
          </a:xfrm>
          <a:prstGeom prst="rect">
            <a:avLst/>
          </a:prstGeom>
        </p:spPr>
        <p:txBody>
          <a:bodyPr vert="horz" wrap="square" lIns="0" tIns="12065" rIns="0" bIns="0" rtlCol="0">
            <a:spAutoFit/>
          </a:bodyPr>
          <a:lstStyle/>
          <a:p>
            <a:pPr marL="12700">
              <a:lnSpc>
                <a:spcPct val="100000"/>
              </a:lnSpc>
              <a:spcBef>
                <a:spcPts val="95"/>
              </a:spcBef>
            </a:pPr>
            <a:r>
              <a:rPr sz="4400" spc="-5" dirty="0">
                <a:solidFill>
                  <a:schemeClr val="accent5">
                    <a:lumMod val="50000"/>
                  </a:schemeClr>
                </a:solidFill>
              </a:rPr>
              <a:t>Null </a:t>
            </a:r>
            <a:r>
              <a:rPr sz="4400" spc="-15" dirty="0">
                <a:solidFill>
                  <a:schemeClr val="accent5">
                    <a:lumMod val="50000"/>
                  </a:schemeClr>
                </a:solidFill>
              </a:rPr>
              <a:t>ve </a:t>
            </a:r>
            <a:r>
              <a:rPr sz="4400" spc="-5" dirty="0">
                <a:solidFill>
                  <a:schemeClr val="accent5">
                    <a:lumMod val="50000"/>
                  </a:schemeClr>
                </a:solidFill>
              </a:rPr>
              <a:t>Not</a:t>
            </a:r>
            <a:r>
              <a:rPr sz="4400" spc="-40" dirty="0">
                <a:solidFill>
                  <a:schemeClr val="accent5">
                    <a:lumMod val="50000"/>
                  </a:schemeClr>
                </a:solidFill>
              </a:rPr>
              <a:t> </a:t>
            </a:r>
            <a:r>
              <a:rPr sz="4400" spc="-5" dirty="0">
                <a:solidFill>
                  <a:schemeClr val="accent5">
                    <a:lumMod val="50000"/>
                  </a:schemeClr>
                </a:solidFill>
              </a:rPr>
              <a:t>Null</a:t>
            </a:r>
            <a:endParaRPr sz="4400" dirty="0">
              <a:solidFill>
                <a:schemeClr val="accent5">
                  <a:lumMod val="50000"/>
                </a:schemeClr>
              </a:solidFill>
            </a:endParaRPr>
          </a:p>
        </p:txBody>
      </p:sp>
      <p:sp>
        <p:nvSpPr>
          <p:cNvPr id="3" name="object 3"/>
          <p:cNvSpPr txBox="1"/>
          <p:nvPr/>
        </p:nvSpPr>
        <p:spPr>
          <a:xfrm>
            <a:off x="536244" y="1578940"/>
            <a:ext cx="7851775" cy="2755241"/>
          </a:xfrm>
          <a:prstGeom prst="rect">
            <a:avLst/>
          </a:prstGeom>
        </p:spPr>
        <p:txBody>
          <a:bodyPr vert="horz" wrap="square" lIns="0" tIns="56515" rIns="0" bIns="0" rtlCol="0">
            <a:spAutoFit/>
          </a:bodyPr>
          <a:lstStyle/>
          <a:p>
            <a:pPr marL="356870" marR="5080" indent="-344805">
              <a:lnSpc>
                <a:spcPct val="90000"/>
              </a:lnSpc>
              <a:spcBef>
                <a:spcPts val="445"/>
              </a:spcBef>
              <a:buChar char="•"/>
              <a:tabLst>
                <a:tab pos="356870" algn="l"/>
                <a:tab pos="357505" algn="l"/>
              </a:tabLst>
            </a:pPr>
            <a:r>
              <a:rPr lang="tr-TR" sz="2000" spc="-5" dirty="0" smtClean="0">
                <a:solidFill>
                  <a:srgbClr val="0070C0"/>
                </a:solidFill>
                <a:latin typeface="Arial"/>
                <a:cs typeface="Arial"/>
              </a:rPr>
              <a:t>NULL</a:t>
            </a:r>
            <a:r>
              <a:rPr lang="tr-TR" sz="2000" spc="-5" dirty="0" smtClean="0">
                <a:solidFill>
                  <a:srgbClr val="4B4B4B"/>
                </a:solidFill>
                <a:latin typeface="Arial"/>
                <a:cs typeface="Arial"/>
              </a:rPr>
              <a:t> </a:t>
            </a:r>
            <a:r>
              <a:rPr lang="tr-TR" sz="2000" spc="-5" dirty="0">
                <a:solidFill>
                  <a:srgbClr val="4B4B4B"/>
                </a:solidFill>
                <a:latin typeface="Arial"/>
                <a:cs typeface="Arial"/>
              </a:rPr>
              <a:t>değerine sahip bir alan, değeri olmayan bir alandır</a:t>
            </a:r>
            <a:r>
              <a:rPr lang="tr-TR" sz="2000" spc="-5" dirty="0" smtClean="0">
                <a:solidFill>
                  <a:srgbClr val="4B4B4B"/>
                </a:solidFill>
                <a:latin typeface="Arial"/>
                <a:cs typeface="Arial"/>
              </a:rPr>
              <a:t>.</a:t>
            </a:r>
          </a:p>
          <a:p>
            <a:pPr marL="356870" marR="5080" indent="-344805">
              <a:lnSpc>
                <a:spcPct val="90000"/>
              </a:lnSpc>
              <a:spcBef>
                <a:spcPts val="445"/>
              </a:spcBef>
              <a:buChar char="•"/>
              <a:tabLst>
                <a:tab pos="356870" algn="l"/>
                <a:tab pos="357505" algn="l"/>
              </a:tabLst>
            </a:pPr>
            <a:r>
              <a:rPr lang="tr-TR" sz="2000" spc="-5" dirty="0">
                <a:solidFill>
                  <a:srgbClr val="4B4B4B"/>
                </a:solidFill>
                <a:latin typeface="Arial"/>
                <a:cs typeface="Arial"/>
              </a:rPr>
              <a:t>Bir tabloda bir alan isteğe bağlıysa, bu alana bir değer eklemeden yeni bir kayıt eklemek veya bir kaydı güncellemek mümkündür. Daha sonra, alan </a:t>
            </a:r>
            <a:r>
              <a:rPr lang="tr-TR" sz="2000" spc="-5" dirty="0">
                <a:solidFill>
                  <a:srgbClr val="0070C0"/>
                </a:solidFill>
                <a:latin typeface="Arial"/>
                <a:cs typeface="Arial"/>
              </a:rPr>
              <a:t>NULL</a:t>
            </a:r>
            <a:r>
              <a:rPr lang="tr-TR" sz="2000" spc="-5" dirty="0">
                <a:solidFill>
                  <a:srgbClr val="4B4B4B"/>
                </a:solidFill>
                <a:latin typeface="Arial"/>
                <a:cs typeface="Arial"/>
              </a:rPr>
              <a:t> değeriyle kaydedilir</a:t>
            </a:r>
            <a:r>
              <a:rPr lang="tr-TR" sz="2000" spc="-5" dirty="0" smtClean="0">
                <a:solidFill>
                  <a:srgbClr val="4B4B4B"/>
                </a:solidFill>
                <a:latin typeface="Arial"/>
                <a:cs typeface="Arial"/>
              </a:rPr>
              <a:t>.</a:t>
            </a:r>
          </a:p>
          <a:p>
            <a:pPr marL="356870" marR="5080" indent="-344805">
              <a:lnSpc>
                <a:spcPct val="90000"/>
              </a:lnSpc>
              <a:spcBef>
                <a:spcPts val="445"/>
              </a:spcBef>
              <a:buChar char="•"/>
              <a:tabLst>
                <a:tab pos="356870" algn="l"/>
                <a:tab pos="357505" algn="l"/>
              </a:tabLst>
            </a:pPr>
            <a:endParaRPr lang="tr-TR" sz="2000" spc="-5" dirty="0">
              <a:solidFill>
                <a:srgbClr val="4B4B4B"/>
              </a:solidFill>
              <a:latin typeface="Arial"/>
              <a:cs typeface="Arial"/>
            </a:endParaRPr>
          </a:p>
          <a:p>
            <a:pPr marL="356870" marR="5080" indent="-344805">
              <a:lnSpc>
                <a:spcPct val="90000"/>
              </a:lnSpc>
              <a:spcBef>
                <a:spcPts val="445"/>
              </a:spcBef>
              <a:buChar char="•"/>
              <a:tabLst>
                <a:tab pos="356870" algn="l"/>
                <a:tab pos="357505" algn="l"/>
              </a:tabLst>
            </a:pPr>
            <a:r>
              <a:rPr lang="tr-TR" sz="2000" spc="-5" dirty="0">
                <a:solidFill>
                  <a:srgbClr val="FF0000"/>
                </a:solidFill>
                <a:latin typeface="Arial"/>
                <a:cs typeface="Arial"/>
              </a:rPr>
              <a:t>Not: NULL değeri, sıfır değerinden veya boşluk içeren bir alandan farklıdır. NULL değeri olan bir alan, kayıt oluşturma sırasında boş bırakılmış bir alandır!</a:t>
            </a:r>
          </a:p>
          <a:p>
            <a:pPr marL="356870" marR="5080" indent="-344805">
              <a:lnSpc>
                <a:spcPct val="90000"/>
              </a:lnSpc>
              <a:spcBef>
                <a:spcPts val="445"/>
              </a:spcBef>
              <a:buChar char="•"/>
              <a:tabLst>
                <a:tab pos="356870" algn="l"/>
                <a:tab pos="357505" algn="l"/>
              </a:tabLst>
            </a:pPr>
            <a:endParaRPr sz="2000" spc="-5" dirty="0" err="1" smtClean="0">
              <a:solidFill>
                <a:srgbClr val="FF0000"/>
              </a:solidFill>
              <a:latin typeface="Arial"/>
              <a:cs typeface="Arial"/>
            </a:endParaRP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8219" y="717694"/>
            <a:ext cx="3872229" cy="695325"/>
          </a:xfrm>
          <a:prstGeom prst="rect">
            <a:avLst/>
          </a:prstGeom>
        </p:spPr>
        <p:txBody>
          <a:bodyPr vert="horz" wrap="square" lIns="0" tIns="12065" rIns="0" bIns="0" rtlCol="0">
            <a:spAutoFit/>
          </a:bodyPr>
          <a:lstStyle/>
          <a:p>
            <a:pPr marL="12700">
              <a:lnSpc>
                <a:spcPct val="100000"/>
              </a:lnSpc>
              <a:spcBef>
                <a:spcPts val="95"/>
              </a:spcBef>
            </a:pPr>
            <a:r>
              <a:rPr sz="4400" spc="-5" dirty="0">
                <a:solidFill>
                  <a:schemeClr val="accent5">
                    <a:lumMod val="50000"/>
                  </a:schemeClr>
                </a:solidFill>
              </a:rPr>
              <a:t>Null </a:t>
            </a:r>
            <a:r>
              <a:rPr sz="4400" spc="-15" dirty="0">
                <a:solidFill>
                  <a:schemeClr val="accent5">
                    <a:lumMod val="50000"/>
                  </a:schemeClr>
                </a:solidFill>
              </a:rPr>
              <a:t>ve </a:t>
            </a:r>
            <a:r>
              <a:rPr sz="4400" spc="-5" dirty="0">
                <a:solidFill>
                  <a:schemeClr val="accent5">
                    <a:lumMod val="50000"/>
                  </a:schemeClr>
                </a:solidFill>
              </a:rPr>
              <a:t>Not</a:t>
            </a:r>
            <a:r>
              <a:rPr sz="4400" spc="-40" dirty="0">
                <a:solidFill>
                  <a:schemeClr val="accent5">
                    <a:lumMod val="50000"/>
                  </a:schemeClr>
                </a:solidFill>
              </a:rPr>
              <a:t> </a:t>
            </a:r>
            <a:r>
              <a:rPr sz="4400" spc="-5" dirty="0">
                <a:solidFill>
                  <a:schemeClr val="accent5">
                    <a:lumMod val="50000"/>
                  </a:schemeClr>
                </a:solidFill>
              </a:rPr>
              <a:t>Null</a:t>
            </a:r>
            <a:endParaRPr sz="4400" dirty="0">
              <a:solidFill>
                <a:schemeClr val="accent5">
                  <a:lumMod val="50000"/>
                </a:schemeClr>
              </a:solidFill>
            </a:endParaRPr>
          </a:p>
        </p:txBody>
      </p:sp>
      <p:sp>
        <p:nvSpPr>
          <p:cNvPr id="3" name="object 3"/>
          <p:cNvSpPr txBox="1"/>
          <p:nvPr/>
        </p:nvSpPr>
        <p:spPr>
          <a:xfrm>
            <a:off x="536244" y="1578940"/>
            <a:ext cx="7851775" cy="2691121"/>
          </a:xfrm>
          <a:prstGeom prst="rect">
            <a:avLst/>
          </a:prstGeom>
        </p:spPr>
        <p:txBody>
          <a:bodyPr vert="horz" wrap="square" lIns="0" tIns="56515" rIns="0" bIns="0" rtlCol="0">
            <a:spAutoFit/>
          </a:bodyPr>
          <a:lstStyle/>
          <a:p>
            <a:pPr marL="356870" marR="5080" indent="-344805">
              <a:lnSpc>
                <a:spcPct val="90000"/>
              </a:lnSpc>
              <a:spcBef>
                <a:spcPts val="445"/>
              </a:spcBef>
              <a:buChar char="•"/>
              <a:tabLst>
                <a:tab pos="356870" algn="l"/>
                <a:tab pos="357505" algn="l"/>
              </a:tabLst>
            </a:pPr>
            <a:r>
              <a:rPr sz="2000" dirty="0">
                <a:solidFill>
                  <a:srgbClr val="4B4B4B"/>
                </a:solidFill>
                <a:latin typeface="Arial"/>
                <a:cs typeface="Arial"/>
              </a:rPr>
              <a:t>Bir </a:t>
            </a:r>
            <a:r>
              <a:rPr sz="2000" spc="-5" dirty="0">
                <a:solidFill>
                  <a:srgbClr val="4B4B4B"/>
                </a:solidFill>
                <a:latin typeface="Arial"/>
                <a:cs typeface="Arial"/>
              </a:rPr>
              <a:t>alanın </a:t>
            </a:r>
            <a:r>
              <a:rPr sz="2000" spc="-5" dirty="0">
                <a:solidFill>
                  <a:srgbClr val="FF0000"/>
                </a:solidFill>
                <a:latin typeface="Arial"/>
                <a:cs typeface="Arial"/>
              </a:rPr>
              <a:t>NULL</a:t>
            </a:r>
            <a:r>
              <a:rPr sz="2000" spc="-5" dirty="0">
                <a:solidFill>
                  <a:srgbClr val="4B4B4B"/>
                </a:solidFill>
                <a:latin typeface="Arial"/>
                <a:cs typeface="Arial"/>
              </a:rPr>
              <a:t> </a:t>
            </a:r>
            <a:r>
              <a:rPr sz="2000" dirty="0">
                <a:solidFill>
                  <a:srgbClr val="4B4B4B"/>
                </a:solidFill>
                <a:latin typeface="Arial"/>
                <a:cs typeface="Arial"/>
              </a:rPr>
              <a:t>olarak </a:t>
            </a:r>
            <a:r>
              <a:rPr sz="2000" spc="-5" dirty="0">
                <a:solidFill>
                  <a:srgbClr val="4B4B4B"/>
                </a:solidFill>
                <a:latin typeface="Arial"/>
                <a:cs typeface="Arial"/>
              </a:rPr>
              <a:t>tanımlanması </a:t>
            </a:r>
            <a:r>
              <a:rPr sz="2000" dirty="0">
                <a:solidFill>
                  <a:srgbClr val="4B4B4B"/>
                </a:solidFill>
                <a:latin typeface="Arial"/>
                <a:cs typeface="Arial"/>
              </a:rPr>
              <a:t>demek bu  </a:t>
            </a:r>
            <a:r>
              <a:rPr sz="2000" spc="-5" dirty="0">
                <a:solidFill>
                  <a:srgbClr val="4B4B4B"/>
                </a:solidFill>
                <a:latin typeface="Arial"/>
                <a:cs typeface="Arial"/>
              </a:rPr>
              <a:t>alana </a:t>
            </a:r>
            <a:r>
              <a:rPr sz="2000" spc="-10" dirty="0">
                <a:solidFill>
                  <a:srgbClr val="4B4B4B"/>
                </a:solidFill>
                <a:latin typeface="Arial"/>
                <a:cs typeface="Arial"/>
              </a:rPr>
              <a:t>veri </a:t>
            </a:r>
            <a:r>
              <a:rPr sz="2000" spc="-5" dirty="0">
                <a:solidFill>
                  <a:srgbClr val="4B4B4B"/>
                </a:solidFill>
                <a:latin typeface="Arial"/>
                <a:cs typeface="Arial"/>
              </a:rPr>
              <a:t>girilmeden </a:t>
            </a:r>
            <a:r>
              <a:rPr sz="2000" spc="-10" dirty="0">
                <a:solidFill>
                  <a:srgbClr val="4B4B4B"/>
                </a:solidFill>
                <a:latin typeface="Arial"/>
                <a:cs typeface="Arial"/>
              </a:rPr>
              <a:t>yeni </a:t>
            </a:r>
            <a:r>
              <a:rPr sz="2000" spc="-5" dirty="0">
                <a:solidFill>
                  <a:srgbClr val="4B4B4B"/>
                </a:solidFill>
                <a:latin typeface="Arial"/>
                <a:cs typeface="Arial"/>
              </a:rPr>
              <a:t>bir </a:t>
            </a:r>
            <a:r>
              <a:rPr sz="2000" dirty="0">
                <a:solidFill>
                  <a:srgbClr val="4B4B4B"/>
                </a:solidFill>
                <a:latin typeface="Arial"/>
                <a:cs typeface="Arial"/>
              </a:rPr>
              <a:t>satır  oluşturulabileceği </a:t>
            </a:r>
            <a:r>
              <a:rPr sz="2000" spc="-5" dirty="0">
                <a:solidFill>
                  <a:srgbClr val="4B4B4B"/>
                </a:solidFill>
                <a:latin typeface="Arial"/>
                <a:cs typeface="Arial"/>
              </a:rPr>
              <a:t>anlamına gelir. </a:t>
            </a:r>
            <a:endParaRPr lang="tr-TR" sz="2000" spc="-5" dirty="0" smtClean="0">
              <a:solidFill>
                <a:srgbClr val="4B4B4B"/>
              </a:solidFill>
              <a:latin typeface="Arial"/>
              <a:cs typeface="Arial"/>
            </a:endParaRPr>
          </a:p>
          <a:p>
            <a:pPr marL="356870" marR="5080" indent="-344805">
              <a:lnSpc>
                <a:spcPct val="90000"/>
              </a:lnSpc>
              <a:spcBef>
                <a:spcPts val="445"/>
              </a:spcBef>
              <a:buChar char="•"/>
              <a:tabLst>
                <a:tab pos="356870" algn="l"/>
                <a:tab pos="357505" algn="l"/>
              </a:tabLst>
            </a:pPr>
            <a:r>
              <a:rPr sz="2000" dirty="0" err="1" smtClean="0">
                <a:solidFill>
                  <a:srgbClr val="4B4B4B"/>
                </a:solidFill>
                <a:latin typeface="Arial"/>
                <a:cs typeface="Arial"/>
              </a:rPr>
              <a:t>Örneğin</a:t>
            </a:r>
            <a:r>
              <a:rPr sz="2000" dirty="0">
                <a:solidFill>
                  <a:srgbClr val="4B4B4B"/>
                </a:solidFill>
                <a:latin typeface="Arial"/>
                <a:cs typeface="Arial"/>
              </a:rPr>
              <a:t>: iki  </a:t>
            </a:r>
            <a:r>
              <a:rPr sz="2000" spc="-5" dirty="0">
                <a:solidFill>
                  <a:srgbClr val="4B4B4B"/>
                </a:solidFill>
                <a:latin typeface="Arial"/>
                <a:cs typeface="Arial"/>
              </a:rPr>
              <a:t>isimli insanları </a:t>
            </a:r>
            <a:r>
              <a:rPr sz="2000" dirty="0">
                <a:solidFill>
                  <a:srgbClr val="4B4B4B"/>
                </a:solidFill>
                <a:latin typeface="Arial"/>
                <a:cs typeface="Arial"/>
              </a:rPr>
              <a:t>düşünerek 2. isim </a:t>
            </a:r>
            <a:r>
              <a:rPr sz="2000" spc="-10" dirty="0">
                <a:solidFill>
                  <a:srgbClr val="4B4B4B"/>
                </a:solidFill>
                <a:latin typeface="Arial"/>
                <a:cs typeface="Arial"/>
              </a:rPr>
              <a:t>diye </a:t>
            </a:r>
            <a:r>
              <a:rPr sz="2000" dirty="0">
                <a:solidFill>
                  <a:srgbClr val="4B4B4B"/>
                </a:solidFill>
                <a:latin typeface="Arial"/>
                <a:cs typeface="Arial"/>
              </a:rPr>
              <a:t>bir </a:t>
            </a:r>
            <a:r>
              <a:rPr sz="2000" spc="-15" dirty="0">
                <a:solidFill>
                  <a:srgbClr val="4B4B4B"/>
                </a:solidFill>
                <a:latin typeface="Arial"/>
                <a:cs typeface="Arial"/>
              </a:rPr>
              <a:t>yer  </a:t>
            </a:r>
            <a:r>
              <a:rPr sz="2000" dirty="0">
                <a:solidFill>
                  <a:srgbClr val="4B4B4B"/>
                </a:solidFill>
                <a:latin typeface="Arial"/>
                <a:cs typeface="Arial"/>
              </a:rPr>
              <a:t>açtık tablomuzda. Fakat her </a:t>
            </a:r>
            <a:r>
              <a:rPr sz="2000" spc="-5" dirty="0">
                <a:solidFill>
                  <a:srgbClr val="4B4B4B"/>
                </a:solidFill>
                <a:latin typeface="Arial"/>
                <a:cs typeface="Arial"/>
              </a:rPr>
              <a:t>insanın </a:t>
            </a:r>
            <a:r>
              <a:rPr sz="2000" dirty="0">
                <a:solidFill>
                  <a:srgbClr val="4B4B4B"/>
                </a:solidFill>
                <a:latin typeface="Arial"/>
                <a:cs typeface="Arial"/>
              </a:rPr>
              <a:t>2. </a:t>
            </a:r>
            <a:r>
              <a:rPr sz="2000" spc="-5" dirty="0">
                <a:solidFill>
                  <a:srgbClr val="4B4B4B"/>
                </a:solidFill>
                <a:latin typeface="Arial"/>
                <a:cs typeface="Arial"/>
              </a:rPr>
              <a:t>ismi  olmak </a:t>
            </a:r>
            <a:r>
              <a:rPr sz="2000" dirty="0">
                <a:solidFill>
                  <a:srgbClr val="4B4B4B"/>
                </a:solidFill>
                <a:latin typeface="Arial"/>
                <a:cs typeface="Arial"/>
              </a:rPr>
              <a:t>zorunda değil. O</a:t>
            </a:r>
            <a:r>
              <a:rPr lang="tr-TR" sz="2000" dirty="0">
                <a:solidFill>
                  <a:srgbClr val="4B4B4B"/>
                </a:solidFill>
                <a:latin typeface="Arial"/>
                <a:cs typeface="Arial"/>
              </a:rPr>
              <a:t> </a:t>
            </a:r>
            <a:r>
              <a:rPr sz="2000" dirty="0">
                <a:solidFill>
                  <a:srgbClr val="4B4B4B"/>
                </a:solidFill>
                <a:latin typeface="Arial"/>
                <a:cs typeface="Arial"/>
              </a:rPr>
              <a:t>zaman 2. isim </a:t>
            </a:r>
            <a:r>
              <a:rPr sz="2000" spc="-5" dirty="0">
                <a:solidFill>
                  <a:srgbClr val="4B4B4B"/>
                </a:solidFill>
                <a:latin typeface="Arial"/>
                <a:cs typeface="Arial"/>
              </a:rPr>
              <a:t>özelliğini  </a:t>
            </a:r>
            <a:r>
              <a:rPr sz="2000" spc="-5" dirty="0">
                <a:solidFill>
                  <a:srgbClr val="FF0000"/>
                </a:solidFill>
                <a:latin typeface="Arial"/>
                <a:cs typeface="Arial"/>
              </a:rPr>
              <a:t>NULL</a:t>
            </a:r>
            <a:r>
              <a:rPr sz="2000" spc="-20" dirty="0">
                <a:solidFill>
                  <a:srgbClr val="4B4B4B"/>
                </a:solidFill>
                <a:latin typeface="Arial"/>
                <a:cs typeface="Arial"/>
              </a:rPr>
              <a:t> </a:t>
            </a:r>
            <a:r>
              <a:rPr sz="2000" dirty="0">
                <a:solidFill>
                  <a:srgbClr val="4B4B4B"/>
                </a:solidFill>
                <a:latin typeface="Arial"/>
                <a:cs typeface="Arial"/>
              </a:rPr>
              <a:t>yapabiliriz.</a:t>
            </a:r>
            <a:endParaRPr sz="2000" dirty="0">
              <a:latin typeface="Arial"/>
              <a:cs typeface="Arial"/>
            </a:endParaRPr>
          </a:p>
          <a:p>
            <a:pPr marL="356870" marR="105410" indent="-344805">
              <a:lnSpc>
                <a:spcPct val="90000"/>
              </a:lnSpc>
              <a:spcBef>
                <a:spcPts val="675"/>
              </a:spcBef>
              <a:buChar char="•"/>
              <a:tabLst>
                <a:tab pos="356870" algn="l"/>
                <a:tab pos="357505" algn="l"/>
              </a:tabLst>
            </a:pPr>
            <a:r>
              <a:rPr sz="2000" spc="-5" dirty="0">
                <a:solidFill>
                  <a:srgbClr val="4B4B4B"/>
                </a:solidFill>
                <a:latin typeface="Arial"/>
                <a:cs typeface="Arial"/>
              </a:rPr>
              <a:t>Fakat </a:t>
            </a:r>
            <a:r>
              <a:rPr sz="2000" dirty="0">
                <a:solidFill>
                  <a:srgbClr val="4B4B4B"/>
                </a:solidFill>
                <a:latin typeface="Arial"/>
                <a:cs typeface="Arial"/>
              </a:rPr>
              <a:t>bazı </a:t>
            </a:r>
            <a:r>
              <a:rPr sz="2000" spc="-5" dirty="0">
                <a:solidFill>
                  <a:srgbClr val="4B4B4B"/>
                </a:solidFill>
                <a:latin typeface="Arial"/>
                <a:cs typeface="Arial"/>
              </a:rPr>
              <a:t>veriler varki bunları </a:t>
            </a:r>
            <a:r>
              <a:rPr sz="2000" dirty="0">
                <a:solidFill>
                  <a:srgbClr val="4B4B4B"/>
                </a:solidFill>
                <a:latin typeface="Arial"/>
                <a:cs typeface="Arial"/>
              </a:rPr>
              <a:t>kesinlikle </a:t>
            </a:r>
            <a:r>
              <a:rPr sz="2000" spc="-5" dirty="0">
                <a:solidFill>
                  <a:srgbClr val="FF0000"/>
                </a:solidFill>
                <a:latin typeface="Arial"/>
                <a:cs typeface="Arial"/>
              </a:rPr>
              <a:t>NULL</a:t>
            </a:r>
            <a:r>
              <a:rPr sz="2000" spc="-5" dirty="0">
                <a:solidFill>
                  <a:srgbClr val="4B4B4B"/>
                </a:solidFill>
                <a:latin typeface="Arial"/>
                <a:cs typeface="Arial"/>
              </a:rPr>
              <a:t>  </a:t>
            </a:r>
            <a:r>
              <a:rPr sz="2000" spc="-10" dirty="0">
                <a:solidFill>
                  <a:srgbClr val="4B4B4B"/>
                </a:solidFill>
                <a:latin typeface="Arial"/>
                <a:cs typeface="Arial"/>
              </a:rPr>
              <a:t>yapamayız. </a:t>
            </a:r>
            <a:r>
              <a:rPr sz="2000" dirty="0">
                <a:solidFill>
                  <a:srgbClr val="4B4B4B"/>
                </a:solidFill>
                <a:latin typeface="Arial"/>
                <a:cs typeface="Arial"/>
              </a:rPr>
              <a:t>Mesela </a:t>
            </a:r>
            <a:r>
              <a:rPr sz="2000" spc="-5" dirty="0">
                <a:solidFill>
                  <a:srgbClr val="4B4B4B"/>
                </a:solidFill>
                <a:latin typeface="Arial"/>
                <a:cs typeface="Arial"/>
              </a:rPr>
              <a:t>TC kimlik numarası her  </a:t>
            </a:r>
            <a:r>
              <a:rPr sz="2000" dirty="0">
                <a:solidFill>
                  <a:srgbClr val="4B4B4B"/>
                </a:solidFill>
                <a:latin typeface="Arial"/>
                <a:cs typeface="Arial"/>
              </a:rPr>
              <a:t>insanda </a:t>
            </a:r>
            <a:r>
              <a:rPr sz="2000" spc="-5" dirty="0">
                <a:solidFill>
                  <a:srgbClr val="4B4B4B"/>
                </a:solidFill>
                <a:latin typeface="Arial"/>
                <a:cs typeface="Arial"/>
              </a:rPr>
              <a:t>olmak </a:t>
            </a:r>
            <a:r>
              <a:rPr sz="2000" dirty="0">
                <a:solidFill>
                  <a:srgbClr val="4B4B4B"/>
                </a:solidFill>
                <a:latin typeface="Arial"/>
                <a:cs typeface="Arial"/>
              </a:rPr>
              <a:t>zorundadır. </a:t>
            </a:r>
            <a:r>
              <a:rPr sz="2000" spc="5" dirty="0">
                <a:solidFill>
                  <a:srgbClr val="4B4B4B"/>
                </a:solidFill>
                <a:latin typeface="Arial"/>
                <a:cs typeface="Arial"/>
              </a:rPr>
              <a:t>O </a:t>
            </a:r>
            <a:r>
              <a:rPr sz="2000" spc="-5" dirty="0">
                <a:solidFill>
                  <a:srgbClr val="4B4B4B"/>
                </a:solidFill>
                <a:latin typeface="Arial"/>
                <a:cs typeface="Arial"/>
              </a:rPr>
              <a:t>yüzden TC kimlik  numarası </a:t>
            </a:r>
            <a:r>
              <a:rPr sz="2000" dirty="0">
                <a:solidFill>
                  <a:srgbClr val="4B4B4B"/>
                </a:solidFill>
                <a:latin typeface="Arial"/>
                <a:cs typeface="Arial"/>
              </a:rPr>
              <a:t>değerini kesinlikle </a:t>
            </a:r>
            <a:r>
              <a:rPr sz="2000" dirty="0" err="1">
                <a:solidFill>
                  <a:srgbClr val="4B4B4B"/>
                </a:solidFill>
                <a:latin typeface="Arial"/>
                <a:cs typeface="Arial"/>
              </a:rPr>
              <a:t>boş</a:t>
            </a:r>
            <a:r>
              <a:rPr sz="2000" spc="-70" dirty="0">
                <a:solidFill>
                  <a:srgbClr val="4B4B4B"/>
                </a:solidFill>
                <a:latin typeface="Arial"/>
                <a:cs typeface="Arial"/>
              </a:rPr>
              <a:t> </a:t>
            </a:r>
            <a:r>
              <a:rPr sz="2000" spc="-5" dirty="0" err="1" smtClean="0">
                <a:solidFill>
                  <a:srgbClr val="4B4B4B"/>
                </a:solidFill>
                <a:latin typeface="Arial"/>
                <a:cs typeface="Arial"/>
              </a:rPr>
              <a:t>bırakılamaz</a:t>
            </a:r>
            <a:r>
              <a:rPr lang="tr-TR" sz="2000" spc="-5" dirty="0" smtClean="0">
                <a:solidFill>
                  <a:srgbClr val="4B4B4B"/>
                </a:solidFill>
                <a:latin typeface="Arial"/>
                <a:cs typeface="Arial"/>
              </a:rPr>
              <a:t> yani </a:t>
            </a:r>
            <a:r>
              <a:rPr lang="tr-TR" sz="2000" spc="-5" dirty="0" smtClean="0">
                <a:solidFill>
                  <a:srgbClr val="FF0000"/>
                </a:solidFill>
                <a:latin typeface="Arial"/>
                <a:cs typeface="Arial"/>
              </a:rPr>
              <a:t>NOT NULL </a:t>
            </a:r>
            <a:r>
              <a:rPr lang="tr-TR" sz="2000" spc="-5" dirty="0" smtClean="0">
                <a:solidFill>
                  <a:srgbClr val="4B4B4B"/>
                </a:solidFill>
                <a:latin typeface="Arial"/>
                <a:cs typeface="Arial"/>
              </a:rPr>
              <a:t>olmalıdır.</a:t>
            </a:r>
            <a:endParaRPr sz="2000" dirty="0">
              <a:latin typeface="Arial"/>
              <a:cs typeface="Arial"/>
            </a:endParaRP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38300771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2940" y="1149698"/>
            <a:ext cx="8001000" cy="629660"/>
          </a:xfrm>
          <a:prstGeom prst="rect">
            <a:avLst/>
          </a:prstGeom>
        </p:spPr>
        <p:txBody>
          <a:bodyPr vert="horz" wrap="square" lIns="0" tIns="13970" rIns="0" bIns="0" rtlCol="0">
            <a:spAutoFit/>
          </a:bodyPr>
          <a:lstStyle/>
          <a:p>
            <a:pPr marL="5080" algn="l">
              <a:lnSpc>
                <a:spcPct val="100000"/>
              </a:lnSpc>
              <a:spcBef>
                <a:spcPts val="110"/>
              </a:spcBef>
            </a:pPr>
            <a:r>
              <a:rPr sz="4000" dirty="0">
                <a:solidFill>
                  <a:schemeClr val="accent5">
                    <a:lumMod val="50000"/>
                  </a:schemeClr>
                </a:solidFill>
              </a:rPr>
              <a:t>IDENTITY</a:t>
            </a:r>
            <a:r>
              <a:rPr lang="tr-TR" sz="4000" dirty="0">
                <a:solidFill>
                  <a:schemeClr val="accent5">
                    <a:lumMod val="50000"/>
                  </a:schemeClr>
                </a:solidFill>
              </a:rPr>
              <a:t> </a:t>
            </a:r>
            <a:r>
              <a:rPr sz="4000" dirty="0">
                <a:solidFill>
                  <a:schemeClr val="accent5">
                    <a:lumMod val="50000"/>
                  </a:schemeClr>
                </a:solidFill>
              </a:rPr>
              <a:t>(</a:t>
            </a:r>
            <a:r>
              <a:rPr lang="tr-TR" sz="4000" dirty="0">
                <a:solidFill>
                  <a:schemeClr val="accent5">
                    <a:lumMod val="50000"/>
                  </a:schemeClr>
                </a:solidFill>
              </a:rPr>
              <a:t>Otomatik Artan</a:t>
            </a:r>
            <a:r>
              <a:rPr lang="tr-TR" sz="4000" spc="-120" dirty="0">
                <a:solidFill>
                  <a:schemeClr val="accent5">
                    <a:lumMod val="50000"/>
                  </a:schemeClr>
                </a:solidFill>
              </a:rPr>
              <a:t> </a:t>
            </a:r>
            <a:r>
              <a:rPr lang="tr-TR" sz="4000" spc="-5" dirty="0">
                <a:solidFill>
                  <a:schemeClr val="accent5">
                    <a:lumMod val="50000"/>
                  </a:schemeClr>
                </a:solidFill>
              </a:rPr>
              <a:t>Sayı</a:t>
            </a:r>
            <a:r>
              <a:rPr sz="4000" spc="-5" dirty="0">
                <a:solidFill>
                  <a:schemeClr val="accent5">
                    <a:lumMod val="50000"/>
                  </a:schemeClr>
                </a:solidFill>
              </a:rPr>
              <a:t>)</a:t>
            </a:r>
            <a:endParaRPr sz="4000" dirty="0">
              <a:solidFill>
                <a:schemeClr val="accent5">
                  <a:lumMod val="50000"/>
                </a:schemeClr>
              </a:solidFill>
            </a:endParaRPr>
          </a:p>
        </p:txBody>
      </p:sp>
      <p:sp>
        <p:nvSpPr>
          <p:cNvPr id="3" name="object 3"/>
          <p:cNvSpPr txBox="1"/>
          <p:nvPr/>
        </p:nvSpPr>
        <p:spPr>
          <a:xfrm>
            <a:off x="546608" y="2039823"/>
            <a:ext cx="8026400" cy="3228975"/>
          </a:xfrm>
          <a:prstGeom prst="rect">
            <a:avLst/>
          </a:prstGeom>
        </p:spPr>
        <p:txBody>
          <a:bodyPr vert="horz" wrap="square" lIns="0" tIns="56515" rIns="0" bIns="0" rtlCol="0">
            <a:spAutoFit/>
          </a:bodyPr>
          <a:lstStyle/>
          <a:p>
            <a:pPr marL="356870" marR="5080" indent="-344805">
              <a:lnSpc>
                <a:spcPct val="90000"/>
              </a:lnSpc>
              <a:spcBef>
                <a:spcPts val="445"/>
              </a:spcBef>
              <a:buChar char="•"/>
              <a:tabLst>
                <a:tab pos="356870" algn="l"/>
                <a:tab pos="357505" algn="l"/>
              </a:tabLst>
            </a:pPr>
            <a:r>
              <a:rPr sz="2800" dirty="0">
                <a:solidFill>
                  <a:srgbClr val="4B4B4B"/>
                </a:solidFill>
                <a:latin typeface="Arial"/>
                <a:cs typeface="Arial"/>
              </a:rPr>
              <a:t>Kişi oluşturduğu tabloda </a:t>
            </a:r>
            <a:r>
              <a:rPr sz="2800" spc="-5" dirty="0">
                <a:solidFill>
                  <a:srgbClr val="4B4B4B"/>
                </a:solidFill>
                <a:latin typeface="Arial"/>
                <a:cs typeface="Arial"/>
              </a:rPr>
              <a:t>verilerin ardışık  sayılardan </a:t>
            </a:r>
            <a:r>
              <a:rPr sz="2800" dirty="0">
                <a:solidFill>
                  <a:srgbClr val="4B4B4B"/>
                </a:solidFill>
                <a:latin typeface="Arial"/>
                <a:cs typeface="Arial"/>
              </a:rPr>
              <a:t>oluşan </a:t>
            </a:r>
            <a:r>
              <a:rPr sz="2800" spc="-5" dirty="0">
                <a:solidFill>
                  <a:srgbClr val="4B4B4B"/>
                </a:solidFill>
                <a:latin typeface="Arial"/>
                <a:cs typeface="Arial"/>
              </a:rPr>
              <a:t>değerleri alması isteniyorsa  </a:t>
            </a:r>
            <a:r>
              <a:rPr sz="2800" spc="5" dirty="0">
                <a:solidFill>
                  <a:srgbClr val="4B4B4B"/>
                </a:solidFill>
                <a:latin typeface="Arial"/>
                <a:cs typeface="Arial"/>
              </a:rPr>
              <a:t>identity </a:t>
            </a:r>
            <a:r>
              <a:rPr sz="2800" spc="-5" dirty="0">
                <a:solidFill>
                  <a:srgbClr val="4B4B4B"/>
                </a:solidFill>
                <a:latin typeface="Arial"/>
                <a:cs typeface="Arial"/>
              </a:rPr>
              <a:t>özelliği kullanılır. Yani </a:t>
            </a:r>
            <a:r>
              <a:rPr sz="2800" spc="-10" dirty="0">
                <a:solidFill>
                  <a:srgbClr val="4B4B4B"/>
                </a:solidFill>
                <a:latin typeface="Arial"/>
                <a:cs typeface="Arial"/>
              </a:rPr>
              <a:t>veri </a:t>
            </a:r>
            <a:r>
              <a:rPr sz="2800" spc="-5" dirty="0">
                <a:solidFill>
                  <a:srgbClr val="4B4B4B"/>
                </a:solidFill>
                <a:latin typeface="Arial"/>
                <a:cs typeface="Arial"/>
              </a:rPr>
              <a:t>ekleyeceğimiz  </a:t>
            </a:r>
            <a:r>
              <a:rPr sz="2800" spc="-10" dirty="0">
                <a:solidFill>
                  <a:srgbClr val="4B4B4B"/>
                </a:solidFill>
                <a:latin typeface="Arial"/>
                <a:cs typeface="Arial"/>
              </a:rPr>
              <a:t>vakit </a:t>
            </a:r>
            <a:r>
              <a:rPr sz="2800" dirty="0">
                <a:solidFill>
                  <a:srgbClr val="4B4B4B"/>
                </a:solidFill>
                <a:latin typeface="Arial"/>
                <a:cs typeface="Arial"/>
              </a:rPr>
              <a:t>ürün </a:t>
            </a:r>
            <a:r>
              <a:rPr sz="2800" spc="-15" dirty="0">
                <a:solidFill>
                  <a:srgbClr val="4B4B4B"/>
                </a:solidFill>
                <a:latin typeface="Arial"/>
                <a:cs typeface="Arial"/>
              </a:rPr>
              <a:t>veya </a:t>
            </a:r>
            <a:r>
              <a:rPr sz="2800" dirty="0">
                <a:solidFill>
                  <a:srgbClr val="4B4B4B"/>
                </a:solidFill>
                <a:latin typeface="Arial"/>
                <a:cs typeface="Arial"/>
              </a:rPr>
              <a:t>nesnesinin </a:t>
            </a:r>
            <a:r>
              <a:rPr sz="2800" spc="5" dirty="0">
                <a:solidFill>
                  <a:srgbClr val="FF0000"/>
                </a:solidFill>
                <a:latin typeface="Arial"/>
                <a:cs typeface="Arial"/>
              </a:rPr>
              <a:t>ID</a:t>
            </a:r>
            <a:r>
              <a:rPr sz="2800" spc="5" dirty="0">
                <a:solidFill>
                  <a:srgbClr val="4B4B4B"/>
                </a:solidFill>
                <a:latin typeface="Arial"/>
                <a:cs typeface="Arial"/>
              </a:rPr>
              <a:t> </a:t>
            </a:r>
            <a:r>
              <a:rPr sz="2800" u="sng" spc="-5" dirty="0">
                <a:solidFill>
                  <a:srgbClr val="4B4B4B"/>
                </a:solidFill>
                <a:latin typeface="Arial"/>
                <a:cs typeface="Arial"/>
              </a:rPr>
              <a:t>sayısı otomatik  </a:t>
            </a:r>
            <a:r>
              <a:rPr sz="2800" u="sng" dirty="0">
                <a:solidFill>
                  <a:srgbClr val="4B4B4B"/>
                </a:solidFill>
                <a:latin typeface="Arial"/>
                <a:cs typeface="Arial"/>
              </a:rPr>
              <a:t>olarak</a:t>
            </a:r>
            <a:r>
              <a:rPr sz="2800" u="sng" spc="-35" dirty="0">
                <a:solidFill>
                  <a:srgbClr val="4B4B4B"/>
                </a:solidFill>
                <a:latin typeface="Arial"/>
                <a:cs typeface="Arial"/>
              </a:rPr>
              <a:t> </a:t>
            </a:r>
            <a:r>
              <a:rPr sz="2800" u="sng" dirty="0">
                <a:solidFill>
                  <a:srgbClr val="4B4B4B"/>
                </a:solidFill>
                <a:latin typeface="Arial"/>
                <a:cs typeface="Arial"/>
              </a:rPr>
              <a:t>artar</a:t>
            </a:r>
            <a:r>
              <a:rPr sz="2800" dirty="0">
                <a:solidFill>
                  <a:srgbClr val="4B4B4B"/>
                </a:solidFill>
                <a:latin typeface="Arial"/>
                <a:cs typeface="Arial"/>
              </a:rPr>
              <a:t>.</a:t>
            </a:r>
            <a:endParaRPr sz="2800" dirty="0">
              <a:latin typeface="Arial"/>
              <a:cs typeface="Arial"/>
            </a:endParaRPr>
          </a:p>
          <a:p>
            <a:pPr marL="356870" marR="275590" indent="-344805">
              <a:lnSpc>
                <a:spcPct val="90000"/>
              </a:lnSpc>
              <a:spcBef>
                <a:spcPts val="675"/>
              </a:spcBef>
              <a:buChar char="•"/>
              <a:tabLst>
                <a:tab pos="356870" algn="l"/>
                <a:tab pos="357505" algn="l"/>
              </a:tabLst>
            </a:pPr>
            <a:r>
              <a:rPr sz="2800" spc="5" dirty="0">
                <a:solidFill>
                  <a:srgbClr val="FF0000"/>
                </a:solidFill>
                <a:latin typeface="Arial"/>
                <a:cs typeface="Arial"/>
              </a:rPr>
              <a:t>Identity</a:t>
            </a:r>
            <a:r>
              <a:rPr sz="2800" spc="5" dirty="0">
                <a:solidFill>
                  <a:srgbClr val="4B4B4B"/>
                </a:solidFill>
                <a:latin typeface="Arial"/>
                <a:cs typeface="Arial"/>
              </a:rPr>
              <a:t> </a:t>
            </a:r>
            <a:r>
              <a:rPr sz="2800" spc="-5" dirty="0">
                <a:solidFill>
                  <a:srgbClr val="4B4B4B"/>
                </a:solidFill>
                <a:latin typeface="Arial"/>
                <a:cs typeface="Arial"/>
              </a:rPr>
              <a:t>alanlar güncellenemezler </a:t>
            </a:r>
            <a:r>
              <a:rPr sz="2800" spc="-20" dirty="0">
                <a:solidFill>
                  <a:srgbClr val="4B4B4B"/>
                </a:solidFill>
                <a:latin typeface="Arial"/>
                <a:cs typeface="Arial"/>
              </a:rPr>
              <a:t>ve </a:t>
            </a:r>
            <a:r>
              <a:rPr sz="2800" dirty="0">
                <a:solidFill>
                  <a:srgbClr val="4B4B4B"/>
                </a:solidFill>
                <a:latin typeface="Arial"/>
                <a:cs typeface="Arial"/>
              </a:rPr>
              <a:t>boş  </a:t>
            </a:r>
            <a:r>
              <a:rPr sz="2800" spc="-5" dirty="0">
                <a:solidFill>
                  <a:srgbClr val="4B4B4B"/>
                </a:solidFill>
                <a:latin typeface="Arial"/>
                <a:cs typeface="Arial"/>
              </a:rPr>
              <a:t>bırakılamazlar. </a:t>
            </a:r>
            <a:r>
              <a:rPr sz="2800" dirty="0">
                <a:solidFill>
                  <a:srgbClr val="4B4B4B"/>
                </a:solidFill>
                <a:latin typeface="Arial"/>
                <a:cs typeface="Arial"/>
              </a:rPr>
              <a:t>identity alanlar genelde </a:t>
            </a:r>
            <a:r>
              <a:rPr sz="2800" u="sng" dirty="0">
                <a:solidFill>
                  <a:srgbClr val="FF0000"/>
                </a:solidFill>
                <a:latin typeface="Arial"/>
                <a:cs typeface="Arial"/>
              </a:rPr>
              <a:t>primary  </a:t>
            </a:r>
            <a:r>
              <a:rPr sz="2800" u="sng" spc="5" dirty="0">
                <a:solidFill>
                  <a:srgbClr val="FF0000"/>
                </a:solidFill>
                <a:latin typeface="Arial"/>
                <a:cs typeface="Arial"/>
              </a:rPr>
              <a:t>key </a:t>
            </a:r>
            <a:r>
              <a:rPr sz="2800" dirty="0">
                <a:solidFill>
                  <a:srgbClr val="4B4B4B"/>
                </a:solidFill>
                <a:latin typeface="Arial"/>
                <a:cs typeface="Arial"/>
              </a:rPr>
              <a:t>olarak</a:t>
            </a:r>
            <a:r>
              <a:rPr sz="2800" spc="-70" dirty="0">
                <a:solidFill>
                  <a:srgbClr val="4B4B4B"/>
                </a:solidFill>
                <a:latin typeface="Arial"/>
                <a:cs typeface="Arial"/>
              </a:rPr>
              <a:t> </a:t>
            </a:r>
            <a:r>
              <a:rPr sz="2800" spc="-5" dirty="0">
                <a:solidFill>
                  <a:srgbClr val="4B4B4B"/>
                </a:solidFill>
                <a:latin typeface="Arial"/>
                <a:cs typeface="Arial"/>
              </a:rPr>
              <a:t>kullanılırlar.</a:t>
            </a:r>
            <a:endParaRPr sz="2800" dirty="0">
              <a:latin typeface="Arial"/>
              <a:cs typeface="Arial"/>
            </a:endParaRP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95400" y="1118425"/>
            <a:ext cx="6127623" cy="4215575"/>
          </a:xfrm>
          <a:prstGeom prst="rect">
            <a:avLst/>
          </a:prstGeom>
          <a:blipFill>
            <a:blip r:embed="rId2" cstate="print"/>
            <a:stretch>
              <a:fillRect/>
            </a:stretch>
          </a:blipFill>
        </p:spPr>
        <p:txBody>
          <a:bodyPr wrap="square" lIns="0" tIns="0" rIns="0" bIns="0" rtlCol="0"/>
          <a:lstStyle/>
          <a:p>
            <a:endParaRPr>
              <a:solidFill>
                <a:schemeClr val="accent5">
                  <a:lumMod val="50000"/>
                </a:schemeClr>
              </a:solidFill>
            </a:endParaRPr>
          </a:p>
        </p:txBody>
      </p:sp>
      <p:sp>
        <p:nvSpPr>
          <p:cNvPr id="3" name="Altbilgi Yer Tutucusu 2"/>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9055" y="754819"/>
            <a:ext cx="7266305" cy="695325"/>
          </a:xfrm>
          <a:prstGeom prst="rect">
            <a:avLst/>
          </a:prstGeom>
        </p:spPr>
        <p:txBody>
          <a:bodyPr vert="horz" wrap="square" lIns="0" tIns="12065" rIns="0" bIns="0" rtlCol="0">
            <a:spAutoFit/>
          </a:bodyPr>
          <a:lstStyle/>
          <a:p>
            <a:pPr marL="12700">
              <a:lnSpc>
                <a:spcPct val="100000"/>
              </a:lnSpc>
              <a:spcBef>
                <a:spcPts val="95"/>
              </a:spcBef>
              <a:tabLst>
                <a:tab pos="4391025" algn="l"/>
              </a:tabLst>
            </a:pPr>
            <a:r>
              <a:rPr sz="4400" spc="-5" dirty="0">
                <a:solidFill>
                  <a:schemeClr val="accent5">
                    <a:lumMod val="50000"/>
                  </a:schemeClr>
                </a:solidFill>
              </a:rPr>
              <a:t>Örnek</a:t>
            </a:r>
            <a:r>
              <a:rPr sz="4400" spc="20" dirty="0">
                <a:solidFill>
                  <a:schemeClr val="accent5">
                    <a:lumMod val="50000"/>
                  </a:schemeClr>
                </a:solidFill>
              </a:rPr>
              <a:t> </a:t>
            </a:r>
            <a:r>
              <a:rPr sz="4400" spc="-5" dirty="0">
                <a:solidFill>
                  <a:schemeClr val="accent5">
                    <a:lumMod val="50000"/>
                  </a:schemeClr>
                </a:solidFill>
              </a:rPr>
              <a:t>Veritabanı	</a:t>
            </a:r>
            <a:r>
              <a:rPr sz="4400" spc="-10" dirty="0">
                <a:solidFill>
                  <a:schemeClr val="accent5">
                    <a:lumMod val="50000"/>
                  </a:schemeClr>
                </a:solidFill>
              </a:rPr>
              <a:t>Tasarımı</a:t>
            </a:r>
            <a:r>
              <a:rPr sz="4400" spc="15" dirty="0">
                <a:solidFill>
                  <a:schemeClr val="accent5">
                    <a:lumMod val="50000"/>
                  </a:schemeClr>
                </a:solidFill>
              </a:rPr>
              <a:t> </a:t>
            </a:r>
            <a:r>
              <a:rPr sz="4400" spc="-5" dirty="0">
                <a:solidFill>
                  <a:schemeClr val="accent5">
                    <a:lumMod val="50000"/>
                  </a:schemeClr>
                </a:solidFill>
              </a:rPr>
              <a:t>-2</a:t>
            </a:r>
            <a:endParaRPr sz="4400" dirty="0">
              <a:solidFill>
                <a:schemeClr val="accent5">
                  <a:lumMod val="50000"/>
                </a:schemeClr>
              </a:solidFill>
            </a:endParaRPr>
          </a:p>
        </p:txBody>
      </p:sp>
      <p:sp>
        <p:nvSpPr>
          <p:cNvPr id="3" name="object 3"/>
          <p:cNvSpPr txBox="1"/>
          <p:nvPr/>
        </p:nvSpPr>
        <p:spPr>
          <a:xfrm>
            <a:off x="690472" y="1450144"/>
            <a:ext cx="7443470" cy="3854901"/>
          </a:xfrm>
          <a:prstGeom prst="rect">
            <a:avLst/>
          </a:prstGeom>
        </p:spPr>
        <p:txBody>
          <a:bodyPr vert="horz" wrap="square" lIns="0" tIns="106680" rIns="0" bIns="0" rtlCol="0">
            <a:spAutoFit/>
          </a:bodyPr>
          <a:lstStyle/>
          <a:p>
            <a:pPr marL="356870" indent="-344805">
              <a:lnSpc>
                <a:spcPct val="100000"/>
              </a:lnSpc>
              <a:spcBef>
                <a:spcPts val="840"/>
              </a:spcBef>
              <a:buChar char="•"/>
              <a:tabLst>
                <a:tab pos="356870" algn="l"/>
                <a:tab pos="357505" algn="l"/>
              </a:tabLst>
            </a:pPr>
            <a:r>
              <a:rPr sz="2800" spc="-15" dirty="0">
                <a:solidFill>
                  <a:srgbClr val="4B4B4B"/>
                </a:solidFill>
                <a:latin typeface="Arial"/>
                <a:cs typeface="Arial"/>
              </a:rPr>
              <a:t>Hazırlayacağımız </a:t>
            </a:r>
            <a:r>
              <a:rPr sz="2800" spc="-10" dirty="0">
                <a:solidFill>
                  <a:srgbClr val="4B4B4B"/>
                </a:solidFill>
                <a:latin typeface="Arial"/>
                <a:cs typeface="Arial"/>
              </a:rPr>
              <a:t>veritabanı </a:t>
            </a:r>
            <a:r>
              <a:rPr sz="2800" spc="-5" dirty="0">
                <a:solidFill>
                  <a:srgbClr val="4B4B4B"/>
                </a:solidFill>
                <a:latin typeface="Arial"/>
                <a:cs typeface="Arial"/>
              </a:rPr>
              <a:t>bir</a:t>
            </a:r>
            <a:r>
              <a:rPr sz="2800" spc="100" dirty="0">
                <a:solidFill>
                  <a:srgbClr val="4B4B4B"/>
                </a:solidFill>
                <a:latin typeface="Arial"/>
                <a:cs typeface="Arial"/>
              </a:rPr>
              <a:t> </a:t>
            </a:r>
            <a:r>
              <a:rPr sz="2800" spc="-5" dirty="0">
                <a:solidFill>
                  <a:srgbClr val="4B4B4B"/>
                </a:solidFill>
                <a:latin typeface="Arial"/>
                <a:cs typeface="Arial"/>
              </a:rPr>
              <a:t>şirketin</a:t>
            </a:r>
            <a:endParaRPr sz="2800" dirty="0">
              <a:latin typeface="Arial"/>
              <a:cs typeface="Arial"/>
            </a:endParaRPr>
          </a:p>
          <a:p>
            <a:pPr marL="756285" lvl="1" indent="-287020">
              <a:lnSpc>
                <a:spcPct val="100000"/>
              </a:lnSpc>
              <a:spcBef>
                <a:spcPts val="665"/>
              </a:spcBef>
              <a:buChar char="–"/>
              <a:tabLst>
                <a:tab pos="756920" algn="l"/>
              </a:tabLst>
            </a:pPr>
            <a:r>
              <a:rPr sz="2400" spc="-5" dirty="0">
                <a:solidFill>
                  <a:srgbClr val="4B4B4B"/>
                </a:solidFill>
                <a:latin typeface="Arial"/>
                <a:cs typeface="Arial"/>
              </a:rPr>
              <a:t>aldığı </a:t>
            </a:r>
            <a:r>
              <a:rPr sz="2400" spc="-15" dirty="0">
                <a:solidFill>
                  <a:srgbClr val="4B4B4B"/>
                </a:solidFill>
                <a:latin typeface="Arial"/>
                <a:cs typeface="Arial"/>
              </a:rPr>
              <a:t>ve </a:t>
            </a:r>
            <a:r>
              <a:rPr sz="2400" dirty="0">
                <a:solidFill>
                  <a:srgbClr val="4B4B4B"/>
                </a:solidFill>
                <a:latin typeface="Arial"/>
                <a:cs typeface="Arial"/>
              </a:rPr>
              <a:t>sattığı ürün</a:t>
            </a:r>
            <a:r>
              <a:rPr sz="2400" spc="-40" dirty="0">
                <a:solidFill>
                  <a:srgbClr val="4B4B4B"/>
                </a:solidFill>
                <a:latin typeface="Arial"/>
                <a:cs typeface="Arial"/>
              </a:rPr>
              <a:t> </a:t>
            </a:r>
            <a:r>
              <a:rPr sz="2400" spc="-5" dirty="0">
                <a:solidFill>
                  <a:srgbClr val="4B4B4B"/>
                </a:solidFill>
                <a:latin typeface="Arial"/>
                <a:cs typeface="Arial"/>
              </a:rPr>
              <a:t>bilgilerini</a:t>
            </a:r>
            <a:endParaRPr sz="2400" dirty="0">
              <a:latin typeface="Arial"/>
              <a:cs typeface="Arial"/>
            </a:endParaRPr>
          </a:p>
          <a:p>
            <a:pPr marL="756285" marR="5080" lvl="1" indent="-287020">
              <a:lnSpc>
                <a:spcPct val="100000"/>
              </a:lnSpc>
              <a:spcBef>
                <a:spcPts val="675"/>
              </a:spcBef>
              <a:buChar char="–"/>
              <a:tabLst>
                <a:tab pos="756920" algn="l"/>
              </a:tabLst>
            </a:pPr>
            <a:r>
              <a:rPr sz="2400" spc="-5" dirty="0">
                <a:solidFill>
                  <a:srgbClr val="4B4B4B"/>
                </a:solidFill>
                <a:latin typeface="Arial"/>
                <a:cs typeface="Arial"/>
              </a:rPr>
              <a:t>ürünleri hangi </a:t>
            </a:r>
            <a:r>
              <a:rPr sz="2400" dirty="0">
                <a:solidFill>
                  <a:srgbClr val="4B4B4B"/>
                </a:solidFill>
                <a:latin typeface="Arial"/>
                <a:cs typeface="Arial"/>
              </a:rPr>
              <a:t>firmalardan ne zaman </a:t>
            </a:r>
            <a:r>
              <a:rPr sz="2400" spc="-20" dirty="0">
                <a:solidFill>
                  <a:srgbClr val="4B4B4B"/>
                </a:solidFill>
                <a:latin typeface="Arial"/>
                <a:cs typeface="Arial"/>
              </a:rPr>
              <a:t>ve </a:t>
            </a:r>
            <a:r>
              <a:rPr sz="2400" spc="-5" dirty="0">
                <a:solidFill>
                  <a:srgbClr val="4B4B4B"/>
                </a:solidFill>
                <a:latin typeface="Arial"/>
                <a:cs typeface="Arial"/>
              </a:rPr>
              <a:t>ne  </a:t>
            </a:r>
            <a:r>
              <a:rPr sz="2400" dirty="0">
                <a:solidFill>
                  <a:srgbClr val="4B4B4B"/>
                </a:solidFill>
                <a:latin typeface="Arial"/>
                <a:cs typeface="Arial"/>
              </a:rPr>
              <a:t>kadar</a:t>
            </a:r>
            <a:r>
              <a:rPr sz="2400" spc="-45" dirty="0">
                <a:solidFill>
                  <a:srgbClr val="4B4B4B"/>
                </a:solidFill>
                <a:latin typeface="Arial"/>
                <a:cs typeface="Arial"/>
              </a:rPr>
              <a:t> </a:t>
            </a:r>
            <a:r>
              <a:rPr sz="2400" spc="-5" dirty="0">
                <a:solidFill>
                  <a:srgbClr val="4B4B4B"/>
                </a:solidFill>
                <a:latin typeface="Arial"/>
                <a:cs typeface="Arial"/>
              </a:rPr>
              <a:t>alındığını</a:t>
            </a:r>
            <a:endParaRPr sz="2400" dirty="0">
              <a:latin typeface="Arial"/>
              <a:cs typeface="Arial"/>
            </a:endParaRPr>
          </a:p>
          <a:p>
            <a:pPr marL="756285" marR="123189" lvl="1" indent="-287020">
              <a:lnSpc>
                <a:spcPct val="100000"/>
              </a:lnSpc>
              <a:spcBef>
                <a:spcPts val="675"/>
              </a:spcBef>
              <a:buChar char="–"/>
              <a:tabLst>
                <a:tab pos="756920" algn="l"/>
              </a:tabLst>
            </a:pPr>
            <a:r>
              <a:rPr sz="2400" spc="-5" dirty="0">
                <a:solidFill>
                  <a:srgbClr val="4B4B4B"/>
                </a:solidFill>
                <a:latin typeface="Arial"/>
                <a:cs typeface="Arial"/>
              </a:rPr>
              <a:t>hangi </a:t>
            </a:r>
            <a:r>
              <a:rPr sz="2400" dirty="0">
                <a:solidFill>
                  <a:srgbClr val="4B4B4B"/>
                </a:solidFill>
                <a:latin typeface="Arial"/>
                <a:cs typeface="Arial"/>
              </a:rPr>
              <a:t>firmalara ne zaman </a:t>
            </a:r>
            <a:r>
              <a:rPr sz="2400" spc="-15" dirty="0">
                <a:solidFill>
                  <a:srgbClr val="4B4B4B"/>
                </a:solidFill>
                <a:latin typeface="Arial"/>
                <a:cs typeface="Arial"/>
              </a:rPr>
              <a:t>ve </a:t>
            </a:r>
            <a:r>
              <a:rPr sz="2400" dirty="0">
                <a:solidFill>
                  <a:srgbClr val="4B4B4B"/>
                </a:solidFill>
                <a:latin typeface="Arial"/>
                <a:cs typeface="Arial"/>
              </a:rPr>
              <a:t>kadar sattığı  </a:t>
            </a:r>
            <a:r>
              <a:rPr sz="2400" spc="-5" dirty="0">
                <a:solidFill>
                  <a:srgbClr val="4B4B4B"/>
                </a:solidFill>
                <a:latin typeface="Arial"/>
                <a:cs typeface="Arial"/>
              </a:rPr>
              <a:t>bilgilerini</a:t>
            </a:r>
            <a:r>
              <a:rPr sz="2400" spc="-20" dirty="0">
                <a:solidFill>
                  <a:srgbClr val="4B4B4B"/>
                </a:solidFill>
                <a:latin typeface="Arial"/>
                <a:cs typeface="Arial"/>
              </a:rPr>
              <a:t> </a:t>
            </a:r>
            <a:r>
              <a:rPr sz="2400" dirty="0">
                <a:solidFill>
                  <a:srgbClr val="4B4B4B"/>
                </a:solidFill>
                <a:latin typeface="Arial"/>
                <a:cs typeface="Arial"/>
              </a:rPr>
              <a:t>tutacaktır.</a:t>
            </a:r>
            <a:endParaRPr sz="2400" dirty="0">
              <a:latin typeface="Arial"/>
              <a:cs typeface="Arial"/>
            </a:endParaRPr>
          </a:p>
          <a:p>
            <a:pPr lvl="1">
              <a:lnSpc>
                <a:spcPct val="100000"/>
              </a:lnSpc>
              <a:buClr>
                <a:srgbClr val="4B4B4B"/>
              </a:buClr>
              <a:buFont typeface="Arial"/>
              <a:buChar char="–"/>
            </a:pPr>
            <a:endParaRPr sz="2800" dirty="0">
              <a:latin typeface="Arial"/>
              <a:cs typeface="Arial"/>
            </a:endParaRPr>
          </a:p>
          <a:p>
            <a:pPr marL="356870" indent="-344805">
              <a:lnSpc>
                <a:spcPct val="100000"/>
              </a:lnSpc>
              <a:spcBef>
                <a:spcPts val="1825"/>
              </a:spcBef>
              <a:buChar char="•"/>
              <a:tabLst>
                <a:tab pos="356870" algn="l"/>
                <a:tab pos="357505" algn="l"/>
              </a:tabLst>
            </a:pPr>
            <a:r>
              <a:rPr sz="2800" spc="-5" dirty="0">
                <a:solidFill>
                  <a:srgbClr val="4B4B4B"/>
                </a:solidFill>
                <a:latin typeface="Arial"/>
                <a:cs typeface="Arial"/>
              </a:rPr>
              <a:t>İlk </a:t>
            </a:r>
            <a:r>
              <a:rPr sz="2800" dirty="0">
                <a:solidFill>
                  <a:srgbClr val="4B4B4B"/>
                </a:solidFill>
                <a:latin typeface="Arial"/>
                <a:cs typeface="Arial"/>
              </a:rPr>
              <a:t>iş </a:t>
            </a:r>
            <a:r>
              <a:rPr sz="2800" spc="-5" dirty="0">
                <a:solidFill>
                  <a:srgbClr val="4B4B4B"/>
                </a:solidFill>
                <a:latin typeface="Arial"/>
                <a:cs typeface="Arial"/>
              </a:rPr>
              <a:t>kavramsal </a:t>
            </a:r>
            <a:r>
              <a:rPr sz="2800" spc="-10" dirty="0">
                <a:solidFill>
                  <a:srgbClr val="4B4B4B"/>
                </a:solidFill>
                <a:latin typeface="Arial"/>
                <a:cs typeface="Arial"/>
              </a:rPr>
              <a:t>tasarımı</a:t>
            </a:r>
            <a:r>
              <a:rPr sz="2800" spc="-50" dirty="0">
                <a:solidFill>
                  <a:srgbClr val="4B4B4B"/>
                </a:solidFill>
                <a:latin typeface="Arial"/>
                <a:cs typeface="Arial"/>
              </a:rPr>
              <a:t> </a:t>
            </a:r>
            <a:r>
              <a:rPr sz="2800" spc="-15" dirty="0">
                <a:solidFill>
                  <a:srgbClr val="4B4B4B"/>
                </a:solidFill>
                <a:latin typeface="Arial"/>
                <a:cs typeface="Arial"/>
              </a:rPr>
              <a:t>yapmak.</a:t>
            </a:r>
            <a:endParaRPr sz="2800" dirty="0">
              <a:latin typeface="Arial"/>
              <a:cs typeface="Arial"/>
            </a:endParaRP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483184"/>
            <a:ext cx="7266305" cy="695325"/>
          </a:xfrm>
          <a:prstGeom prst="rect">
            <a:avLst/>
          </a:prstGeom>
        </p:spPr>
        <p:txBody>
          <a:bodyPr vert="horz" wrap="square" lIns="0" tIns="12065" rIns="0" bIns="0" rtlCol="0">
            <a:spAutoFit/>
          </a:bodyPr>
          <a:lstStyle/>
          <a:p>
            <a:pPr marL="12700">
              <a:lnSpc>
                <a:spcPct val="100000"/>
              </a:lnSpc>
              <a:spcBef>
                <a:spcPts val="95"/>
              </a:spcBef>
              <a:tabLst>
                <a:tab pos="4391025" algn="l"/>
              </a:tabLst>
            </a:pPr>
            <a:r>
              <a:rPr sz="4400" spc="-5" dirty="0">
                <a:solidFill>
                  <a:schemeClr val="accent5">
                    <a:lumMod val="50000"/>
                  </a:schemeClr>
                </a:solidFill>
              </a:rPr>
              <a:t>Örnek</a:t>
            </a:r>
            <a:r>
              <a:rPr sz="4400" spc="20" dirty="0">
                <a:solidFill>
                  <a:schemeClr val="accent5">
                    <a:lumMod val="50000"/>
                  </a:schemeClr>
                </a:solidFill>
              </a:rPr>
              <a:t> </a:t>
            </a:r>
            <a:r>
              <a:rPr sz="4400" spc="-5" dirty="0">
                <a:solidFill>
                  <a:schemeClr val="accent5">
                    <a:lumMod val="50000"/>
                  </a:schemeClr>
                </a:solidFill>
              </a:rPr>
              <a:t>Veritabanı	</a:t>
            </a:r>
            <a:r>
              <a:rPr sz="4400" spc="-10" dirty="0">
                <a:solidFill>
                  <a:schemeClr val="accent5">
                    <a:lumMod val="50000"/>
                  </a:schemeClr>
                </a:solidFill>
              </a:rPr>
              <a:t>Tasarımı</a:t>
            </a:r>
            <a:r>
              <a:rPr sz="4400" spc="15" dirty="0">
                <a:solidFill>
                  <a:schemeClr val="accent5">
                    <a:lumMod val="50000"/>
                  </a:schemeClr>
                </a:solidFill>
              </a:rPr>
              <a:t> </a:t>
            </a:r>
            <a:r>
              <a:rPr sz="4400" spc="-5" dirty="0">
                <a:solidFill>
                  <a:schemeClr val="accent5">
                    <a:lumMod val="50000"/>
                  </a:schemeClr>
                </a:solidFill>
              </a:rPr>
              <a:t>-2</a:t>
            </a:r>
            <a:endParaRPr sz="4400" dirty="0">
              <a:solidFill>
                <a:schemeClr val="accent5">
                  <a:lumMod val="50000"/>
                </a:schemeClr>
              </a:solidFill>
            </a:endParaRPr>
          </a:p>
        </p:txBody>
      </p:sp>
      <p:sp>
        <p:nvSpPr>
          <p:cNvPr id="3" name="object 3"/>
          <p:cNvSpPr txBox="1">
            <a:spLocks noGrp="1"/>
          </p:cNvSpPr>
          <p:nvPr>
            <p:ph type="body" idx="1"/>
          </p:nvPr>
        </p:nvSpPr>
        <p:spPr>
          <a:prstGeom prst="rect">
            <a:avLst/>
          </a:prstGeom>
        </p:spPr>
        <p:txBody>
          <a:bodyPr vert="horz" wrap="square" lIns="0" tIns="101600" rIns="0" bIns="0" rtlCol="0">
            <a:spAutoFit/>
          </a:bodyPr>
          <a:lstStyle/>
          <a:p>
            <a:pPr marL="356870" indent="-344805">
              <a:lnSpc>
                <a:spcPct val="100000"/>
              </a:lnSpc>
              <a:spcBef>
                <a:spcPts val="800"/>
              </a:spcBef>
              <a:buChar char="•"/>
              <a:tabLst>
                <a:tab pos="356870" algn="l"/>
                <a:tab pos="357505" algn="l"/>
              </a:tabLst>
            </a:pPr>
            <a:r>
              <a:rPr spc="-5" dirty="0"/>
              <a:t>Varlıklarımız</a:t>
            </a:r>
          </a:p>
          <a:p>
            <a:pPr marL="756285" lvl="1" indent="-287020">
              <a:lnSpc>
                <a:spcPct val="100000"/>
              </a:lnSpc>
              <a:spcBef>
                <a:spcPts val="590"/>
              </a:spcBef>
              <a:buChar char="–"/>
              <a:tabLst>
                <a:tab pos="756920" algn="l"/>
              </a:tabLst>
            </a:pPr>
            <a:r>
              <a:rPr sz="2400" spc="-5" dirty="0">
                <a:solidFill>
                  <a:srgbClr val="4B4B4B"/>
                </a:solidFill>
                <a:latin typeface="Arial"/>
                <a:cs typeface="Arial"/>
              </a:rPr>
              <a:t>Ürünler,Firmalar</a:t>
            </a:r>
            <a:endParaRPr sz="2400" dirty="0">
              <a:latin typeface="Arial"/>
              <a:cs typeface="Arial"/>
            </a:endParaRPr>
          </a:p>
          <a:p>
            <a:pPr marL="356870" indent="-344805">
              <a:lnSpc>
                <a:spcPct val="100000"/>
              </a:lnSpc>
              <a:spcBef>
                <a:spcPts val="660"/>
              </a:spcBef>
              <a:buChar char="•"/>
              <a:tabLst>
                <a:tab pos="356870" algn="l"/>
                <a:tab pos="357505" algn="l"/>
              </a:tabLst>
            </a:pPr>
            <a:r>
              <a:rPr dirty="0"/>
              <a:t>Niteliklerimiz</a:t>
            </a:r>
          </a:p>
          <a:p>
            <a:pPr marL="756285" lvl="1" indent="-287020">
              <a:lnSpc>
                <a:spcPct val="100000"/>
              </a:lnSpc>
              <a:spcBef>
                <a:spcPts val="595"/>
              </a:spcBef>
              <a:buChar char="–"/>
              <a:tabLst>
                <a:tab pos="756920" algn="l"/>
              </a:tabLst>
            </a:pPr>
            <a:r>
              <a:rPr sz="2400" spc="-5" dirty="0">
                <a:solidFill>
                  <a:srgbClr val="4B4B4B"/>
                </a:solidFill>
                <a:latin typeface="Arial"/>
                <a:cs typeface="Arial"/>
              </a:rPr>
              <a:t>Urunler</a:t>
            </a:r>
            <a:endParaRPr sz="2400" dirty="0">
              <a:latin typeface="Arial"/>
              <a:cs typeface="Arial"/>
            </a:endParaRPr>
          </a:p>
          <a:p>
            <a:pPr marL="1155700" lvl="2" indent="-229235">
              <a:lnSpc>
                <a:spcPct val="100000"/>
              </a:lnSpc>
              <a:spcBef>
                <a:spcPts val="495"/>
              </a:spcBef>
              <a:buChar char="•"/>
              <a:tabLst>
                <a:tab pos="1155700" algn="l"/>
                <a:tab pos="1156335" algn="l"/>
              </a:tabLst>
            </a:pPr>
            <a:r>
              <a:rPr sz="2000" spc="-10" dirty="0">
                <a:solidFill>
                  <a:srgbClr val="4B4B4B"/>
                </a:solidFill>
                <a:latin typeface="Arial"/>
                <a:cs typeface="Arial"/>
              </a:rPr>
              <a:t>urun_id, urunAd,</a:t>
            </a:r>
            <a:r>
              <a:rPr sz="2000" spc="55" dirty="0">
                <a:solidFill>
                  <a:srgbClr val="4B4B4B"/>
                </a:solidFill>
                <a:latin typeface="Arial"/>
                <a:cs typeface="Arial"/>
              </a:rPr>
              <a:t> </a:t>
            </a:r>
            <a:r>
              <a:rPr sz="2000" spc="-15" dirty="0">
                <a:solidFill>
                  <a:srgbClr val="4B4B4B"/>
                </a:solidFill>
                <a:latin typeface="Arial"/>
                <a:cs typeface="Arial"/>
              </a:rPr>
              <a:t>fiyat</a:t>
            </a:r>
            <a:endParaRPr sz="2000" dirty="0">
              <a:latin typeface="Arial"/>
              <a:cs typeface="Arial"/>
            </a:endParaRPr>
          </a:p>
          <a:p>
            <a:pPr marL="756285" lvl="1" indent="-287020">
              <a:lnSpc>
                <a:spcPct val="100000"/>
              </a:lnSpc>
              <a:spcBef>
                <a:spcPts val="565"/>
              </a:spcBef>
              <a:buChar char="–"/>
              <a:tabLst>
                <a:tab pos="756920" algn="l"/>
              </a:tabLst>
            </a:pPr>
            <a:r>
              <a:rPr sz="2400" spc="-5" dirty="0">
                <a:solidFill>
                  <a:srgbClr val="4B4B4B"/>
                </a:solidFill>
                <a:latin typeface="Arial"/>
                <a:cs typeface="Arial"/>
              </a:rPr>
              <a:t>Firmalar</a:t>
            </a:r>
            <a:endParaRPr sz="2400" dirty="0">
              <a:latin typeface="Arial"/>
              <a:cs typeface="Arial"/>
            </a:endParaRPr>
          </a:p>
          <a:p>
            <a:pPr marL="1155700" lvl="2" indent="-229235">
              <a:lnSpc>
                <a:spcPct val="100000"/>
              </a:lnSpc>
              <a:spcBef>
                <a:spcPts val="495"/>
              </a:spcBef>
              <a:buChar char="•"/>
              <a:tabLst>
                <a:tab pos="1155700" algn="l"/>
                <a:tab pos="1156335" algn="l"/>
              </a:tabLst>
            </a:pPr>
            <a:r>
              <a:rPr sz="2000" spc="-5" dirty="0">
                <a:solidFill>
                  <a:srgbClr val="4B4B4B"/>
                </a:solidFill>
                <a:latin typeface="Arial"/>
                <a:cs typeface="Arial"/>
              </a:rPr>
              <a:t>firma_id, </a:t>
            </a:r>
            <a:r>
              <a:rPr sz="2000" dirty="0">
                <a:solidFill>
                  <a:srgbClr val="4B4B4B"/>
                </a:solidFill>
                <a:latin typeface="Arial"/>
                <a:cs typeface="Arial"/>
              </a:rPr>
              <a:t>firmaAd, </a:t>
            </a:r>
            <a:r>
              <a:rPr sz="2000" spc="-10" dirty="0">
                <a:solidFill>
                  <a:srgbClr val="4B4B4B"/>
                </a:solidFill>
                <a:latin typeface="Arial"/>
                <a:cs typeface="Arial"/>
              </a:rPr>
              <a:t>telefon,</a:t>
            </a:r>
            <a:r>
              <a:rPr sz="2000" spc="-60" dirty="0">
                <a:solidFill>
                  <a:srgbClr val="4B4B4B"/>
                </a:solidFill>
                <a:latin typeface="Arial"/>
                <a:cs typeface="Arial"/>
              </a:rPr>
              <a:t> </a:t>
            </a:r>
            <a:r>
              <a:rPr sz="2000" spc="-10" dirty="0">
                <a:solidFill>
                  <a:srgbClr val="4B4B4B"/>
                </a:solidFill>
                <a:latin typeface="Arial"/>
                <a:cs typeface="Arial"/>
              </a:rPr>
              <a:t>adres</a:t>
            </a:r>
            <a:endParaRPr sz="2000" dirty="0">
              <a:latin typeface="Arial"/>
              <a:cs typeface="Arial"/>
            </a:endParaRP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3609" y="336626"/>
            <a:ext cx="6099632" cy="695325"/>
          </a:xfrm>
          <a:prstGeom prst="rect">
            <a:avLst/>
          </a:prstGeom>
        </p:spPr>
        <p:txBody>
          <a:bodyPr vert="horz" wrap="square" lIns="0" tIns="12065" rIns="0" bIns="0" rtlCol="0">
            <a:spAutoFit/>
          </a:bodyPr>
          <a:lstStyle/>
          <a:p>
            <a:pPr marL="12700">
              <a:lnSpc>
                <a:spcPct val="100000"/>
              </a:lnSpc>
              <a:spcBef>
                <a:spcPts val="95"/>
              </a:spcBef>
            </a:pPr>
            <a:r>
              <a:rPr spc="-5" dirty="0">
                <a:solidFill>
                  <a:schemeClr val="accent5">
                    <a:lumMod val="50000"/>
                  </a:schemeClr>
                </a:solidFill>
              </a:rPr>
              <a:t>Kullanılan</a:t>
            </a:r>
            <a:r>
              <a:rPr spc="-80" dirty="0">
                <a:solidFill>
                  <a:schemeClr val="accent5">
                    <a:lumMod val="50000"/>
                  </a:schemeClr>
                </a:solidFill>
              </a:rPr>
              <a:t> </a:t>
            </a:r>
            <a:r>
              <a:rPr spc="-5" dirty="0">
                <a:solidFill>
                  <a:schemeClr val="accent5">
                    <a:lumMod val="50000"/>
                  </a:schemeClr>
                </a:solidFill>
              </a:rPr>
              <a:t>Semboller</a:t>
            </a:r>
          </a:p>
        </p:txBody>
      </p:sp>
      <p:grpSp>
        <p:nvGrpSpPr>
          <p:cNvPr id="3" name="object 3"/>
          <p:cNvGrpSpPr/>
          <p:nvPr/>
        </p:nvGrpSpPr>
        <p:grpSpPr>
          <a:xfrm>
            <a:off x="1043609" y="1697812"/>
            <a:ext cx="2736850" cy="4683760"/>
            <a:chOff x="1043609" y="1697812"/>
            <a:chExt cx="2736850" cy="4683760"/>
          </a:xfrm>
        </p:grpSpPr>
        <p:sp>
          <p:nvSpPr>
            <p:cNvPr id="4" name="object 4"/>
            <p:cNvSpPr/>
            <p:nvPr/>
          </p:nvSpPr>
          <p:spPr>
            <a:xfrm>
              <a:off x="1043609" y="1697812"/>
              <a:ext cx="2736850" cy="781050"/>
            </a:xfrm>
            <a:custGeom>
              <a:avLst/>
              <a:gdLst/>
              <a:ahLst/>
              <a:cxnLst/>
              <a:rect l="l" t="t" r="r" b="b"/>
              <a:pathLst>
                <a:path w="2736850" h="781050">
                  <a:moveTo>
                    <a:pt x="2736342" y="0"/>
                  </a:moveTo>
                  <a:lnTo>
                    <a:pt x="0" y="0"/>
                  </a:lnTo>
                  <a:lnTo>
                    <a:pt x="0" y="780592"/>
                  </a:lnTo>
                  <a:lnTo>
                    <a:pt x="2736342" y="780592"/>
                  </a:lnTo>
                  <a:lnTo>
                    <a:pt x="2736342" y="0"/>
                  </a:lnTo>
                  <a:close/>
                </a:path>
              </a:pathLst>
            </a:custGeom>
            <a:solidFill>
              <a:srgbClr val="D2EBFF"/>
            </a:solidFill>
          </p:spPr>
          <p:txBody>
            <a:bodyPr wrap="square" lIns="0" tIns="0" rIns="0" bIns="0" rtlCol="0"/>
            <a:lstStyle/>
            <a:p>
              <a:endParaRPr/>
            </a:p>
          </p:txBody>
        </p:sp>
        <p:sp>
          <p:nvSpPr>
            <p:cNvPr id="5" name="object 5"/>
            <p:cNvSpPr/>
            <p:nvPr/>
          </p:nvSpPr>
          <p:spPr>
            <a:xfrm>
              <a:off x="1043609" y="2478354"/>
              <a:ext cx="2736850" cy="781050"/>
            </a:xfrm>
            <a:custGeom>
              <a:avLst/>
              <a:gdLst/>
              <a:ahLst/>
              <a:cxnLst/>
              <a:rect l="l" t="t" r="r" b="b"/>
              <a:pathLst>
                <a:path w="2736850" h="781050">
                  <a:moveTo>
                    <a:pt x="2736342" y="0"/>
                  </a:moveTo>
                  <a:lnTo>
                    <a:pt x="0" y="0"/>
                  </a:lnTo>
                  <a:lnTo>
                    <a:pt x="0" y="780592"/>
                  </a:lnTo>
                  <a:lnTo>
                    <a:pt x="2736342" y="780592"/>
                  </a:lnTo>
                  <a:lnTo>
                    <a:pt x="2736342" y="0"/>
                  </a:lnTo>
                  <a:close/>
                </a:path>
              </a:pathLst>
            </a:custGeom>
            <a:solidFill>
              <a:srgbClr val="EAF6FF"/>
            </a:solidFill>
          </p:spPr>
          <p:txBody>
            <a:bodyPr wrap="square" lIns="0" tIns="0" rIns="0" bIns="0" rtlCol="0"/>
            <a:lstStyle/>
            <a:p>
              <a:endParaRPr/>
            </a:p>
          </p:txBody>
        </p:sp>
        <p:sp>
          <p:nvSpPr>
            <p:cNvPr id="6" name="object 6"/>
            <p:cNvSpPr/>
            <p:nvPr/>
          </p:nvSpPr>
          <p:spPr>
            <a:xfrm>
              <a:off x="1043609" y="3258896"/>
              <a:ext cx="2736850" cy="781050"/>
            </a:xfrm>
            <a:custGeom>
              <a:avLst/>
              <a:gdLst/>
              <a:ahLst/>
              <a:cxnLst/>
              <a:rect l="l" t="t" r="r" b="b"/>
              <a:pathLst>
                <a:path w="2736850" h="781050">
                  <a:moveTo>
                    <a:pt x="2736342" y="0"/>
                  </a:moveTo>
                  <a:lnTo>
                    <a:pt x="0" y="0"/>
                  </a:lnTo>
                  <a:lnTo>
                    <a:pt x="0" y="780592"/>
                  </a:lnTo>
                  <a:lnTo>
                    <a:pt x="2736342" y="780592"/>
                  </a:lnTo>
                  <a:lnTo>
                    <a:pt x="2736342" y="0"/>
                  </a:lnTo>
                  <a:close/>
                </a:path>
              </a:pathLst>
            </a:custGeom>
            <a:solidFill>
              <a:srgbClr val="D2EBFF"/>
            </a:solidFill>
          </p:spPr>
          <p:txBody>
            <a:bodyPr wrap="square" lIns="0" tIns="0" rIns="0" bIns="0" rtlCol="0"/>
            <a:lstStyle/>
            <a:p>
              <a:endParaRPr/>
            </a:p>
          </p:txBody>
        </p:sp>
        <p:sp>
          <p:nvSpPr>
            <p:cNvPr id="7" name="object 7"/>
            <p:cNvSpPr/>
            <p:nvPr/>
          </p:nvSpPr>
          <p:spPr>
            <a:xfrm>
              <a:off x="1043609" y="4039565"/>
              <a:ext cx="2736850" cy="781050"/>
            </a:xfrm>
            <a:custGeom>
              <a:avLst/>
              <a:gdLst/>
              <a:ahLst/>
              <a:cxnLst/>
              <a:rect l="l" t="t" r="r" b="b"/>
              <a:pathLst>
                <a:path w="2736850" h="781050">
                  <a:moveTo>
                    <a:pt x="2736342" y="0"/>
                  </a:moveTo>
                  <a:lnTo>
                    <a:pt x="0" y="0"/>
                  </a:lnTo>
                  <a:lnTo>
                    <a:pt x="0" y="780592"/>
                  </a:lnTo>
                  <a:lnTo>
                    <a:pt x="2736342" y="780592"/>
                  </a:lnTo>
                  <a:lnTo>
                    <a:pt x="2736342" y="0"/>
                  </a:lnTo>
                  <a:close/>
                </a:path>
              </a:pathLst>
            </a:custGeom>
            <a:solidFill>
              <a:srgbClr val="EAF6FF"/>
            </a:solidFill>
          </p:spPr>
          <p:txBody>
            <a:bodyPr wrap="square" lIns="0" tIns="0" rIns="0" bIns="0" rtlCol="0"/>
            <a:lstStyle/>
            <a:p>
              <a:endParaRPr/>
            </a:p>
          </p:txBody>
        </p:sp>
        <p:sp>
          <p:nvSpPr>
            <p:cNvPr id="8" name="object 8"/>
            <p:cNvSpPr/>
            <p:nvPr/>
          </p:nvSpPr>
          <p:spPr>
            <a:xfrm>
              <a:off x="1043609" y="4820145"/>
              <a:ext cx="2736850" cy="781050"/>
            </a:xfrm>
            <a:custGeom>
              <a:avLst/>
              <a:gdLst/>
              <a:ahLst/>
              <a:cxnLst/>
              <a:rect l="l" t="t" r="r" b="b"/>
              <a:pathLst>
                <a:path w="2736850" h="781050">
                  <a:moveTo>
                    <a:pt x="2736342" y="0"/>
                  </a:moveTo>
                  <a:lnTo>
                    <a:pt x="0" y="0"/>
                  </a:lnTo>
                  <a:lnTo>
                    <a:pt x="0" y="780592"/>
                  </a:lnTo>
                  <a:lnTo>
                    <a:pt x="2736342" y="780592"/>
                  </a:lnTo>
                  <a:lnTo>
                    <a:pt x="2736342" y="0"/>
                  </a:lnTo>
                  <a:close/>
                </a:path>
              </a:pathLst>
            </a:custGeom>
            <a:solidFill>
              <a:srgbClr val="D2EBFF"/>
            </a:solidFill>
          </p:spPr>
          <p:txBody>
            <a:bodyPr wrap="square" lIns="0" tIns="0" rIns="0" bIns="0" rtlCol="0"/>
            <a:lstStyle/>
            <a:p>
              <a:endParaRPr/>
            </a:p>
          </p:txBody>
        </p:sp>
        <p:sp>
          <p:nvSpPr>
            <p:cNvPr id="9" name="object 9"/>
            <p:cNvSpPr/>
            <p:nvPr/>
          </p:nvSpPr>
          <p:spPr>
            <a:xfrm>
              <a:off x="1043609" y="5600737"/>
              <a:ext cx="2736850" cy="781050"/>
            </a:xfrm>
            <a:custGeom>
              <a:avLst/>
              <a:gdLst/>
              <a:ahLst/>
              <a:cxnLst/>
              <a:rect l="l" t="t" r="r" b="b"/>
              <a:pathLst>
                <a:path w="2736850" h="781050">
                  <a:moveTo>
                    <a:pt x="2736342" y="0"/>
                  </a:moveTo>
                  <a:lnTo>
                    <a:pt x="0" y="0"/>
                  </a:lnTo>
                  <a:lnTo>
                    <a:pt x="0" y="780592"/>
                  </a:lnTo>
                  <a:lnTo>
                    <a:pt x="2736342" y="780592"/>
                  </a:lnTo>
                  <a:lnTo>
                    <a:pt x="2736342" y="0"/>
                  </a:lnTo>
                  <a:close/>
                </a:path>
              </a:pathLst>
            </a:custGeom>
            <a:solidFill>
              <a:srgbClr val="EAF6FF"/>
            </a:solidFill>
          </p:spPr>
          <p:txBody>
            <a:bodyPr wrap="square" lIns="0" tIns="0" rIns="0" bIns="0" rtlCol="0"/>
            <a:lstStyle/>
            <a:p>
              <a:endParaRPr/>
            </a:p>
          </p:txBody>
        </p:sp>
      </p:grpSp>
      <p:grpSp>
        <p:nvGrpSpPr>
          <p:cNvPr id="10" name="object 10"/>
          <p:cNvGrpSpPr/>
          <p:nvPr/>
        </p:nvGrpSpPr>
        <p:grpSpPr>
          <a:xfrm>
            <a:off x="1750948" y="1760105"/>
            <a:ext cx="1465580" cy="4562475"/>
            <a:chOff x="1750948" y="1760105"/>
            <a:chExt cx="1465580" cy="4562475"/>
          </a:xfrm>
        </p:grpSpPr>
        <p:sp>
          <p:nvSpPr>
            <p:cNvPr id="11" name="object 11"/>
            <p:cNvSpPr/>
            <p:nvPr/>
          </p:nvSpPr>
          <p:spPr>
            <a:xfrm>
              <a:off x="1824354" y="1772805"/>
              <a:ext cx="1368425" cy="576580"/>
            </a:xfrm>
            <a:custGeom>
              <a:avLst/>
              <a:gdLst/>
              <a:ahLst/>
              <a:cxnLst/>
              <a:rect l="l" t="t" r="r" b="b"/>
              <a:pathLst>
                <a:path w="1368425" h="576580">
                  <a:moveTo>
                    <a:pt x="1368170" y="0"/>
                  </a:moveTo>
                  <a:lnTo>
                    <a:pt x="0" y="0"/>
                  </a:lnTo>
                  <a:lnTo>
                    <a:pt x="0" y="576059"/>
                  </a:lnTo>
                  <a:lnTo>
                    <a:pt x="1368170" y="576059"/>
                  </a:lnTo>
                  <a:lnTo>
                    <a:pt x="1368170" y="0"/>
                  </a:lnTo>
                  <a:close/>
                </a:path>
              </a:pathLst>
            </a:custGeom>
            <a:solidFill>
              <a:srgbClr val="66CCFF"/>
            </a:solidFill>
          </p:spPr>
          <p:txBody>
            <a:bodyPr wrap="square" lIns="0" tIns="0" rIns="0" bIns="0" rtlCol="0"/>
            <a:lstStyle/>
            <a:p>
              <a:endParaRPr/>
            </a:p>
          </p:txBody>
        </p:sp>
        <p:sp>
          <p:nvSpPr>
            <p:cNvPr id="12" name="object 12"/>
            <p:cNvSpPr/>
            <p:nvPr/>
          </p:nvSpPr>
          <p:spPr>
            <a:xfrm>
              <a:off x="1824354" y="1772805"/>
              <a:ext cx="1368425" cy="576580"/>
            </a:xfrm>
            <a:custGeom>
              <a:avLst/>
              <a:gdLst/>
              <a:ahLst/>
              <a:cxnLst/>
              <a:rect l="l" t="t" r="r" b="b"/>
              <a:pathLst>
                <a:path w="1368425" h="576580">
                  <a:moveTo>
                    <a:pt x="0" y="576059"/>
                  </a:moveTo>
                  <a:lnTo>
                    <a:pt x="1368170" y="576059"/>
                  </a:lnTo>
                  <a:lnTo>
                    <a:pt x="1368170" y="0"/>
                  </a:lnTo>
                  <a:lnTo>
                    <a:pt x="0" y="0"/>
                  </a:lnTo>
                  <a:lnTo>
                    <a:pt x="0" y="576059"/>
                  </a:lnTo>
                  <a:close/>
                </a:path>
              </a:pathLst>
            </a:custGeom>
            <a:ln w="25400">
              <a:solidFill>
                <a:srgbClr val="4894BB"/>
              </a:solidFill>
            </a:ln>
          </p:spPr>
          <p:txBody>
            <a:bodyPr wrap="square" lIns="0" tIns="0" rIns="0" bIns="0" rtlCol="0"/>
            <a:lstStyle/>
            <a:p>
              <a:endParaRPr/>
            </a:p>
          </p:txBody>
        </p:sp>
        <p:sp>
          <p:nvSpPr>
            <p:cNvPr id="13" name="object 13"/>
            <p:cNvSpPr/>
            <p:nvPr/>
          </p:nvSpPr>
          <p:spPr>
            <a:xfrm>
              <a:off x="1763648" y="5733262"/>
              <a:ext cx="1440180" cy="576580"/>
            </a:xfrm>
            <a:custGeom>
              <a:avLst/>
              <a:gdLst/>
              <a:ahLst/>
              <a:cxnLst/>
              <a:rect l="l" t="t" r="r" b="b"/>
              <a:pathLst>
                <a:path w="1440180" h="576579">
                  <a:moveTo>
                    <a:pt x="1440180" y="0"/>
                  </a:moveTo>
                  <a:lnTo>
                    <a:pt x="0" y="0"/>
                  </a:lnTo>
                  <a:lnTo>
                    <a:pt x="0" y="576059"/>
                  </a:lnTo>
                  <a:lnTo>
                    <a:pt x="1440180" y="576059"/>
                  </a:lnTo>
                  <a:lnTo>
                    <a:pt x="1440180" y="0"/>
                  </a:lnTo>
                  <a:close/>
                </a:path>
              </a:pathLst>
            </a:custGeom>
            <a:solidFill>
              <a:srgbClr val="66CCFF"/>
            </a:solidFill>
          </p:spPr>
          <p:txBody>
            <a:bodyPr wrap="square" lIns="0" tIns="0" rIns="0" bIns="0" rtlCol="0"/>
            <a:lstStyle/>
            <a:p>
              <a:endParaRPr/>
            </a:p>
          </p:txBody>
        </p:sp>
        <p:sp>
          <p:nvSpPr>
            <p:cNvPr id="14" name="object 14"/>
            <p:cNvSpPr/>
            <p:nvPr/>
          </p:nvSpPr>
          <p:spPr>
            <a:xfrm>
              <a:off x="1763648" y="5733262"/>
              <a:ext cx="1440180" cy="576580"/>
            </a:xfrm>
            <a:custGeom>
              <a:avLst/>
              <a:gdLst/>
              <a:ahLst/>
              <a:cxnLst/>
              <a:rect l="l" t="t" r="r" b="b"/>
              <a:pathLst>
                <a:path w="1440180" h="576579">
                  <a:moveTo>
                    <a:pt x="0" y="576059"/>
                  </a:moveTo>
                  <a:lnTo>
                    <a:pt x="1440180" y="576059"/>
                  </a:lnTo>
                  <a:lnTo>
                    <a:pt x="1440180" y="0"/>
                  </a:lnTo>
                  <a:lnTo>
                    <a:pt x="0" y="0"/>
                  </a:lnTo>
                  <a:lnTo>
                    <a:pt x="0" y="576059"/>
                  </a:lnTo>
                  <a:close/>
                </a:path>
              </a:pathLst>
            </a:custGeom>
            <a:ln w="25399">
              <a:solidFill>
                <a:srgbClr val="4894BB"/>
              </a:solidFill>
            </a:ln>
          </p:spPr>
          <p:txBody>
            <a:bodyPr wrap="square" lIns="0" tIns="0" rIns="0" bIns="0" rtlCol="0"/>
            <a:lstStyle/>
            <a:p>
              <a:endParaRPr/>
            </a:p>
          </p:txBody>
        </p:sp>
        <p:sp>
          <p:nvSpPr>
            <p:cNvPr id="15" name="object 15"/>
            <p:cNvSpPr/>
            <p:nvPr/>
          </p:nvSpPr>
          <p:spPr>
            <a:xfrm>
              <a:off x="1979675" y="2564892"/>
              <a:ext cx="1008380" cy="576580"/>
            </a:xfrm>
            <a:custGeom>
              <a:avLst/>
              <a:gdLst/>
              <a:ahLst/>
              <a:cxnLst/>
              <a:rect l="l" t="t" r="r" b="b"/>
              <a:pathLst>
                <a:path w="1008380" h="576580">
                  <a:moveTo>
                    <a:pt x="504063" y="0"/>
                  </a:moveTo>
                  <a:lnTo>
                    <a:pt x="445279" y="1937"/>
                  </a:lnTo>
                  <a:lnTo>
                    <a:pt x="388486" y="7604"/>
                  </a:lnTo>
                  <a:lnTo>
                    <a:pt x="334064" y="16786"/>
                  </a:lnTo>
                  <a:lnTo>
                    <a:pt x="282389" y="29267"/>
                  </a:lnTo>
                  <a:lnTo>
                    <a:pt x="233841" y="44830"/>
                  </a:lnTo>
                  <a:lnTo>
                    <a:pt x="188798" y="63261"/>
                  </a:lnTo>
                  <a:lnTo>
                    <a:pt x="147637" y="84343"/>
                  </a:lnTo>
                  <a:lnTo>
                    <a:pt x="110737" y="107861"/>
                  </a:lnTo>
                  <a:lnTo>
                    <a:pt x="78477" y="133599"/>
                  </a:lnTo>
                  <a:lnTo>
                    <a:pt x="51233" y="161341"/>
                  </a:lnTo>
                  <a:lnTo>
                    <a:pt x="13312" y="221975"/>
                  </a:lnTo>
                  <a:lnTo>
                    <a:pt x="0" y="288036"/>
                  </a:lnTo>
                  <a:lnTo>
                    <a:pt x="3391" y="321636"/>
                  </a:lnTo>
                  <a:lnTo>
                    <a:pt x="29386" y="385199"/>
                  </a:lnTo>
                  <a:lnTo>
                    <a:pt x="78477" y="442472"/>
                  </a:lnTo>
                  <a:lnTo>
                    <a:pt x="110737" y="468210"/>
                  </a:lnTo>
                  <a:lnTo>
                    <a:pt x="147637" y="491728"/>
                  </a:lnTo>
                  <a:lnTo>
                    <a:pt x="188798" y="512810"/>
                  </a:lnTo>
                  <a:lnTo>
                    <a:pt x="233841" y="531241"/>
                  </a:lnTo>
                  <a:lnTo>
                    <a:pt x="282389" y="546804"/>
                  </a:lnTo>
                  <a:lnTo>
                    <a:pt x="334064" y="559285"/>
                  </a:lnTo>
                  <a:lnTo>
                    <a:pt x="388486" y="568467"/>
                  </a:lnTo>
                  <a:lnTo>
                    <a:pt x="445279" y="574134"/>
                  </a:lnTo>
                  <a:lnTo>
                    <a:pt x="504063" y="576072"/>
                  </a:lnTo>
                  <a:lnTo>
                    <a:pt x="562846" y="574134"/>
                  </a:lnTo>
                  <a:lnTo>
                    <a:pt x="619639" y="568467"/>
                  </a:lnTo>
                  <a:lnTo>
                    <a:pt x="674061" y="559285"/>
                  </a:lnTo>
                  <a:lnTo>
                    <a:pt x="725736" y="546804"/>
                  </a:lnTo>
                  <a:lnTo>
                    <a:pt x="774284" y="531241"/>
                  </a:lnTo>
                  <a:lnTo>
                    <a:pt x="819327" y="512810"/>
                  </a:lnTo>
                  <a:lnTo>
                    <a:pt x="860488" y="491728"/>
                  </a:lnTo>
                  <a:lnTo>
                    <a:pt x="897388" y="468210"/>
                  </a:lnTo>
                  <a:lnTo>
                    <a:pt x="929648" y="442472"/>
                  </a:lnTo>
                  <a:lnTo>
                    <a:pt x="956892" y="414730"/>
                  </a:lnTo>
                  <a:lnTo>
                    <a:pt x="994813" y="354096"/>
                  </a:lnTo>
                  <a:lnTo>
                    <a:pt x="1008126" y="288036"/>
                  </a:lnTo>
                  <a:lnTo>
                    <a:pt x="1004734" y="254435"/>
                  </a:lnTo>
                  <a:lnTo>
                    <a:pt x="978739" y="190872"/>
                  </a:lnTo>
                  <a:lnTo>
                    <a:pt x="929648" y="133599"/>
                  </a:lnTo>
                  <a:lnTo>
                    <a:pt x="897388" y="107861"/>
                  </a:lnTo>
                  <a:lnTo>
                    <a:pt x="860488" y="84343"/>
                  </a:lnTo>
                  <a:lnTo>
                    <a:pt x="819327" y="63261"/>
                  </a:lnTo>
                  <a:lnTo>
                    <a:pt x="774284" y="44830"/>
                  </a:lnTo>
                  <a:lnTo>
                    <a:pt x="725736" y="29267"/>
                  </a:lnTo>
                  <a:lnTo>
                    <a:pt x="674061" y="16786"/>
                  </a:lnTo>
                  <a:lnTo>
                    <a:pt x="619639" y="7604"/>
                  </a:lnTo>
                  <a:lnTo>
                    <a:pt x="562846" y="1937"/>
                  </a:lnTo>
                  <a:lnTo>
                    <a:pt x="504063" y="0"/>
                  </a:lnTo>
                  <a:close/>
                </a:path>
              </a:pathLst>
            </a:custGeom>
            <a:solidFill>
              <a:srgbClr val="66CCFF"/>
            </a:solidFill>
          </p:spPr>
          <p:txBody>
            <a:bodyPr wrap="square" lIns="0" tIns="0" rIns="0" bIns="0" rtlCol="0"/>
            <a:lstStyle/>
            <a:p>
              <a:endParaRPr/>
            </a:p>
          </p:txBody>
        </p:sp>
        <p:sp>
          <p:nvSpPr>
            <p:cNvPr id="16" name="object 16"/>
            <p:cNvSpPr/>
            <p:nvPr/>
          </p:nvSpPr>
          <p:spPr>
            <a:xfrm>
              <a:off x="1979675" y="2564892"/>
              <a:ext cx="1008380" cy="576580"/>
            </a:xfrm>
            <a:custGeom>
              <a:avLst/>
              <a:gdLst/>
              <a:ahLst/>
              <a:cxnLst/>
              <a:rect l="l" t="t" r="r" b="b"/>
              <a:pathLst>
                <a:path w="1008380" h="576580">
                  <a:moveTo>
                    <a:pt x="0" y="288036"/>
                  </a:moveTo>
                  <a:lnTo>
                    <a:pt x="13312" y="221975"/>
                  </a:lnTo>
                  <a:lnTo>
                    <a:pt x="51233" y="161341"/>
                  </a:lnTo>
                  <a:lnTo>
                    <a:pt x="78477" y="133599"/>
                  </a:lnTo>
                  <a:lnTo>
                    <a:pt x="110737" y="107861"/>
                  </a:lnTo>
                  <a:lnTo>
                    <a:pt x="147637" y="84343"/>
                  </a:lnTo>
                  <a:lnTo>
                    <a:pt x="188798" y="63261"/>
                  </a:lnTo>
                  <a:lnTo>
                    <a:pt x="233841" y="44830"/>
                  </a:lnTo>
                  <a:lnTo>
                    <a:pt x="282389" y="29267"/>
                  </a:lnTo>
                  <a:lnTo>
                    <a:pt x="334064" y="16786"/>
                  </a:lnTo>
                  <a:lnTo>
                    <a:pt x="388486" y="7604"/>
                  </a:lnTo>
                  <a:lnTo>
                    <a:pt x="445279" y="1937"/>
                  </a:lnTo>
                  <a:lnTo>
                    <a:pt x="504063" y="0"/>
                  </a:lnTo>
                  <a:lnTo>
                    <a:pt x="562846" y="1937"/>
                  </a:lnTo>
                  <a:lnTo>
                    <a:pt x="619639" y="7604"/>
                  </a:lnTo>
                  <a:lnTo>
                    <a:pt x="674061" y="16786"/>
                  </a:lnTo>
                  <a:lnTo>
                    <a:pt x="725736" y="29267"/>
                  </a:lnTo>
                  <a:lnTo>
                    <a:pt x="774284" y="44830"/>
                  </a:lnTo>
                  <a:lnTo>
                    <a:pt x="819327" y="63261"/>
                  </a:lnTo>
                  <a:lnTo>
                    <a:pt x="860488" y="84343"/>
                  </a:lnTo>
                  <a:lnTo>
                    <a:pt x="897388" y="107861"/>
                  </a:lnTo>
                  <a:lnTo>
                    <a:pt x="929648" y="133599"/>
                  </a:lnTo>
                  <a:lnTo>
                    <a:pt x="956892" y="161341"/>
                  </a:lnTo>
                  <a:lnTo>
                    <a:pt x="994813" y="221975"/>
                  </a:lnTo>
                  <a:lnTo>
                    <a:pt x="1008126" y="288036"/>
                  </a:lnTo>
                  <a:lnTo>
                    <a:pt x="1004734" y="321636"/>
                  </a:lnTo>
                  <a:lnTo>
                    <a:pt x="994813" y="354096"/>
                  </a:lnTo>
                  <a:lnTo>
                    <a:pt x="956892" y="414730"/>
                  </a:lnTo>
                  <a:lnTo>
                    <a:pt x="929648" y="442472"/>
                  </a:lnTo>
                  <a:lnTo>
                    <a:pt x="897388" y="468210"/>
                  </a:lnTo>
                  <a:lnTo>
                    <a:pt x="860488" y="491728"/>
                  </a:lnTo>
                  <a:lnTo>
                    <a:pt x="819327" y="512810"/>
                  </a:lnTo>
                  <a:lnTo>
                    <a:pt x="774284" y="531241"/>
                  </a:lnTo>
                  <a:lnTo>
                    <a:pt x="725736" y="546804"/>
                  </a:lnTo>
                  <a:lnTo>
                    <a:pt x="674061" y="559285"/>
                  </a:lnTo>
                  <a:lnTo>
                    <a:pt x="619639" y="568467"/>
                  </a:lnTo>
                  <a:lnTo>
                    <a:pt x="562846" y="574134"/>
                  </a:lnTo>
                  <a:lnTo>
                    <a:pt x="504063" y="576072"/>
                  </a:lnTo>
                  <a:lnTo>
                    <a:pt x="445279" y="574134"/>
                  </a:lnTo>
                  <a:lnTo>
                    <a:pt x="388486" y="568467"/>
                  </a:lnTo>
                  <a:lnTo>
                    <a:pt x="334064" y="559285"/>
                  </a:lnTo>
                  <a:lnTo>
                    <a:pt x="282389" y="546804"/>
                  </a:lnTo>
                  <a:lnTo>
                    <a:pt x="233841" y="531241"/>
                  </a:lnTo>
                  <a:lnTo>
                    <a:pt x="188798" y="512810"/>
                  </a:lnTo>
                  <a:lnTo>
                    <a:pt x="147637" y="491728"/>
                  </a:lnTo>
                  <a:lnTo>
                    <a:pt x="110737" y="468210"/>
                  </a:lnTo>
                  <a:lnTo>
                    <a:pt x="78477" y="442472"/>
                  </a:lnTo>
                  <a:lnTo>
                    <a:pt x="51233" y="414730"/>
                  </a:lnTo>
                  <a:lnTo>
                    <a:pt x="13312" y="354096"/>
                  </a:lnTo>
                  <a:lnTo>
                    <a:pt x="0" y="288036"/>
                  </a:lnTo>
                  <a:close/>
                </a:path>
              </a:pathLst>
            </a:custGeom>
            <a:ln w="25400">
              <a:solidFill>
                <a:srgbClr val="4894BB"/>
              </a:solidFill>
            </a:ln>
          </p:spPr>
          <p:txBody>
            <a:bodyPr wrap="square" lIns="0" tIns="0" rIns="0" bIns="0" rtlCol="0"/>
            <a:lstStyle/>
            <a:p>
              <a:endParaRPr/>
            </a:p>
          </p:txBody>
        </p:sp>
        <p:sp>
          <p:nvSpPr>
            <p:cNvPr id="17" name="object 17"/>
            <p:cNvSpPr/>
            <p:nvPr/>
          </p:nvSpPr>
          <p:spPr>
            <a:xfrm>
              <a:off x="1979675" y="3429000"/>
              <a:ext cx="1008380" cy="576580"/>
            </a:xfrm>
            <a:custGeom>
              <a:avLst/>
              <a:gdLst/>
              <a:ahLst/>
              <a:cxnLst/>
              <a:rect l="l" t="t" r="r" b="b"/>
              <a:pathLst>
                <a:path w="1008380" h="576579">
                  <a:moveTo>
                    <a:pt x="504063" y="0"/>
                  </a:moveTo>
                  <a:lnTo>
                    <a:pt x="445279" y="1937"/>
                  </a:lnTo>
                  <a:lnTo>
                    <a:pt x="388486" y="7604"/>
                  </a:lnTo>
                  <a:lnTo>
                    <a:pt x="334064" y="16786"/>
                  </a:lnTo>
                  <a:lnTo>
                    <a:pt x="282389" y="29267"/>
                  </a:lnTo>
                  <a:lnTo>
                    <a:pt x="233841" y="44830"/>
                  </a:lnTo>
                  <a:lnTo>
                    <a:pt x="188798" y="63261"/>
                  </a:lnTo>
                  <a:lnTo>
                    <a:pt x="147637" y="84343"/>
                  </a:lnTo>
                  <a:lnTo>
                    <a:pt x="110737" y="107861"/>
                  </a:lnTo>
                  <a:lnTo>
                    <a:pt x="78477" y="133599"/>
                  </a:lnTo>
                  <a:lnTo>
                    <a:pt x="51233" y="161341"/>
                  </a:lnTo>
                  <a:lnTo>
                    <a:pt x="13312" y="221975"/>
                  </a:lnTo>
                  <a:lnTo>
                    <a:pt x="0" y="288036"/>
                  </a:lnTo>
                  <a:lnTo>
                    <a:pt x="3391" y="321636"/>
                  </a:lnTo>
                  <a:lnTo>
                    <a:pt x="29386" y="385199"/>
                  </a:lnTo>
                  <a:lnTo>
                    <a:pt x="78477" y="442472"/>
                  </a:lnTo>
                  <a:lnTo>
                    <a:pt x="110737" y="468210"/>
                  </a:lnTo>
                  <a:lnTo>
                    <a:pt x="147637" y="491728"/>
                  </a:lnTo>
                  <a:lnTo>
                    <a:pt x="188798" y="512810"/>
                  </a:lnTo>
                  <a:lnTo>
                    <a:pt x="233841" y="531241"/>
                  </a:lnTo>
                  <a:lnTo>
                    <a:pt x="282389" y="546804"/>
                  </a:lnTo>
                  <a:lnTo>
                    <a:pt x="334064" y="559285"/>
                  </a:lnTo>
                  <a:lnTo>
                    <a:pt x="388486" y="568467"/>
                  </a:lnTo>
                  <a:lnTo>
                    <a:pt x="445279" y="574134"/>
                  </a:lnTo>
                  <a:lnTo>
                    <a:pt x="504063" y="576072"/>
                  </a:lnTo>
                  <a:lnTo>
                    <a:pt x="562846" y="574134"/>
                  </a:lnTo>
                  <a:lnTo>
                    <a:pt x="619639" y="568467"/>
                  </a:lnTo>
                  <a:lnTo>
                    <a:pt x="674061" y="559285"/>
                  </a:lnTo>
                  <a:lnTo>
                    <a:pt x="725736" y="546804"/>
                  </a:lnTo>
                  <a:lnTo>
                    <a:pt x="774284" y="531241"/>
                  </a:lnTo>
                  <a:lnTo>
                    <a:pt x="819327" y="512810"/>
                  </a:lnTo>
                  <a:lnTo>
                    <a:pt x="860488" y="491728"/>
                  </a:lnTo>
                  <a:lnTo>
                    <a:pt x="897388" y="468210"/>
                  </a:lnTo>
                  <a:lnTo>
                    <a:pt x="929648" y="442472"/>
                  </a:lnTo>
                  <a:lnTo>
                    <a:pt x="956892" y="414730"/>
                  </a:lnTo>
                  <a:lnTo>
                    <a:pt x="994813" y="354096"/>
                  </a:lnTo>
                  <a:lnTo>
                    <a:pt x="1008126" y="288036"/>
                  </a:lnTo>
                  <a:lnTo>
                    <a:pt x="1004734" y="254435"/>
                  </a:lnTo>
                  <a:lnTo>
                    <a:pt x="978739" y="190872"/>
                  </a:lnTo>
                  <a:lnTo>
                    <a:pt x="929648" y="133599"/>
                  </a:lnTo>
                  <a:lnTo>
                    <a:pt x="897388" y="107861"/>
                  </a:lnTo>
                  <a:lnTo>
                    <a:pt x="860488" y="84343"/>
                  </a:lnTo>
                  <a:lnTo>
                    <a:pt x="819327" y="63261"/>
                  </a:lnTo>
                  <a:lnTo>
                    <a:pt x="774284" y="44830"/>
                  </a:lnTo>
                  <a:lnTo>
                    <a:pt x="725736" y="29267"/>
                  </a:lnTo>
                  <a:lnTo>
                    <a:pt x="674061" y="16786"/>
                  </a:lnTo>
                  <a:lnTo>
                    <a:pt x="619639" y="7604"/>
                  </a:lnTo>
                  <a:lnTo>
                    <a:pt x="562846" y="1937"/>
                  </a:lnTo>
                  <a:lnTo>
                    <a:pt x="504063" y="0"/>
                  </a:lnTo>
                  <a:close/>
                </a:path>
              </a:pathLst>
            </a:custGeom>
            <a:solidFill>
              <a:srgbClr val="66CCFF"/>
            </a:solidFill>
          </p:spPr>
          <p:txBody>
            <a:bodyPr wrap="square" lIns="0" tIns="0" rIns="0" bIns="0" rtlCol="0"/>
            <a:lstStyle/>
            <a:p>
              <a:endParaRPr/>
            </a:p>
          </p:txBody>
        </p:sp>
        <p:sp>
          <p:nvSpPr>
            <p:cNvPr id="18" name="object 18"/>
            <p:cNvSpPr/>
            <p:nvPr/>
          </p:nvSpPr>
          <p:spPr>
            <a:xfrm>
              <a:off x="1979675" y="3429000"/>
              <a:ext cx="1008380" cy="576580"/>
            </a:xfrm>
            <a:custGeom>
              <a:avLst/>
              <a:gdLst/>
              <a:ahLst/>
              <a:cxnLst/>
              <a:rect l="l" t="t" r="r" b="b"/>
              <a:pathLst>
                <a:path w="1008380" h="576579">
                  <a:moveTo>
                    <a:pt x="0" y="288036"/>
                  </a:moveTo>
                  <a:lnTo>
                    <a:pt x="13312" y="221975"/>
                  </a:lnTo>
                  <a:lnTo>
                    <a:pt x="51233" y="161341"/>
                  </a:lnTo>
                  <a:lnTo>
                    <a:pt x="78477" y="133599"/>
                  </a:lnTo>
                  <a:lnTo>
                    <a:pt x="110737" y="107861"/>
                  </a:lnTo>
                  <a:lnTo>
                    <a:pt x="147637" y="84343"/>
                  </a:lnTo>
                  <a:lnTo>
                    <a:pt x="188798" y="63261"/>
                  </a:lnTo>
                  <a:lnTo>
                    <a:pt x="233841" y="44830"/>
                  </a:lnTo>
                  <a:lnTo>
                    <a:pt x="282389" y="29267"/>
                  </a:lnTo>
                  <a:lnTo>
                    <a:pt x="334064" y="16786"/>
                  </a:lnTo>
                  <a:lnTo>
                    <a:pt x="388486" y="7604"/>
                  </a:lnTo>
                  <a:lnTo>
                    <a:pt x="445279" y="1937"/>
                  </a:lnTo>
                  <a:lnTo>
                    <a:pt x="504063" y="0"/>
                  </a:lnTo>
                  <a:lnTo>
                    <a:pt x="562846" y="1937"/>
                  </a:lnTo>
                  <a:lnTo>
                    <a:pt x="619639" y="7604"/>
                  </a:lnTo>
                  <a:lnTo>
                    <a:pt x="674061" y="16786"/>
                  </a:lnTo>
                  <a:lnTo>
                    <a:pt x="725736" y="29267"/>
                  </a:lnTo>
                  <a:lnTo>
                    <a:pt x="774284" y="44830"/>
                  </a:lnTo>
                  <a:lnTo>
                    <a:pt x="819327" y="63261"/>
                  </a:lnTo>
                  <a:lnTo>
                    <a:pt x="860488" y="84343"/>
                  </a:lnTo>
                  <a:lnTo>
                    <a:pt x="897388" y="107861"/>
                  </a:lnTo>
                  <a:lnTo>
                    <a:pt x="929648" y="133599"/>
                  </a:lnTo>
                  <a:lnTo>
                    <a:pt x="956892" y="161341"/>
                  </a:lnTo>
                  <a:lnTo>
                    <a:pt x="994813" y="221975"/>
                  </a:lnTo>
                  <a:lnTo>
                    <a:pt x="1008126" y="288036"/>
                  </a:lnTo>
                  <a:lnTo>
                    <a:pt x="1004734" y="321636"/>
                  </a:lnTo>
                  <a:lnTo>
                    <a:pt x="994813" y="354096"/>
                  </a:lnTo>
                  <a:lnTo>
                    <a:pt x="956892" y="414730"/>
                  </a:lnTo>
                  <a:lnTo>
                    <a:pt x="929648" y="442472"/>
                  </a:lnTo>
                  <a:lnTo>
                    <a:pt x="897388" y="468210"/>
                  </a:lnTo>
                  <a:lnTo>
                    <a:pt x="860488" y="491728"/>
                  </a:lnTo>
                  <a:lnTo>
                    <a:pt x="819327" y="512810"/>
                  </a:lnTo>
                  <a:lnTo>
                    <a:pt x="774284" y="531241"/>
                  </a:lnTo>
                  <a:lnTo>
                    <a:pt x="725736" y="546804"/>
                  </a:lnTo>
                  <a:lnTo>
                    <a:pt x="674061" y="559285"/>
                  </a:lnTo>
                  <a:lnTo>
                    <a:pt x="619639" y="568467"/>
                  </a:lnTo>
                  <a:lnTo>
                    <a:pt x="562846" y="574134"/>
                  </a:lnTo>
                  <a:lnTo>
                    <a:pt x="504063" y="576072"/>
                  </a:lnTo>
                  <a:lnTo>
                    <a:pt x="445279" y="574134"/>
                  </a:lnTo>
                  <a:lnTo>
                    <a:pt x="388486" y="568467"/>
                  </a:lnTo>
                  <a:lnTo>
                    <a:pt x="334064" y="559285"/>
                  </a:lnTo>
                  <a:lnTo>
                    <a:pt x="282389" y="546804"/>
                  </a:lnTo>
                  <a:lnTo>
                    <a:pt x="233841" y="531241"/>
                  </a:lnTo>
                  <a:lnTo>
                    <a:pt x="188798" y="512810"/>
                  </a:lnTo>
                  <a:lnTo>
                    <a:pt x="147637" y="491728"/>
                  </a:lnTo>
                  <a:lnTo>
                    <a:pt x="110737" y="468210"/>
                  </a:lnTo>
                  <a:lnTo>
                    <a:pt x="78477" y="442472"/>
                  </a:lnTo>
                  <a:lnTo>
                    <a:pt x="51233" y="414730"/>
                  </a:lnTo>
                  <a:lnTo>
                    <a:pt x="13312" y="354096"/>
                  </a:lnTo>
                  <a:lnTo>
                    <a:pt x="0" y="288036"/>
                  </a:lnTo>
                  <a:close/>
                </a:path>
              </a:pathLst>
            </a:custGeom>
            <a:ln w="25400">
              <a:solidFill>
                <a:srgbClr val="4894BB"/>
              </a:solidFill>
            </a:ln>
          </p:spPr>
          <p:txBody>
            <a:bodyPr wrap="square" lIns="0" tIns="0" rIns="0" bIns="0" rtlCol="0"/>
            <a:lstStyle/>
            <a:p>
              <a:endParaRPr/>
            </a:p>
          </p:txBody>
        </p:sp>
        <p:sp>
          <p:nvSpPr>
            <p:cNvPr id="19" name="object 19"/>
            <p:cNvSpPr/>
            <p:nvPr/>
          </p:nvSpPr>
          <p:spPr>
            <a:xfrm>
              <a:off x="1907666" y="4941189"/>
              <a:ext cx="1008380" cy="576580"/>
            </a:xfrm>
            <a:custGeom>
              <a:avLst/>
              <a:gdLst/>
              <a:ahLst/>
              <a:cxnLst/>
              <a:rect l="l" t="t" r="r" b="b"/>
              <a:pathLst>
                <a:path w="1008380" h="576579">
                  <a:moveTo>
                    <a:pt x="504063" y="0"/>
                  </a:moveTo>
                  <a:lnTo>
                    <a:pt x="445279" y="1937"/>
                  </a:lnTo>
                  <a:lnTo>
                    <a:pt x="388486" y="7604"/>
                  </a:lnTo>
                  <a:lnTo>
                    <a:pt x="334064" y="16786"/>
                  </a:lnTo>
                  <a:lnTo>
                    <a:pt x="282389" y="29267"/>
                  </a:lnTo>
                  <a:lnTo>
                    <a:pt x="233841" y="44830"/>
                  </a:lnTo>
                  <a:lnTo>
                    <a:pt x="188798" y="63261"/>
                  </a:lnTo>
                  <a:lnTo>
                    <a:pt x="147637" y="84343"/>
                  </a:lnTo>
                  <a:lnTo>
                    <a:pt x="110737" y="107861"/>
                  </a:lnTo>
                  <a:lnTo>
                    <a:pt x="78477" y="133599"/>
                  </a:lnTo>
                  <a:lnTo>
                    <a:pt x="51233" y="161341"/>
                  </a:lnTo>
                  <a:lnTo>
                    <a:pt x="13312" y="221975"/>
                  </a:lnTo>
                  <a:lnTo>
                    <a:pt x="0" y="288036"/>
                  </a:lnTo>
                  <a:lnTo>
                    <a:pt x="3391" y="321613"/>
                  </a:lnTo>
                  <a:lnTo>
                    <a:pt x="29386" y="385149"/>
                  </a:lnTo>
                  <a:lnTo>
                    <a:pt x="78477" y="442415"/>
                  </a:lnTo>
                  <a:lnTo>
                    <a:pt x="110737" y="468156"/>
                  </a:lnTo>
                  <a:lnTo>
                    <a:pt x="147637" y="491680"/>
                  </a:lnTo>
                  <a:lnTo>
                    <a:pt x="188798" y="512770"/>
                  </a:lnTo>
                  <a:lnTo>
                    <a:pt x="233841" y="531210"/>
                  </a:lnTo>
                  <a:lnTo>
                    <a:pt x="282389" y="546782"/>
                  </a:lnTo>
                  <a:lnTo>
                    <a:pt x="334064" y="559271"/>
                  </a:lnTo>
                  <a:lnTo>
                    <a:pt x="388486" y="568460"/>
                  </a:lnTo>
                  <a:lnTo>
                    <a:pt x="445279" y="574133"/>
                  </a:lnTo>
                  <a:lnTo>
                    <a:pt x="504063" y="576072"/>
                  </a:lnTo>
                  <a:lnTo>
                    <a:pt x="562846" y="574133"/>
                  </a:lnTo>
                  <a:lnTo>
                    <a:pt x="619639" y="568460"/>
                  </a:lnTo>
                  <a:lnTo>
                    <a:pt x="674061" y="559271"/>
                  </a:lnTo>
                  <a:lnTo>
                    <a:pt x="725736" y="546782"/>
                  </a:lnTo>
                  <a:lnTo>
                    <a:pt x="774284" y="531210"/>
                  </a:lnTo>
                  <a:lnTo>
                    <a:pt x="819327" y="512770"/>
                  </a:lnTo>
                  <a:lnTo>
                    <a:pt x="860488" y="491680"/>
                  </a:lnTo>
                  <a:lnTo>
                    <a:pt x="897388" y="468156"/>
                  </a:lnTo>
                  <a:lnTo>
                    <a:pt x="929648" y="442415"/>
                  </a:lnTo>
                  <a:lnTo>
                    <a:pt x="956892" y="414674"/>
                  </a:lnTo>
                  <a:lnTo>
                    <a:pt x="994813" y="354056"/>
                  </a:lnTo>
                  <a:lnTo>
                    <a:pt x="1008126" y="288036"/>
                  </a:lnTo>
                  <a:lnTo>
                    <a:pt x="1004734" y="254435"/>
                  </a:lnTo>
                  <a:lnTo>
                    <a:pt x="978739" y="190872"/>
                  </a:lnTo>
                  <a:lnTo>
                    <a:pt x="929648" y="133599"/>
                  </a:lnTo>
                  <a:lnTo>
                    <a:pt x="897388" y="107861"/>
                  </a:lnTo>
                  <a:lnTo>
                    <a:pt x="860488" y="84343"/>
                  </a:lnTo>
                  <a:lnTo>
                    <a:pt x="819327" y="63261"/>
                  </a:lnTo>
                  <a:lnTo>
                    <a:pt x="774284" y="44830"/>
                  </a:lnTo>
                  <a:lnTo>
                    <a:pt x="725736" y="29267"/>
                  </a:lnTo>
                  <a:lnTo>
                    <a:pt x="674061" y="16786"/>
                  </a:lnTo>
                  <a:lnTo>
                    <a:pt x="619639" y="7604"/>
                  </a:lnTo>
                  <a:lnTo>
                    <a:pt x="562846" y="1937"/>
                  </a:lnTo>
                  <a:lnTo>
                    <a:pt x="504063" y="0"/>
                  </a:lnTo>
                  <a:close/>
                </a:path>
              </a:pathLst>
            </a:custGeom>
            <a:solidFill>
              <a:srgbClr val="66CCFF"/>
            </a:solidFill>
          </p:spPr>
          <p:txBody>
            <a:bodyPr wrap="square" lIns="0" tIns="0" rIns="0" bIns="0" rtlCol="0"/>
            <a:lstStyle/>
            <a:p>
              <a:endParaRPr/>
            </a:p>
          </p:txBody>
        </p:sp>
        <p:sp>
          <p:nvSpPr>
            <p:cNvPr id="20" name="object 20"/>
            <p:cNvSpPr/>
            <p:nvPr/>
          </p:nvSpPr>
          <p:spPr>
            <a:xfrm>
              <a:off x="1839467" y="4872989"/>
              <a:ext cx="1148715" cy="688975"/>
            </a:xfrm>
            <a:custGeom>
              <a:avLst/>
              <a:gdLst/>
              <a:ahLst/>
              <a:cxnLst/>
              <a:rect l="l" t="t" r="r" b="b"/>
              <a:pathLst>
                <a:path w="1148714" h="688975">
                  <a:moveTo>
                    <a:pt x="68199" y="356235"/>
                  </a:moveTo>
                  <a:lnTo>
                    <a:pt x="81511" y="290174"/>
                  </a:lnTo>
                  <a:lnTo>
                    <a:pt x="119432" y="229540"/>
                  </a:lnTo>
                  <a:lnTo>
                    <a:pt x="146676" y="201798"/>
                  </a:lnTo>
                  <a:lnTo>
                    <a:pt x="178936" y="176060"/>
                  </a:lnTo>
                  <a:lnTo>
                    <a:pt x="215836" y="152542"/>
                  </a:lnTo>
                  <a:lnTo>
                    <a:pt x="256997" y="131460"/>
                  </a:lnTo>
                  <a:lnTo>
                    <a:pt x="302040" y="113029"/>
                  </a:lnTo>
                  <a:lnTo>
                    <a:pt x="350588" y="97466"/>
                  </a:lnTo>
                  <a:lnTo>
                    <a:pt x="402263" y="84985"/>
                  </a:lnTo>
                  <a:lnTo>
                    <a:pt x="456685" y="75803"/>
                  </a:lnTo>
                  <a:lnTo>
                    <a:pt x="513478" y="70136"/>
                  </a:lnTo>
                  <a:lnTo>
                    <a:pt x="572262" y="68199"/>
                  </a:lnTo>
                  <a:lnTo>
                    <a:pt x="631045" y="70136"/>
                  </a:lnTo>
                  <a:lnTo>
                    <a:pt x="687838" y="75803"/>
                  </a:lnTo>
                  <a:lnTo>
                    <a:pt x="742260" y="84985"/>
                  </a:lnTo>
                  <a:lnTo>
                    <a:pt x="793935" y="97466"/>
                  </a:lnTo>
                  <a:lnTo>
                    <a:pt x="842483" y="113029"/>
                  </a:lnTo>
                  <a:lnTo>
                    <a:pt x="887526" y="131460"/>
                  </a:lnTo>
                  <a:lnTo>
                    <a:pt x="928687" y="152542"/>
                  </a:lnTo>
                  <a:lnTo>
                    <a:pt x="965587" y="176060"/>
                  </a:lnTo>
                  <a:lnTo>
                    <a:pt x="997847" y="201798"/>
                  </a:lnTo>
                  <a:lnTo>
                    <a:pt x="1025091" y="229540"/>
                  </a:lnTo>
                  <a:lnTo>
                    <a:pt x="1063012" y="290174"/>
                  </a:lnTo>
                  <a:lnTo>
                    <a:pt x="1076325" y="356235"/>
                  </a:lnTo>
                  <a:lnTo>
                    <a:pt x="1072933" y="389812"/>
                  </a:lnTo>
                  <a:lnTo>
                    <a:pt x="1063012" y="422255"/>
                  </a:lnTo>
                  <a:lnTo>
                    <a:pt x="1025091" y="482873"/>
                  </a:lnTo>
                  <a:lnTo>
                    <a:pt x="997847" y="510614"/>
                  </a:lnTo>
                  <a:lnTo>
                    <a:pt x="965587" y="536355"/>
                  </a:lnTo>
                  <a:lnTo>
                    <a:pt x="928687" y="559879"/>
                  </a:lnTo>
                  <a:lnTo>
                    <a:pt x="887526" y="580969"/>
                  </a:lnTo>
                  <a:lnTo>
                    <a:pt x="842483" y="599409"/>
                  </a:lnTo>
                  <a:lnTo>
                    <a:pt x="793935" y="614981"/>
                  </a:lnTo>
                  <a:lnTo>
                    <a:pt x="742260" y="627470"/>
                  </a:lnTo>
                  <a:lnTo>
                    <a:pt x="687838" y="636659"/>
                  </a:lnTo>
                  <a:lnTo>
                    <a:pt x="631045" y="642332"/>
                  </a:lnTo>
                  <a:lnTo>
                    <a:pt x="572262" y="644271"/>
                  </a:lnTo>
                  <a:lnTo>
                    <a:pt x="513478" y="642332"/>
                  </a:lnTo>
                  <a:lnTo>
                    <a:pt x="456685" y="636659"/>
                  </a:lnTo>
                  <a:lnTo>
                    <a:pt x="402263" y="627470"/>
                  </a:lnTo>
                  <a:lnTo>
                    <a:pt x="350588" y="614981"/>
                  </a:lnTo>
                  <a:lnTo>
                    <a:pt x="302040" y="599409"/>
                  </a:lnTo>
                  <a:lnTo>
                    <a:pt x="256997" y="580969"/>
                  </a:lnTo>
                  <a:lnTo>
                    <a:pt x="215836" y="559879"/>
                  </a:lnTo>
                  <a:lnTo>
                    <a:pt x="178936" y="536355"/>
                  </a:lnTo>
                  <a:lnTo>
                    <a:pt x="146676" y="510614"/>
                  </a:lnTo>
                  <a:lnTo>
                    <a:pt x="119432" y="482873"/>
                  </a:lnTo>
                  <a:lnTo>
                    <a:pt x="81511" y="422255"/>
                  </a:lnTo>
                  <a:lnTo>
                    <a:pt x="68199" y="356235"/>
                  </a:lnTo>
                  <a:close/>
                </a:path>
                <a:path w="1148714" h="688975">
                  <a:moveTo>
                    <a:pt x="0" y="344424"/>
                  </a:moveTo>
                  <a:lnTo>
                    <a:pt x="11664" y="275003"/>
                  </a:lnTo>
                  <a:lnTo>
                    <a:pt x="45118" y="210347"/>
                  </a:lnTo>
                  <a:lnTo>
                    <a:pt x="69295" y="180239"/>
                  </a:lnTo>
                  <a:lnTo>
                    <a:pt x="98054" y="151841"/>
                  </a:lnTo>
                  <a:lnTo>
                    <a:pt x="131106" y="125327"/>
                  </a:lnTo>
                  <a:lnTo>
                    <a:pt x="168163" y="100869"/>
                  </a:lnTo>
                  <a:lnTo>
                    <a:pt x="208937" y="78641"/>
                  </a:lnTo>
                  <a:lnTo>
                    <a:pt x="253138" y="58815"/>
                  </a:lnTo>
                  <a:lnTo>
                    <a:pt x="300478" y="41564"/>
                  </a:lnTo>
                  <a:lnTo>
                    <a:pt x="350668" y="27062"/>
                  </a:lnTo>
                  <a:lnTo>
                    <a:pt x="403421" y="15482"/>
                  </a:lnTo>
                  <a:lnTo>
                    <a:pt x="458447" y="6996"/>
                  </a:lnTo>
                  <a:lnTo>
                    <a:pt x="515459" y="1777"/>
                  </a:lnTo>
                  <a:lnTo>
                    <a:pt x="574167" y="0"/>
                  </a:lnTo>
                  <a:lnTo>
                    <a:pt x="632874" y="1777"/>
                  </a:lnTo>
                  <a:lnTo>
                    <a:pt x="689886" y="6996"/>
                  </a:lnTo>
                  <a:lnTo>
                    <a:pt x="744912" y="15482"/>
                  </a:lnTo>
                  <a:lnTo>
                    <a:pt x="797665" y="27062"/>
                  </a:lnTo>
                  <a:lnTo>
                    <a:pt x="847855" y="41564"/>
                  </a:lnTo>
                  <a:lnTo>
                    <a:pt x="895195" y="58815"/>
                  </a:lnTo>
                  <a:lnTo>
                    <a:pt x="939396" y="78641"/>
                  </a:lnTo>
                  <a:lnTo>
                    <a:pt x="980170" y="100869"/>
                  </a:lnTo>
                  <a:lnTo>
                    <a:pt x="1017227" y="125327"/>
                  </a:lnTo>
                  <a:lnTo>
                    <a:pt x="1050279" y="151841"/>
                  </a:lnTo>
                  <a:lnTo>
                    <a:pt x="1079038" y="180239"/>
                  </a:lnTo>
                  <a:lnTo>
                    <a:pt x="1103215" y="210347"/>
                  </a:lnTo>
                  <a:lnTo>
                    <a:pt x="1136669" y="275003"/>
                  </a:lnTo>
                  <a:lnTo>
                    <a:pt x="1148333" y="344424"/>
                  </a:lnTo>
                  <a:lnTo>
                    <a:pt x="1145369" y="379645"/>
                  </a:lnTo>
                  <a:lnTo>
                    <a:pt x="1136669" y="413850"/>
                  </a:lnTo>
                  <a:lnTo>
                    <a:pt x="1103215" y="478520"/>
                  </a:lnTo>
                  <a:lnTo>
                    <a:pt x="1079038" y="508637"/>
                  </a:lnTo>
                  <a:lnTo>
                    <a:pt x="1050279" y="537046"/>
                  </a:lnTo>
                  <a:lnTo>
                    <a:pt x="1017227" y="563572"/>
                  </a:lnTo>
                  <a:lnTo>
                    <a:pt x="980170" y="588041"/>
                  </a:lnTo>
                  <a:lnTo>
                    <a:pt x="939396" y="610282"/>
                  </a:lnTo>
                  <a:lnTo>
                    <a:pt x="895195" y="630119"/>
                  </a:lnTo>
                  <a:lnTo>
                    <a:pt x="847855" y="647380"/>
                  </a:lnTo>
                  <a:lnTo>
                    <a:pt x="797665" y="661892"/>
                  </a:lnTo>
                  <a:lnTo>
                    <a:pt x="744912" y="673480"/>
                  </a:lnTo>
                  <a:lnTo>
                    <a:pt x="689886" y="681973"/>
                  </a:lnTo>
                  <a:lnTo>
                    <a:pt x="632874" y="687195"/>
                  </a:lnTo>
                  <a:lnTo>
                    <a:pt x="574167" y="688975"/>
                  </a:lnTo>
                  <a:lnTo>
                    <a:pt x="515459" y="687195"/>
                  </a:lnTo>
                  <a:lnTo>
                    <a:pt x="458447" y="681973"/>
                  </a:lnTo>
                  <a:lnTo>
                    <a:pt x="403421" y="673480"/>
                  </a:lnTo>
                  <a:lnTo>
                    <a:pt x="350668" y="661892"/>
                  </a:lnTo>
                  <a:lnTo>
                    <a:pt x="300478" y="647380"/>
                  </a:lnTo>
                  <a:lnTo>
                    <a:pt x="253138" y="630119"/>
                  </a:lnTo>
                  <a:lnTo>
                    <a:pt x="208937" y="610282"/>
                  </a:lnTo>
                  <a:lnTo>
                    <a:pt x="168163" y="588041"/>
                  </a:lnTo>
                  <a:lnTo>
                    <a:pt x="131106" y="563572"/>
                  </a:lnTo>
                  <a:lnTo>
                    <a:pt x="98054" y="537046"/>
                  </a:lnTo>
                  <a:lnTo>
                    <a:pt x="69295" y="508637"/>
                  </a:lnTo>
                  <a:lnTo>
                    <a:pt x="45118" y="478520"/>
                  </a:lnTo>
                  <a:lnTo>
                    <a:pt x="11664" y="413850"/>
                  </a:lnTo>
                  <a:lnTo>
                    <a:pt x="0" y="344424"/>
                  </a:lnTo>
                  <a:close/>
                </a:path>
              </a:pathLst>
            </a:custGeom>
            <a:ln w="25400">
              <a:solidFill>
                <a:srgbClr val="4894BB"/>
              </a:solidFill>
            </a:ln>
          </p:spPr>
          <p:txBody>
            <a:bodyPr wrap="square" lIns="0" tIns="0" rIns="0" bIns="0" rtlCol="0"/>
            <a:lstStyle/>
            <a:p>
              <a:endParaRPr/>
            </a:p>
          </p:txBody>
        </p:sp>
        <p:sp>
          <p:nvSpPr>
            <p:cNvPr id="21" name="object 21"/>
            <p:cNvSpPr/>
            <p:nvPr/>
          </p:nvSpPr>
          <p:spPr>
            <a:xfrm>
              <a:off x="2045588" y="4077080"/>
              <a:ext cx="936625" cy="648335"/>
            </a:xfrm>
            <a:custGeom>
              <a:avLst/>
              <a:gdLst/>
              <a:ahLst/>
              <a:cxnLst/>
              <a:rect l="l" t="t" r="r" b="b"/>
              <a:pathLst>
                <a:path w="936625" h="648335">
                  <a:moveTo>
                    <a:pt x="468122" y="0"/>
                  </a:moveTo>
                  <a:lnTo>
                    <a:pt x="0" y="323977"/>
                  </a:lnTo>
                  <a:lnTo>
                    <a:pt x="468122" y="648081"/>
                  </a:lnTo>
                  <a:lnTo>
                    <a:pt x="936117" y="323977"/>
                  </a:lnTo>
                  <a:lnTo>
                    <a:pt x="468122" y="0"/>
                  </a:lnTo>
                  <a:close/>
                </a:path>
              </a:pathLst>
            </a:custGeom>
            <a:solidFill>
              <a:srgbClr val="66CCFF"/>
            </a:solidFill>
          </p:spPr>
          <p:txBody>
            <a:bodyPr wrap="square" lIns="0" tIns="0" rIns="0" bIns="0" rtlCol="0"/>
            <a:lstStyle/>
            <a:p>
              <a:endParaRPr/>
            </a:p>
          </p:txBody>
        </p:sp>
        <p:sp>
          <p:nvSpPr>
            <p:cNvPr id="22" name="object 22"/>
            <p:cNvSpPr/>
            <p:nvPr/>
          </p:nvSpPr>
          <p:spPr>
            <a:xfrm>
              <a:off x="2045588" y="4077080"/>
              <a:ext cx="936625" cy="648335"/>
            </a:xfrm>
            <a:custGeom>
              <a:avLst/>
              <a:gdLst/>
              <a:ahLst/>
              <a:cxnLst/>
              <a:rect l="l" t="t" r="r" b="b"/>
              <a:pathLst>
                <a:path w="936625" h="648335">
                  <a:moveTo>
                    <a:pt x="0" y="323977"/>
                  </a:moveTo>
                  <a:lnTo>
                    <a:pt x="468122" y="0"/>
                  </a:lnTo>
                  <a:lnTo>
                    <a:pt x="936117" y="323977"/>
                  </a:lnTo>
                  <a:lnTo>
                    <a:pt x="468122" y="648081"/>
                  </a:lnTo>
                  <a:lnTo>
                    <a:pt x="0" y="323977"/>
                  </a:lnTo>
                  <a:close/>
                </a:path>
              </a:pathLst>
            </a:custGeom>
            <a:ln w="25400">
              <a:solidFill>
                <a:srgbClr val="4894BB"/>
              </a:solidFill>
            </a:ln>
          </p:spPr>
          <p:txBody>
            <a:bodyPr wrap="square" lIns="0" tIns="0" rIns="0" bIns="0" rtlCol="0"/>
            <a:lstStyle/>
            <a:p>
              <a:endParaRPr/>
            </a:p>
          </p:txBody>
        </p:sp>
        <p:sp>
          <p:nvSpPr>
            <p:cNvPr id="23" name="object 23"/>
            <p:cNvSpPr/>
            <p:nvPr/>
          </p:nvSpPr>
          <p:spPr>
            <a:xfrm>
              <a:off x="2195702" y="3870960"/>
              <a:ext cx="576580" cy="0"/>
            </a:xfrm>
            <a:custGeom>
              <a:avLst/>
              <a:gdLst/>
              <a:ahLst/>
              <a:cxnLst/>
              <a:rect l="l" t="t" r="r" b="b"/>
              <a:pathLst>
                <a:path w="576580">
                  <a:moveTo>
                    <a:pt x="576072" y="0"/>
                  </a:moveTo>
                  <a:lnTo>
                    <a:pt x="0" y="0"/>
                  </a:lnTo>
                </a:path>
              </a:pathLst>
            </a:custGeom>
            <a:ln w="9525">
              <a:solidFill>
                <a:srgbClr val="4B4B4B"/>
              </a:solidFill>
            </a:ln>
          </p:spPr>
          <p:txBody>
            <a:bodyPr wrap="square" lIns="0" tIns="0" rIns="0" bIns="0" rtlCol="0"/>
            <a:lstStyle/>
            <a:p>
              <a:endParaRPr/>
            </a:p>
          </p:txBody>
        </p:sp>
      </p:grpSp>
      <p:graphicFrame>
        <p:nvGraphicFramePr>
          <p:cNvPr id="24" name="object 24"/>
          <p:cNvGraphicFramePr>
            <a:graphicFrameLocks noGrp="1"/>
          </p:cNvGraphicFramePr>
          <p:nvPr>
            <p:extLst>
              <p:ext uri="{D42A27DB-BD31-4B8C-83A1-F6EECF244321}">
                <p14:modId xmlns:p14="http://schemas.microsoft.com/office/powerpoint/2010/main" val="1815042167"/>
              </p:ext>
            </p:extLst>
          </p:nvPr>
        </p:nvGraphicFramePr>
        <p:xfrm>
          <a:off x="1037259" y="1216194"/>
          <a:ext cx="7642859" cy="5184606"/>
        </p:xfrm>
        <a:graphic>
          <a:graphicData uri="http://schemas.openxmlformats.org/drawingml/2006/table">
            <a:tbl>
              <a:tblPr firstRow="1" bandRow="1">
                <a:tableStyleId>{2D5ABB26-0587-4C30-8999-92F81FD0307C}</a:tableStyleId>
              </a:tblPr>
              <a:tblGrid>
                <a:gridCol w="626110">
                  <a:extLst>
                    <a:ext uri="{9D8B030D-6E8A-4147-A177-3AD203B41FA5}">
                      <a16:colId xmlns:a16="http://schemas.microsoft.com/office/drawing/2014/main" val="20000"/>
                    </a:ext>
                  </a:extLst>
                </a:gridCol>
                <a:gridCol w="1636394">
                  <a:extLst>
                    <a:ext uri="{9D8B030D-6E8A-4147-A177-3AD203B41FA5}">
                      <a16:colId xmlns:a16="http://schemas.microsoft.com/office/drawing/2014/main" val="20001"/>
                    </a:ext>
                  </a:extLst>
                </a:gridCol>
                <a:gridCol w="473710">
                  <a:extLst>
                    <a:ext uri="{9D8B030D-6E8A-4147-A177-3AD203B41FA5}">
                      <a16:colId xmlns:a16="http://schemas.microsoft.com/office/drawing/2014/main" val="20002"/>
                    </a:ext>
                  </a:extLst>
                </a:gridCol>
                <a:gridCol w="4906645">
                  <a:extLst>
                    <a:ext uri="{9D8B030D-6E8A-4147-A177-3AD203B41FA5}">
                      <a16:colId xmlns:a16="http://schemas.microsoft.com/office/drawing/2014/main" val="20003"/>
                    </a:ext>
                  </a:extLst>
                </a:gridCol>
              </a:tblGrid>
              <a:tr h="501014">
                <a:tc gridSpan="3">
                  <a:txBody>
                    <a:bodyPr/>
                    <a:lstStyle/>
                    <a:p>
                      <a:pPr marL="1905" algn="ctr">
                        <a:lnSpc>
                          <a:spcPct val="100000"/>
                        </a:lnSpc>
                        <a:spcBef>
                          <a:spcPts val="315"/>
                        </a:spcBef>
                      </a:pPr>
                      <a:r>
                        <a:rPr sz="1800" b="1" dirty="0">
                          <a:solidFill>
                            <a:srgbClr val="FFFFFF"/>
                          </a:solidFill>
                          <a:latin typeface="Arial"/>
                          <a:cs typeface="Arial"/>
                        </a:rPr>
                        <a:t>Sembol</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6CCFF"/>
                    </a:solidFill>
                  </a:tcPr>
                </a:tc>
                <a:tc hMerge="1">
                  <a:txBody>
                    <a:bodyPr/>
                    <a:lstStyle/>
                    <a:p>
                      <a:endParaRPr/>
                    </a:p>
                  </a:txBody>
                  <a:tcPr marL="0" marR="0" marT="0" marB="0"/>
                </a:tc>
                <a:tc hMerge="1">
                  <a:txBody>
                    <a:bodyPr/>
                    <a:lstStyle/>
                    <a:p>
                      <a:endParaRPr/>
                    </a:p>
                  </a:txBody>
                  <a:tcPr marL="0" marR="0" marT="0" marB="0"/>
                </a:tc>
                <a:tc>
                  <a:txBody>
                    <a:bodyPr/>
                    <a:lstStyle/>
                    <a:p>
                      <a:pPr marL="92075">
                        <a:lnSpc>
                          <a:spcPct val="100000"/>
                        </a:lnSpc>
                        <a:spcBef>
                          <a:spcPts val="315"/>
                        </a:spcBef>
                      </a:pPr>
                      <a:r>
                        <a:rPr sz="1800" b="1" dirty="0">
                          <a:solidFill>
                            <a:srgbClr val="FFFFFF"/>
                          </a:solidFill>
                          <a:latin typeface="Arial"/>
                          <a:cs typeface="Arial"/>
                        </a:rPr>
                        <a:t>Açıklama</a:t>
                      </a:r>
                      <a:endParaRPr sz="1800">
                        <a:latin typeface="Arial"/>
                        <a:cs typeface="Arial"/>
                      </a:endParaRPr>
                    </a:p>
                  </a:txBody>
                  <a:tcPr marL="0" marR="0" marT="400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66CCFF"/>
                    </a:solidFill>
                  </a:tcPr>
                </a:tc>
                <a:extLst>
                  <a:ext uri="{0D108BD9-81ED-4DB2-BD59-A6C34878D82A}">
                    <a16:rowId xmlns:a16="http://schemas.microsoft.com/office/drawing/2014/main" val="10000"/>
                  </a:ext>
                </a:extLst>
              </a:tr>
              <a:tr h="780668">
                <a:tc gridSpan="3">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spcBef>
                          <a:spcPts val="55"/>
                        </a:spcBef>
                      </a:pPr>
                      <a:endParaRPr sz="1650">
                        <a:latin typeface="Times New Roman"/>
                        <a:cs typeface="Times New Roman"/>
                      </a:endParaRPr>
                    </a:p>
                    <a:p>
                      <a:pPr marL="92075">
                        <a:lnSpc>
                          <a:spcPct val="100000"/>
                        </a:lnSpc>
                      </a:pPr>
                      <a:r>
                        <a:rPr sz="1800" spc="-25" dirty="0">
                          <a:solidFill>
                            <a:srgbClr val="4B4B4B"/>
                          </a:solidFill>
                          <a:latin typeface="Arial"/>
                          <a:cs typeface="Arial"/>
                        </a:rPr>
                        <a:t>Varlık</a:t>
                      </a:r>
                      <a:r>
                        <a:rPr sz="1800" spc="-40" dirty="0">
                          <a:solidFill>
                            <a:srgbClr val="4B4B4B"/>
                          </a:solidFill>
                          <a:latin typeface="Arial"/>
                          <a:cs typeface="Arial"/>
                        </a:rPr>
                        <a:t> </a:t>
                      </a:r>
                      <a:r>
                        <a:rPr sz="1800" spc="5" dirty="0">
                          <a:solidFill>
                            <a:srgbClr val="4B4B4B"/>
                          </a:solidFill>
                          <a:latin typeface="Arial"/>
                          <a:cs typeface="Arial"/>
                        </a:rPr>
                        <a:t>kümesi</a:t>
                      </a:r>
                      <a:endParaRPr sz="1800">
                        <a:latin typeface="Arial"/>
                        <a:cs typeface="Arial"/>
                      </a:endParaRPr>
                    </a:p>
                  </a:txBody>
                  <a:tcPr marL="0" marR="0" marT="698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EBFF"/>
                    </a:solidFill>
                  </a:tcPr>
                </a:tc>
                <a:extLst>
                  <a:ext uri="{0D108BD9-81ED-4DB2-BD59-A6C34878D82A}">
                    <a16:rowId xmlns:a16="http://schemas.microsoft.com/office/drawing/2014/main" val="10001"/>
                  </a:ext>
                </a:extLst>
              </a:tr>
              <a:tr h="780542">
                <a:tc gridSpan="3">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p>
                      <a:pPr marL="92075">
                        <a:lnSpc>
                          <a:spcPct val="100000"/>
                        </a:lnSpc>
                      </a:pPr>
                      <a:r>
                        <a:rPr sz="1800" dirty="0">
                          <a:solidFill>
                            <a:srgbClr val="4B4B4B"/>
                          </a:solidFill>
                          <a:latin typeface="Arial"/>
                          <a:cs typeface="Arial"/>
                        </a:rPr>
                        <a:t>Nitelik</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F6FF"/>
                    </a:solidFill>
                  </a:tcPr>
                </a:tc>
                <a:extLst>
                  <a:ext uri="{0D108BD9-81ED-4DB2-BD59-A6C34878D82A}">
                    <a16:rowId xmlns:a16="http://schemas.microsoft.com/office/drawing/2014/main" val="10002"/>
                  </a:ext>
                </a:extLst>
              </a:tr>
              <a:tr h="780541">
                <a:tc gridSpan="3">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700">
                        <a:latin typeface="Times New Roman"/>
                        <a:cs typeface="Times New Roman"/>
                      </a:endParaRPr>
                    </a:p>
                    <a:p>
                      <a:pPr marL="92075">
                        <a:lnSpc>
                          <a:spcPct val="100000"/>
                        </a:lnSpc>
                      </a:pPr>
                      <a:r>
                        <a:rPr sz="1800" dirty="0">
                          <a:solidFill>
                            <a:srgbClr val="4B4B4B"/>
                          </a:solidFill>
                          <a:latin typeface="Arial"/>
                          <a:cs typeface="Arial"/>
                        </a:rPr>
                        <a:t>Anahtar</a:t>
                      </a:r>
                      <a:r>
                        <a:rPr sz="1800" spc="-75" dirty="0">
                          <a:solidFill>
                            <a:srgbClr val="4B4B4B"/>
                          </a:solidFill>
                          <a:latin typeface="Arial"/>
                          <a:cs typeface="Arial"/>
                        </a:rPr>
                        <a:t> </a:t>
                      </a:r>
                      <a:r>
                        <a:rPr sz="1800" dirty="0">
                          <a:solidFill>
                            <a:srgbClr val="4B4B4B"/>
                          </a:solidFill>
                          <a:latin typeface="Arial"/>
                          <a:cs typeface="Arial"/>
                        </a:rPr>
                        <a:t>nitelik</a:t>
                      </a:r>
                      <a:endParaRPr sz="1800">
                        <a:latin typeface="Arial"/>
                        <a:cs typeface="Arial"/>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EBFF"/>
                    </a:solidFill>
                  </a:tcPr>
                </a:tc>
                <a:extLst>
                  <a:ext uri="{0D108BD9-81ED-4DB2-BD59-A6C34878D82A}">
                    <a16:rowId xmlns:a16="http://schemas.microsoft.com/office/drawing/2014/main" val="10003"/>
                  </a:ext>
                </a:extLst>
              </a:tr>
              <a:tr h="780669">
                <a:tc gridSpan="3">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spcBef>
                          <a:spcPts val="5"/>
                        </a:spcBef>
                      </a:pPr>
                      <a:endParaRPr sz="1700">
                        <a:latin typeface="Times New Roman"/>
                        <a:cs typeface="Times New Roman"/>
                      </a:endParaRPr>
                    </a:p>
                    <a:p>
                      <a:pPr marL="92075">
                        <a:lnSpc>
                          <a:spcPct val="100000"/>
                        </a:lnSpc>
                      </a:pPr>
                      <a:r>
                        <a:rPr sz="1800" spc="5" dirty="0">
                          <a:solidFill>
                            <a:srgbClr val="4B4B4B"/>
                          </a:solidFill>
                          <a:latin typeface="Arial"/>
                          <a:cs typeface="Arial"/>
                        </a:rPr>
                        <a:t>İlişki</a:t>
                      </a:r>
                      <a:endParaRPr sz="1800">
                        <a:latin typeface="Arial"/>
                        <a:cs typeface="Arial"/>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F6FF"/>
                    </a:solidFill>
                  </a:tcPr>
                </a:tc>
                <a:extLst>
                  <a:ext uri="{0D108BD9-81ED-4DB2-BD59-A6C34878D82A}">
                    <a16:rowId xmlns:a16="http://schemas.microsoft.com/office/drawing/2014/main" val="10004"/>
                  </a:ext>
                </a:extLst>
              </a:tr>
              <a:tr h="780580">
                <a:tc gridSpan="3">
                  <a:txBody>
                    <a:bodyPr/>
                    <a:lstStyle/>
                    <a:p>
                      <a:pPr>
                        <a:lnSpc>
                          <a:spcPct val="100000"/>
                        </a:lnSpc>
                      </a:pPr>
                      <a:endParaRPr sz="23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4894BB"/>
                      </a:solidFill>
                      <a:prstDash val="solid"/>
                    </a:lnB>
                  </a:tcPr>
                </a:tc>
                <a:tc hMerge="1">
                  <a:txBody>
                    <a:bodyPr/>
                    <a:lstStyle/>
                    <a:p>
                      <a:endParaRPr/>
                    </a:p>
                  </a:txBody>
                  <a:tcPr marL="0" marR="0" marT="0" marB="0"/>
                </a:tc>
                <a:tc hMerge="1">
                  <a:txBody>
                    <a:bodyPr/>
                    <a:lstStyle/>
                    <a:p>
                      <a:endParaRPr/>
                    </a:p>
                  </a:txBody>
                  <a:tcPr marL="0" marR="0" marT="0" marB="0"/>
                </a:tc>
                <a:tc>
                  <a:txBody>
                    <a:bodyPr/>
                    <a:lstStyle/>
                    <a:p>
                      <a:pPr>
                        <a:lnSpc>
                          <a:spcPct val="100000"/>
                        </a:lnSpc>
                        <a:spcBef>
                          <a:spcPts val="5"/>
                        </a:spcBef>
                      </a:pPr>
                      <a:endParaRPr sz="1700">
                        <a:latin typeface="Times New Roman"/>
                        <a:cs typeface="Times New Roman"/>
                      </a:endParaRPr>
                    </a:p>
                    <a:p>
                      <a:pPr marL="92075">
                        <a:lnSpc>
                          <a:spcPct val="100000"/>
                        </a:lnSpc>
                      </a:pPr>
                      <a:r>
                        <a:rPr sz="1800" dirty="0">
                          <a:solidFill>
                            <a:srgbClr val="4B4B4B"/>
                          </a:solidFill>
                          <a:latin typeface="Arial"/>
                          <a:cs typeface="Arial"/>
                        </a:rPr>
                        <a:t>Çok değerli</a:t>
                      </a:r>
                      <a:r>
                        <a:rPr sz="1800" spc="-80" dirty="0">
                          <a:solidFill>
                            <a:srgbClr val="4B4B4B"/>
                          </a:solidFill>
                          <a:latin typeface="Arial"/>
                          <a:cs typeface="Arial"/>
                        </a:rPr>
                        <a:t> </a:t>
                      </a:r>
                      <a:r>
                        <a:rPr sz="1800" dirty="0">
                          <a:solidFill>
                            <a:srgbClr val="4B4B4B"/>
                          </a:solidFill>
                          <a:latin typeface="Arial"/>
                          <a:cs typeface="Arial"/>
                        </a:rPr>
                        <a:t>nitelik</a:t>
                      </a:r>
                      <a:endParaRPr sz="1800">
                        <a:latin typeface="Arial"/>
                        <a:cs typeface="Arial"/>
                      </a:endParaRPr>
                    </a:p>
                  </a:txBody>
                  <a:tcPr marL="0" marR="0" marT="6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EBFF"/>
                    </a:solidFill>
                  </a:tcPr>
                </a:tc>
                <a:extLst>
                  <a:ext uri="{0D108BD9-81ED-4DB2-BD59-A6C34878D82A}">
                    <a16:rowId xmlns:a16="http://schemas.microsoft.com/office/drawing/2014/main" val="10005"/>
                  </a:ext>
                </a:extLst>
              </a:tr>
              <a:tr h="780592">
                <a:tc>
                  <a:txBody>
                    <a:bodyPr/>
                    <a:lstStyle/>
                    <a:p>
                      <a:pPr>
                        <a:lnSpc>
                          <a:spcPct val="100000"/>
                        </a:lnSpc>
                      </a:pPr>
                      <a:endParaRPr sz="2300" dirty="0">
                        <a:latin typeface="Times New Roman"/>
                        <a:cs typeface="Times New Roman"/>
                      </a:endParaRPr>
                    </a:p>
                  </a:txBody>
                  <a:tcPr marL="0" marR="0" marT="0" marB="0">
                    <a:lnL w="12700">
                      <a:solidFill>
                        <a:srgbClr val="FFFFFF"/>
                      </a:solidFill>
                      <a:prstDash val="solid"/>
                    </a:lnL>
                    <a:lnR w="28575">
                      <a:solidFill>
                        <a:srgbClr val="4894BB"/>
                      </a:solidFill>
                      <a:prstDash val="solid"/>
                    </a:lnR>
                    <a:lnT w="12700" cap="flat" cmpd="sng" algn="ctr">
                      <a:solidFill>
                        <a:srgbClr val="4894BB"/>
                      </a:solidFill>
                      <a:prstDash val="solid"/>
                      <a:round/>
                      <a:headEnd type="none" w="med" len="med"/>
                      <a:tailEnd type="none" w="med" len="med"/>
                    </a:lnT>
                    <a:lnB w="12700">
                      <a:solidFill>
                        <a:srgbClr val="FFFFFF"/>
                      </a:solidFill>
                      <a:prstDash val="solid"/>
                    </a:lnB>
                    <a:solidFill>
                      <a:srgbClr val="EAF6FF"/>
                    </a:solidFill>
                  </a:tcPr>
                </a:tc>
                <a:tc>
                  <a:txBody>
                    <a:bodyPr/>
                    <a:lstStyle/>
                    <a:p>
                      <a:pPr>
                        <a:lnSpc>
                          <a:spcPct val="100000"/>
                        </a:lnSpc>
                      </a:pPr>
                      <a:endParaRPr sz="2300" dirty="0">
                        <a:latin typeface="Times New Roman"/>
                        <a:cs typeface="Times New Roman"/>
                      </a:endParaRPr>
                    </a:p>
                  </a:txBody>
                  <a:tcPr marL="0" marR="0" marT="0" marB="0">
                    <a:lnL w="28575">
                      <a:solidFill>
                        <a:srgbClr val="4894BB"/>
                      </a:solidFill>
                      <a:prstDash val="solid"/>
                    </a:lnL>
                    <a:lnR w="28575">
                      <a:solidFill>
                        <a:srgbClr val="4894BB"/>
                      </a:solidFill>
                      <a:prstDash val="solid"/>
                    </a:lnR>
                    <a:lnT w="12700">
                      <a:solidFill>
                        <a:srgbClr val="4894BB"/>
                      </a:solidFill>
                      <a:prstDash val="solid"/>
                    </a:lnT>
                    <a:lnB w="38100">
                      <a:solidFill>
                        <a:srgbClr val="4894BB"/>
                      </a:solidFill>
                      <a:prstDash val="solid"/>
                    </a:lnB>
                  </a:tcPr>
                </a:tc>
                <a:tc>
                  <a:txBody>
                    <a:bodyPr/>
                    <a:lstStyle/>
                    <a:p>
                      <a:pPr>
                        <a:lnSpc>
                          <a:spcPct val="100000"/>
                        </a:lnSpc>
                      </a:pPr>
                      <a:endParaRPr sz="2300">
                        <a:latin typeface="Times New Roman"/>
                        <a:cs typeface="Times New Roman"/>
                      </a:endParaRPr>
                    </a:p>
                  </a:txBody>
                  <a:tcPr marL="0" marR="0" marT="0" marB="0">
                    <a:lnL w="28575">
                      <a:solidFill>
                        <a:srgbClr val="4894BB"/>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F6FF"/>
                    </a:solidFill>
                  </a:tcPr>
                </a:tc>
                <a:tc>
                  <a:txBody>
                    <a:bodyPr/>
                    <a:lstStyle/>
                    <a:p>
                      <a:pPr marL="92075">
                        <a:lnSpc>
                          <a:spcPct val="100000"/>
                        </a:lnSpc>
                        <a:spcBef>
                          <a:spcPts val="885"/>
                        </a:spcBef>
                      </a:pPr>
                      <a:r>
                        <a:rPr sz="1800" spc="-5" dirty="0">
                          <a:solidFill>
                            <a:srgbClr val="4B4B4B"/>
                          </a:solidFill>
                          <a:latin typeface="Arial"/>
                          <a:cs typeface="Arial"/>
                        </a:rPr>
                        <a:t>Zayıf varlık</a:t>
                      </a:r>
                      <a:r>
                        <a:rPr sz="1800" spc="-20" dirty="0">
                          <a:solidFill>
                            <a:srgbClr val="4B4B4B"/>
                          </a:solidFill>
                          <a:latin typeface="Arial"/>
                          <a:cs typeface="Arial"/>
                        </a:rPr>
                        <a:t> </a:t>
                      </a:r>
                      <a:r>
                        <a:rPr sz="1800" spc="5" dirty="0">
                          <a:solidFill>
                            <a:srgbClr val="4B4B4B"/>
                          </a:solidFill>
                          <a:latin typeface="Arial"/>
                          <a:cs typeface="Arial"/>
                        </a:rPr>
                        <a:t>kümesi</a:t>
                      </a:r>
                      <a:endParaRPr sz="1800" dirty="0">
                        <a:latin typeface="Arial"/>
                        <a:cs typeface="Arial"/>
                      </a:endParaRPr>
                    </a:p>
                  </a:txBody>
                  <a:tcPr marL="0" marR="0" marT="1123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F6FF"/>
                    </a:solidFill>
                  </a:tcPr>
                </a:tc>
                <a:extLst>
                  <a:ext uri="{0D108BD9-81ED-4DB2-BD59-A6C34878D82A}">
                    <a16:rowId xmlns:a16="http://schemas.microsoft.com/office/drawing/2014/main" val="10006"/>
                  </a:ext>
                </a:extLst>
              </a:tr>
            </a:tbl>
          </a:graphicData>
        </a:graphic>
      </p:graphicFrame>
      <p:sp>
        <p:nvSpPr>
          <p:cNvPr id="27" name="Altbilgi Yer Tutucusu 26"/>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extLst>
      <p:ext uri="{BB962C8B-B14F-4D97-AF65-F5344CB8AC3E}">
        <p14:creationId xmlns:p14="http://schemas.microsoft.com/office/powerpoint/2010/main" val="235469911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149" y="899605"/>
            <a:ext cx="5239385" cy="695325"/>
          </a:xfrm>
          <a:prstGeom prst="rect">
            <a:avLst/>
          </a:prstGeom>
        </p:spPr>
        <p:txBody>
          <a:bodyPr vert="horz" wrap="square" lIns="0" tIns="12065" rIns="0" bIns="0" rtlCol="0">
            <a:spAutoFit/>
          </a:bodyPr>
          <a:lstStyle/>
          <a:p>
            <a:pPr marL="12700">
              <a:lnSpc>
                <a:spcPct val="100000"/>
              </a:lnSpc>
              <a:spcBef>
                <a:spcPts val="95"/>
              </a:spcBef>
            </a:pPr>
            <a:r>
              <a:rPr sz="4400" spc="-5" dirty="0">
                <a:solidFill>
                  <a:schemeClr val="accent5">
                    <a:lumMod val="50000"/>
                  </a:schemeClr>
                </a:solidFill>
              </a:rPr>
              <a:t>Varlıklar </a:t>
            </a:r>
            <a:r>
              <a:rPr sz="4400" spc="-15" dirty="0">
                <a:solidFill>
                  <a:schemeClr val="accent5">
                    <a:lumMod val="50000"/>
                  </a:schemeClr>
                </a:solidFill>
              </a:rPr>
              <a:t>ve</a:t>
            </a:r>
            <a:r>
              <a:rPr sz="4400" spc="-35" dirty="0">
                <a:solidFill>
                  <a:schemeClr val="accent5">
                    <a:lumMod val="50000"/>
                  </a:schemeClr>
                </a:solidFill>
              </a:rPr>
              <a:t> </a:t>
            </a:r>
            <a:r>
              <a:rPr sz="4400" spc="-5" dirty="0">
                <a:solidFill>
                  <a:schemeClr val="accent5">
                    <a:lumMod val="50000"/>
                  </a:schemeClr>
                </a:solidFill>
              </a:rPr>
              <a:t>Nitelikleri</a:t>
            </a:r>
            <a:endParaRPr sz="4400">
              <a:solidFill>
                <a:schemeClr val="accent5">
                  <a:lumMod val="50000"/>
                </a:schemeClr>
              </a:solidFill>
            </a:endParaRPr>
          </a:p>
        </p:txBody>
      </p:sp>
      <p:grpSp>
        <p:nvGrpSpPr>
          <p:cNvPr id="3" name="object 3"/>
          <p:cNvGrpSpPr/>
          <p:nvPr/>
        </p:nvGrpSpPr>
        <p:grpSpPr>
          <a:xfrm>
            <a:off x="1950148" y="3565702"/>
            <a:ext cx="934719" cy="539115"/>
            <a:chOff x="1950148" y="3565702"/>
            <a:chExt cx="934719" cy="539115"/>
          </a:xfrm>
        </p:grpSpPr>
        <p:sp>
          <p:nvSpPr>
            <p:cNvPr id="4" name="object 4"/>
            <p:cNvSpPr/>
            <p:nvPr/>
          </p:nvSpPr>
          <p:spPr>
            <a:xfrm>
              <a:off x="1954910" y="3570465"/>
              <a:ext cx="925194" cy="529590"/>
            </a:xfrm>
            <a:custGeom>
              <a:avLst/>
              <a:gdLst/>
              <a:ahLst/>
              <a:cxnLst/>
              <a:rect l="l" t="t" r="r" b="b"/>
              <a:pathLst>
                <a:path w="925194" h="529589">
                  <a:moveTo>
                    <a:pt x="924712" y="0"/>
                  </a:moveTo>
                  <a:lnTo>
                    <a:pt x="0" y="0"/>
                  </a:lnTo>
                  <a:lnTo>
                    <a:pt x="0" y="529475"/>
                  </a:lnTo>
                  <a:lnTo>
                    <a:pt x="924712" y="529475"/>
                  </a:lnTo>
                  <a:lnTo>
                    <a:pt x="924712" y="0"/>
                  </a:lnTo>
                  <a:close/>
                </a:path>
              </a:pathLst>
            </a:custGeom>
            <a:solidFill>
              <a:srgbClr val="FFFFFF"/>
            </a:solidFill>
          </p:spPr>
          <p:txBody>
            <a:bodyPr wrap="square" lIns="0" tIns="0" rIns="0" bIns="0" rtlCol="0"/>
            <a:lstStyle/>
            <a:p>
              <a:endParaRPr/>
            </a:p>
          </p:txBody>
        </p:sp>
        <p:sp>
          <p:nvSpPr>
            <p:cNvPr id="5" name="object 5"/>
            <p:cNvSpPr/>
            <p:nvPr/>
          </p:nvSpPr>
          <p:spPr>
            <a:xfrm>
              <a:off x="1954910" y="3570465"/>
              <a:ext cx="925194" cy="529590"/>
            </a:xfrm>
            <a:custGeom>
              <a:avLst/>
              <a:gdLst/>
              <a:ahLst/>
              <a:cxnLst/>
              <a:rect l="l" t="t" r="r" b="b"/>
              <a:pathLst>
                <a:path w="925194" h="529589">
                  <a:moveTo>
                    <a:pt x="0" y="529475"/>
                  </a:moveTo>
                  <a:lnTo>
                    <a:pt x="924712" y="529475"/>
                  </a:lnTo>
                  <a:lnTo>
                    <a:pt x="924712" y="0"/>
                  </a:lnTo>
                  <a:lnTo>
                    <a:pt x="0" y="0"/>
                  </a:lnTo>
                  <a:lnTo>
                    <a:pt x="0" y="529475"/>
                  </a:lnTo>
                  <a:close/>
                </a:path>
              </a:pathLst>
            </a:custGeom>
            <a:ln w="9525">
              <a:solidFill>
                <a:srgbClr val="000000"/>
              </a:solidFill>
            </a:ln>
          </p:spPr>
          <p:txBody>
            <a:bodyPr wrap="square" lIns="0" tIns="0" rIns="0" bIns="0" rtlCol="0"/>
            <a:lstStyle/>
            <a:p>
              <a:endParaRPr/>
            </a:p>
          </p:txBody>
        </p:sp>
      </p:grpSp>
      <p:sp>
        <p:nvSpPr>
          <p:cNvPr id="6" name="object 6"/>
          <p:cNvSpPr txBox="1"/>
          <p:nvPr/>
        </p:nvSpPr>
        <p:spPr>
          <a:xfrm>
            <a:off x="1954910" y="3570465"/>
            <a:ext cx="925194" cy="529590"/>
          </a:xfrm>
          <a:prstGeom prst="rect">
            <a:avLst/>
          </a:prstGeom>
        </p:spPr>
        <p:txBody>
          <a:bodyPr vert="horz" wrap="square" lIns="0" tIns="116839" rIns="0" bIns="0" rtlCol="0">
            <a:spAutoFit/>
          </a:bodyPr>
          <a:lstStyle/>
          <a:p>
            <a:pPr marL="198755">
              <a:lnSpc>
                <a:spcPct val="100000"/>
              </a:lnSpc>
              <a:spcBef>
                <a:spcPts val="919"/>
              </a:spcBef>
            </a:pPr>
            <a:r>
              <a:rPr sz="1800" spc="-90" dirty="0">
                <a:solidFill>
                  <a:srgbClr val="4B4B4B"/>
                </a:solidFill>
                <a:latin typeface="Trebuchet MS"/>
                <a:cs typeface="Trebuchet MS"/>
              </a:rPr>
              <a:t>Firma</a:t>
            </a:r>
            <a:endParaRPr sz="1800">
              <a:latin typeface="Trebuchet MS"/>
              <a:cs typeface="Trebuchet MS"/>
            </a:endParaRPr>
          </a:p>
        </p:txBody>
      </p:sp>
      <p:grpSp>
        <p:nvGrpSpPr>
          <p:cNvPr id="7" name="object 7"/>
          <p:cNvGrpSpPr/>
          <p:nvPr/>
        </p:nvGrpSpPr>
        <p:grpSpPr>
          <a:xfrm>
            <a:off x="5728906" y="3449485"/>
            <a:ext cx="894080" cy="538480"/>
            <a:chOff x="5728906" y="3449485"/>
            <a:chExt cx="894080" cy="538480"/>
          </a:xfrm>
        </p:grpSpPr>
        <p:sp>
          <p:nvSpPr>
            <p:cNvPr id="8" name="object 8"/>
            <p:cNvSpPr/>
            <p:nvPr/>
          </p:nvSpPr>
          <p:spPr>
            <a:xfrm>
              <a:off x="5733669" y="3454247"/>
              <a:ext cx="884555" cy="528955"/>
            </a:xfrm>
            <a:custGeom>
              <a:avLst/>
              <a:gdLst/>
              <a:ahLst/>
              <a:cxnLst/>
              <a:rect l="l" t="t" r="r" b="b"/>
              <a:pathLst>
                <a:path w="884554" h="528954">
                  <a:moveTo>
                    <a:pt x="884288" y="0"/>
                  </a:moveTo>
                  <a:lnTo>
                    <a:pt x="0" y="0"/>
                  </a:lnTo>
                  <a:lnTo>
                    <a:pt x="0" y="528472"/>
                  </a:lnTo>
                  <a:lnTo>
                    <a:pt x="884288" y="528472"/>
                  </a:lnTo>
                  <a:lnTo>
                    <a:pt x="884288" y="0"/>
                  </a:lnTo>
                  <a:close/>
                </a:path>
              </a:pathLst>
            </a:custGeom>
            <a:solidFill>
              <a:srgbClr val="FFFFFF"/>
            </a:solidFill>
          </p:spPr>
          <p:txBody>
            <a:bodyPr wrap="square" lIns="0" tIns="0" rIns="0" bIns="0" rtlCol="0"/>
            <a:lstStyle/>
            <a:p>
              <a:endParaRPr/>
            </a:p>
          </p:txBody>
        </p:sp>
        <p:sp>
          <p:nvSpPr>
            <p:cNvPr id="9" name="object 9"/>
            <p:cNvSpPr/>
            <p:nvPr/>
          </p:nvSpPr>
          <p:spPr>
            <a:xfrm>
              <a:off x="5733669" y="3454247"/>
              <a:ext cx="884555" cy="528955"/>
            </a:xfrm>
            <a:custGeom>
              <a:avLst/>
              <a:gdLst/>
              <a:ahLst/>
              <a:cxnLst/>
              <a:rect l="l" t="t" r="r" b="b"/>
              <a:pathLst>
                <a:path w="884554" h="528954">
                  <a:moveTo>
                    <a:pt x="0" y="528472"/>
                  </a:moveTo>
                  <a:lnTo>
                    <a:pt x="884288" y="528472"/>
                  </a:lnTo>
                  <a:lnTo>
                    <a:pt x="884288" y="0"/>
                  </a:lnTo>
                  <a:lnTo>
                    <a:pt x="0" y="0"/>
                  </a:lnTo>
                  <a:lnTo>
                    <a:pt x="0" y="528472"/>
                  </a:lnTo>
                  <a:close/>
                </a:path>
              </a:pathLst>
            </a:custGeom>
            <a:ln w="9525">
              <a:solidFill>
                <a:srgbClr val="000000"/>
              </a:solidFill>
            </a:ln>
          </p:spPr>
          <p:txBody>
            <a:bodyPr wrap="square" lIns="0" tIns="0" rIns="0" bIns="0" rtlCol="0"/>
            <a:lstStyle/>
            <a:p>
              <a:endParaRPr/>
            </a:p>
          </p:txBody>
        </p:sp>
      </p:grpSp>
      <p:sp>
        <p:nvSpPr>
          <p:cNvPr id="10" name="object 10"/>
          <p:cNvSpPr txBox="1"/>
          <p:nvPr/>
        </p:nvSpPr>
        <p:spPr>
          <a:xfrm>
            <a:off x="5733669" y="3454247"/>
            <a:ext cx="884555" cy="528955"/>
          </a:xfrm>
          <a:prstGeom prst="rect">
            <a:avLst/>
          </a:prstGeom>
        </p:spPr>
        <p:txBody>
          <a:bodyPr vert="horz" wrap="square" lIns="0" tIns="116205" rIns="0" bIns="0" rtlCol="0">
            <a:spAutoFit/>
          </a:bodyPr>
          <a:lstStyle/>
          <a:p>
            <a:pPr marL="212725">
              <a:lnSpc>
                <a:spcPct val="100000"/>
              </a:lnSpc>
              <a:spcBef>
                <a:spcPts val="915"/>
              </a:spcBef>
            </a:pPr>
            <a:r>
              <a:rPr sz="1800" spc="-50" dirty="0">
                <a:solidFill>
                  <a:srgbClr val="4B4B4B"/>
                </a:solidFill>
                <a:latin typeface="Trebuchet MS"/>
                <a:cs typeface="Trebuchet MS"/>
              </a:rPr>
              <a:t>Urun</a:t>
            </a:r>
            <a:endParaRPr sz="1800">
              <a:latin typeface="Trebuchet MS"/>
              <a:cs typeface="Trebuchet MS"/>
            </a:endParaRPr>
          </a:p>
        </p:txBody>
      </p:sp>
      <p:grpSp>
        <p:nvGrpSpPr>
          <p:cNvPr id="11" name="object 11"/>
          <p:cNvGrpSpPr/>
          <p:nvPr/>
        </p:nvGrpSpPr>
        <p:grpSpPr>
          <a:xfrm>
            <a:off x="1399349" y="2234882"/>
            <a:ext cx="1449705" cy="603885"/>
            <a:chOff x="1399349" y="2234882"/>
            <a:chExt cx="1449705" cy="603885"/>
          </a:xfrm>
        </p:grpSpPr>
        <p:sp>
          <p:nvSpPr>
            <p:cNvPr id="12" name="object 12"/>
            <p:cNvSpPr/>
            <p:nvPr/>
          </p:nvSpPr>
          <p:spPr>
            <a:xfrm>
              <a:off x="1404111" y="2239645"/>
              <a:ext cx="1440180" cy="594360"/>
            </a:xfrm>
            <a:custGeom>
              <a:avLst/>
              <a:gdLst/>
              <a:ahLst/>
              <a:cxnLst/>
              <a:rect l="l" t="t" r="r" b="b"/>
              <a:pathLst>
                <a:path w="1440180" h="594360">
                  <a:moveTo>
                    <a:pt x="720089" y="0"/>
                  </a:moveTo>
                  <a:lnTo>
                    <a:pt x="654555" y="1213"/>
                  </a:lnTo>
                  <a:lnTo>
                    <a:pt x="590668" y="4785"/>
                  </a:lnTo>
                  <a:lnTo>
                    <a:pt x="528681" y="10609"/>
                  </a:lnTo>
                  <a:lnTo>
                    <a:pt x="468850" y="18581"/>
                  </a:lnTo>
                  <a:lnTo>
                    <a:pt x="411429" y="28596"/>
                  </a:lnTo>
                  <a:lnTo>
                    <a:pt x="356672" y="40550"/>
                  </a:lnTo>
                  <a:lnTo>
                    <a:pt x="304834" y="54338"/>
                  </a:lnTo>
                  <a:lnTo>
                    <a:pt x="256168" y="69854"/>
                  </a:lnTo>
                  <a:lnTo>
                    <a:pt x="210931" y="86994"/>
                  </a:lnTo>
                  <a:lnTo>
                    <a:pt x="169375" y="105654"/>
                  </a:lnTo>
                  <a:lnTo>
                    <a:pt x="131755" y="125729"/>
                  </a:lnTo>
                  <a:lnTo>
                    <a:pt x="98326" y="147113"/>
                  </a:lnTo>
                  <a:lnTo>
                    <a:pt x="45057" y="193391"/>
                  </a:lnTo>
                  <a:lnTo>
                    <a:pt x="11603" y="243650"/>
                  </a:lnTo>
                  <a:lnTo>
                    <a:pt x="0" y="297052"/>
                  </a:lnTo>
                  <a:lnTo>
                    <a:pt x="2943" y="324094"/>
                  </a:lnTo>
                  <a:lnTo>
                    <a:pt x="25726" y="376030"/>
                  </a:lnTo>
                  <a:lnTo>
                    <a:pt x="69342" y="424404"/>
                  </a:lnTo>
                  <a:lnTo>
                    <a:pt x="131755" y="468376"/>
                  </a:lnTo>
                  <a:lnTo>
                    <a:pt x="169375" y="488451"/>
                  </a:lnTo>
                  <a:lnTo>
                    <a:pt x="210931" y="507111"/>
                  </a:lnTo>
                  <a:lnTo>
                    <a:pt x="256168" y="524251"/>
                  </a:lnTo>
                  <a:lnTo>
                    <a:pt x="304834" y="539767"/>
                  </a:lnTo>
                  <a:lnTo>
                    <a:pt x="356672" y="553555"/>
                  </a:lnTo>
                  <a:lnTo>
                    <a:pt x="411429" y="565509"/>
                  </a:lnTo>
                  <a:lnTo>
                    <a:pt x="468850" y="575524"/>
                  </a:lnTo>
                  <a:lnTo>
                    <a:pt x="528681" y="583496"/>
                  </a:lnTo>
                  <a:lnTo>
                    <a:pt x="590668" y="589320"/>
                  </a:lnTo>
                  <a:lnTo>
                    <a:pt x="654555" y="592892"/>
                  </a:lnTo>
                  <a:lnTo>
                    <a:pt x="720089" y="594105"/>
                  </a:lnTo>
                  <a:lnTo>
                    <a:pt x="785624" y="592892"/>
                  </a:lnTo>
                  <a:lnTo>
                    <a:pt x="849511" y="589320"/>
                  </a:lnTo>
                  <a:lnTo>
                    <a:pt x="911498" y="583496"/>
                  </a:lnTo>
                  <a:lnTo>
                    <a:pt x="971329" y="575524"/>
                  </a:lnTo>
                  <a:lnTo>
                    <a:pt x="1028750" y="565509"/>
                  </a:lnTo>
                  <a:lnTo>
                    <a:pt x="1083507" y="553555"/>
                  </a:lnTo>
                  <a:lnTo>
                    <a:pt x="1135345" y="539767"/>
                  </a:lnTo>
                  <a:lnTo>
                    <a:pt x="1184011" y="524251"/>
                  </a:lnTo>
                  <a:lnTo>
                    <a:pt x="1229248" y="507111"/>
                  </a:lnTo>
                  <a:lnTo>
                    <a:pt x="1270804" y="488451"/>
                  </a:lnTo>
                  <a:lnTo>
                    <a:pt x="1308424" y="468376"/>
                  </a:lnTo>
                  <a:lnTo>
                    <a:pt x="1341853" y="446992"/>
                  </a:lnTo>
                  <a:lnTo>
                    <a:pt x="1395122" y="400714"/>
                  </a:lnTo>
                  <a:lnTo>
                    <a:pt x="1428576" y="350455"/>
                  </a:lnTo>
                  <a:lnTo>
                    <a:pt x="1440180" y="297052"/>
                  </a:lnTo>
                  <a:lnTo>
                    <a:pt x="1437236" y="270011"/>
                  </a:lnTo>
                  <a:lnTo>
                    <a:pt x="1414453" y="218075"/>
                  </a:lnTo>
                  <a:lnTo>
                    <a:pt x="1370837" y="169701"/>
                  </a:lnTo>
                  <a:lnTo>
                    <a:pt x="1308424" y="125729"/>
                  </a:lnTo>
                  <a:lnTo>
                    <a:pt x="1270804" y="105654"/>
                  </a:lnTo>
                  <a:lnTo>
                    <a:pt x="1229248" y="86994"/>
                  </a:lnTo>
                  <a:lnTo>
                    <a:pt x="1184011" y="69854"/>
                  </a:lnTo>
                  <a:lnTo>
                    <a:pt x="1135345" y="54338"/>
                  </a:lnTo>
                  <a:lnTo>
                    <a:pt x="1083507" y="40550"/>
                  </a:lnTo>
                  <a:lnTo>
                    <a:pt x="1028750" y="28596"/>
                  </a:lnTo>
                  <a:lnTo>
                    <a:pt x="971329" y="18581"/>
                  </a:lnTo>
                  <a:lnTo>
                    <a:pt x="911498" y="10609"/>
                  </a:lnTo>
                  <a:lnTo>
                    <a:pt x="849511" y="4785"/>
                  </a:lnTo>
                  <a:lnTo>
                    <a:pt x="785624" y="1213"/>
                  </a:lnTo>
                  <a:lnTo>
                    <a:pt x="720089" y="0"/>
                  </a:lnTo>
                  <a:close/>
                </a:path>
              </a:pathLst>
            </a:custGeom>
            <a:solidFill>
              <a:srgbClr val="FFFFFF"/>
            </a:solidFill>
          </p:spPr>
          <p:txBody>
            <a:bodyPr wrap="square" lIns="0" tIns="0" rIns="0" bIns="0" rtlCol="0"/>
            <a:lstStyle/>
            <a:p>
              <a:endParaRPr/>
            </a:p>
          </p:txBody>
        </p:sp>
        <p:sp>
          <p:nvSpPr>
            <p:cNvPr id="13" name="object 13"/>
            <p:cNvSpPr/>
            <p:nvPr/>
          </p:nvSpPr>
          <p:spPr>
            <a:xfrm>
              <a:off x="1404111" y="2239645"/>
              <a:ext cx="1440180" cy="594360"/>
            </a:xfrm>
            <a:custGeom>
              <a:avLst/>
              <a:gdLst/>
              <a:ahLst/>
              <a:cxnLst/>
              <a:rect l="l" t="t" r="r" b="b"/>
              <a:pathLst>
                <a:path w="1440180" h="594360">
                  <a:moveTo>
                    <a:pt x="0" y="297052"/>
                  </a:moveTo>
                  <a:lnTo>
                    <a:pt x="11603" y="243650"/>
                  </a:lnTo>
                  <a:lnTo>
                    <a:pt x="45057" y="193391"/>
                  </a:lnTo>
                  <a:lnTo>
                    <a:pt x="98326" y="147113"/>
                  </a:lnTo>
                  <a:lnTo>
                    <a:pt x="131755" y="125729"/>
                  </a:lnTo>
                  <a:lnTo>
                    <a:pt x="169375" y="105654"/>
                  </a:lnTo>
                  <a:lnTo>
                    <a:pt x="210931" y="86994"/>
                  </a:lnTo>
                  <a:lnTo>
                    <a:pt x="256168" y="69854"/>
                  </a:lnTo>
                  <a:lnTo>
                    <a:pt x="304834" y="54338"/>
                  </a:lnTo>
                  <a:lnTo>
                    <a:pt x="356672" y="40550"/>
                  </a:lnTo>
                  <a:lnTo>
                    <a:pt x="411429" y="28596"/>
                  </a:lnTo>
                  <a:lnTo>
                    <a:pt x="468850" y="18581"/>
                  </a:lnTo>
                  <a:lnTo>
                    <a:pt x="528681" y="10609"/>
                  </a:lnTo>
                  <a:lnTo>
                    <a:pt x="590668" y="4785"/>
                  </a:lnTo>
                  <a:lnTo>
                    <a:pt x="654555" y="1213"/>
                  </a:lnTo>
                  <a:lnTo>
                    <a:pt x="720089" y="0"/>
                  </a:lnTo>
                  <a:lnTo>
                    <a:pt x="785624" y="1213"/>
                  </a:lnTo>
                  <a:lnTo>
                    <a:pt x="849511" y="4785"/>
                  </a:lnTo>
                  <a:lnTo>
                    <a:pt x="911498" y="10609"/>
                  </a:lnTo>
                  <a:lnTo>
                    <a:pt x="971329" y="18581"/>
                  </a:lnTo>
                  <a:lnTo>
                    <a:pt x="1028750" y="28596"/>
                  </a:lnTo>
                  <a:lnTo>
                    <a:pt x="1083507" y="40550"/>
                  </a:lnTo>
                  <a:lnTo>
                    <a:pt x="1135345" y="54338"/>
                  </a:lnTo>
                  <a:lnTo>
                    <a:pt x="1184011" y="69854"/>
                  </a:lnTo>
                  <a:lnTo>
                    <a:pt x="1229248" y="86994"/>
                  </a:lnTo>
                  <a:lnTo>
                    <a:pt x="1270804" y="105654"/>
                  </a:lnTo>
                  <a:lnTo>
                    <a:pt x="1308424" y="125729"/>
                  </a:lnTo>
                  <a:lnTo>
                    <a:pt x="1341853" y="147113"/>
                  </a:lnTo>
                  <a:lnTo>
                    <a:pt x="1395122" y="193391"/>
                  </a:lnTo>
                  <a:lnTo>
                    <a:pt x="1428576" y="243650"/>
                  </a:lnTo>
                  <a:lnTo>
                    <a:pt x="1440180" y="297052"/>
                  </a:lnTo>
                  <a:lnTo>
                    <a:pt x="1437236" y="324094"/>
                  </a:lnTo>
                  <a:lnTo>
                    <a:pt x="1428576" y="350455"/>
                  </a:lnTo>
                  <a:lnTo>
                    <a:pt x="1395122" y="400714"/>
                  </a:lnTo>
                  <a:lnTo>
                    <a:pt x="1341853" y="446992"/>
                  </a:lnTo>
                  <a:lnTo>
                    <a:pt x="1308424" y="468376"/>
                  </a:lnTo>
                  <a:lnTo>
                    <a:pt x="1270804" y="488451"/>
                  </a:lnTo>
                  <a:lnTo>
                    <a:pt x="1229248" y="507111"/>
                  </a:lnTo>
                  <a:lnTo>
                    <a:pt x="1184011" y="524251"/>
                  </a:lnTo>
                  <a:lnTo>
                    <a:pt x="1135345" y="539767"/>
                  </a:lnTo>
                  <a:lnTo>
                    <a:pt x="1083507" y="553555"/>
                  </a:lnTo>
                  <a:lnTo>
                    <a:pt x="1028750" y="565509"/>
                  </a:lnTo>
                  <a:lnTo>
                    <a:pt x="971329" y="575524"/>
                  </a:lnTo>
                  <a:lnTo>
                    <a:pt x="911498" y="583496"/>
                  </a:lnTo>
                  <a:lnTo>
                    <a:pt x="849511" y="589320"/>
                  </a:lnTo>
                  <a:lnTo>
                    <a:pt x="785624" y="592892"/>
                  </a:lnTo>
                  <a:lnTo>
                    <a:pt x="720089" y="594105"/>
                  </a:lnTo>
                  <a:lnTo>
                    <a:pt x="654555" y="592892"/>
                  </a:lnTo>
                  <a:lnTo>
                    <a:pt x="590668" y="589320"/>
                  </a:lnTo>
                  <a:lnTo>
                    <a:pt x="528681" y="583496"/>
                  </a:lnTo>
                  <a:lnTo>
                    <a:pt x="468850" y="575524"/>
                  </a:lnTo>
                  <a:lnTo>
                    <a:pt x="411429" y="565509"/>
                  </a:lnTo>
                  <a:lnTo>
                    <a:pt x="356672" y="553555"/>
                  </a:lnTo>
                  <a:lnTo>
                    <a:pt x="304834" y="539767"/>
                  </a:lnTo>
                  <a:lnTo>
                    <a:pt x="256168" y="524251"/>
                  </a:lnTo>
                  <a:lnTo>
                    <a:pt x="210931" y="507111"/>
                  </a:lnTo>
                  <a:lnTo>
                    <a:pt x="169375" y="488451"/>
                  </a:lnTo>
                  <a:lnTo>
                    <a:pt x="131755" y="468376"/>
                  </a:lnTo>
                  <a:lnTo>
                    <a:pt x="98326" y="446992"/>
                  </a:lnTo>
                  <a:lnTo>
                    <a:pt x="45057" y="400714"/>
                  </a:lnTo>
                  <a:lnTo>
                    <a:pt x="11603" y="350455"/>
                  </a:lnTo>
                  <a:lnTo>
                    <a:pt x="0" y="297052"/>
                  </a:lnTo>
                  <a:close/>
                </a:path>
              </a:pathLst>
            </a:custGeom>
            <a:ln w="9525">
              <a:solidFill>
                <a:srgbClr val="000000"/>
              </a:solidFill>
            </a:ln>
          </p:spPr>
          <p:txBody>
            <a:bodyPr wrap="square" lIns="0" tIns="0" rIns="0" bIns="0" rtlCol="0"/>
            <a:lstStyle/>
            <a:p>
              <a:endParaRPr/>
            </a:p>
          </p:txBody>
        </p:sp>
      </p:grpSp>
      <p:sp>
        <p:nvSpPr>
          <p:cNvPr id="14" name="object 14"/>
          <p:cNvSpPr txBox="1"/>
          <p:nvPr/>
        </p:nvSpPr>
        <p:spPr>
          <a:xfrm>
            <a:off x="1694433" y="2348610"/>
            <a:ext cx="803275" cy="299720"/>
          </a:xfrm>
          <a:prstGeom prst="rect">
            <a:avLst/>
          </a:prstGeom>
        </p:spPr>
        <p:txBody>
          <a:bodyPr vert="horz" wrap="square" lIns="0" tIns="12700" rIns="0" bIns="0" rtlCol="0">
            <a:spAutoFit/>
          </a:bodyPr>
          <a:lstStyle/>
          <a:p>
            <a:pPr marL="12700">
              <a:lnSpc>
                <a:spcPct val="100000"/>
              </a:lnSpc>
              <a:spcBef>
                <a:spcPts val="100"/>
              </a:spcBef>
            </a:pPr>
            <a:r>
              <a:rPr sz="1800" u="heavy" spc="-120" dirty="0">
                <a:solidFill>
                  <a:srgbClr val="4B4B4B"/>
                </a:solidFill>
                <a:uFill>
                  <a:solidFill>
                    <a:srgbClr val="4B4B4B"/>
                  </a:solidFill>
                </a:uFill>
                <a:latin typeface="Trebuchet MS"/>
                <a:cs typeface="Trebuchet MS"/>
              </a:rPr>
              <a:t>f</a:t>
            </a:r>
            <a:r>
              <a:rPr sz="1800" u="heavy" spc="-110" dirty="0">
                <a:solidFill>
                  <a:srgbClr val="4B4B4B"/>
                </a:solidFill>
                <a:uFill>
                  <a:solidFill>
                    <a:srgbClr val="4B4B4B"/>
                  </a:solidFill>
                </a:uFill>
                <a:latin typeface="Trebuchet MS"/>
                <a:cs typeface="Trebuchet MS"/>
              </a:rPr>
              <a:t>i</a:t>
            </a:r>
            <a:r>
              <a:rPr sz="1800" u="heavy" spc="-70" dirty="0">
                <a:solidFill>
                  <a:srgbClr val="4B4B4B"/>
                </a:solidFill>
                <a:uFill>
                  <a:solidFill>
                    <a:srgbClr val="4B4B4B"/>
                  </a:solidFill>
                </a:uFill>
                <a:latin typeface="Trebuchet MS"/>
                <a:cs typeface="Trebuchet MS"/>
              </a:rPr>
              <a:t>rma</a:t>
            </a:r>
            <a:r>
              <a:rPr sz="1800" u="heavy" spc="-75" dirty="0">
                <a:solidFill>
                  <a:srgbClr val="4B4B4B"/>
                </a:solidFill>
                <a:uFill>
                  <a:solidFill>
                    <a:srgbClr val="4B4B4B"/>
                  </a:solidFill>
                </a:uFill>
                <a:latin typeface="Trebuchet MS"/>
                <a:cs typeface="Trebuchet MS"/>
              </a:rPr>
              <a:t>_</a:t>
            </a:r>
            <a:r>
              <a:rPr sz="1800" u="heavy" spc="-90" dirty="0">
                <a:solidFill>
                  <a:srgbClr val="4B4B4B"/>
                </a:solidFill>
                <a:uFill>
                  <a:solidFill>
                    <a:srgbClr val="4B4B4B"/>
                  </a:solidFill>
                </a:uFill>
                <a:latin typeface="Trebuchet MS"/>
                <a:cs typeface="Trebuchet MS"/>
              </a:rPr>
              <a:t>id</a:t>
            </a:r>
            <a:endParaRPr sz="1800">
              <a:latin typeface="Trebuchet MS"/>
              <a:cs typeface="Trebuchet MS"/>
            </a:endParaRPr>
          </a:p>
        </p:txBody>
      </p:sp>
      <p:grpSp>
        <p:nvGrpSpPr>
          <p:cNvPr id="15" name="object 15"/>
          <p:cNvGrpSpPr/>
          <p:nvPr/>
        </p:nvGrpSpPr>
        <p:grpSpPr>
          <a:xfrm>
            <a:off x="3082099" y="2244026"/>
            <a:ext cx="1494155" cy="657225"/>
            <a:chOff x="3082099" y="2244026"/>
            <a:chExt cx="1494155" cy="657225"/>
          </a:xfrm>
        </p:grpSpPr>
        <p:sp>
          <p:nvSpPr>
            <p:cNvPr id="16" name="object 16"/>
            <p:cNvSpPr/>
            <p:nvPr/>
          </p:nvSpPr>
          <p:spPr>
            <a:xfrm>
              <a:off x="3086861" y="2248789"/>
              <a:ext cx="1484630" cy="647700"/>
            </a:xfrm>
            <a:custGeom>
              <a:avLst/>
              <a:gdLst/>
              <a:ahLst/>
              <a:cxnLst/>
              <a:rect l="l" t="t" r="r" b="b"/>
              <a:pathLst>
                <a:path w="1484629" h="647700">
                  <a:moveTo>
                    <a:pt x="742188" y="0"/>
                  </a:moveTo>
                  <a:lnTo>
                    <a:pt x="678141" y="1188"/>
                  </a:lnTo>
                  <a:lnTo>
                    <a:pt x="615608" y="4687"/>
                  </a:lnTo>
                  <a:lnTo>
                    <a:pt x="554813" y="10401"/>
                  </a:lnTo>
                  <a:lnTo>
                    <a:pt x="495977" y="18232"/>
                  </a:lnTo>
                  <a:lnTo>
                    <a:pt x="439324" y="28084"/>
                  </a:lnTo>
                  <a:lnTo>
                    <a:pt x="385076" y="39860"/>
                  </a:lnTo>
                  <a:lnTo>
                    <a:pt x="333455" y="53462"/>
                  </a:lnTo>
                  <a:lnTo>
                    <a:pt x="284684" y="68793"/>
                  </a:lnTo>
                  <a:lnTo>
                    <a:pt x="238987" y="85757"/>
                  </a:lnTo>
                  <a:lnTo>
                    <a:pt x="196585" y="104257"/>
                  </a:lnTo>
                  <a:lnTo>
                    <a:pt x="157701" y="124195"/>
                  </a:lnTo>
                  <a:lnTo>
                    <a:pt x="122558" y="145474"/>
                  </a:lnTo>
                  <a:lnTo>
                    <a:pt x="91378" y="167999"/>
                  </a:lnTo>
                  <a:lnTo>
                    <a:pt x="41800" y="216393"/>
                  </a:lnTo>
                  <a:lnTo>
                    <a:pt x="10746" y="268602"/>
                  </a:lnTo>
                  <a:lnTo>
                    <a:pt x="0" y="323850"/>
                  </a:lnTo>
                  <a:lnTo>
                    <a:pt x="2723" y="351787"/>
                  </a:lnTo>
                  <a:lnTo>
                    <a:pt x="23846" y="405587"/>
                  </a:lnTo>
                  <a:lnTo>
                    <a:pt x="64385" y="455974"/>
                  </a:lnTo>
                  <a:lnTo>
                    <a:pt x="122558" y="502169"/>
                  </a:lnTo>
                  <a:lnTo>
                    <a:pt x="157701" y="523451"/>
                  </a:lnTo>
                  <a:lnTo>
                    <a:pt x="196585" y="543392"/>
                  </a:lnTo>
                  <a:lnTo>
                    <a:pt x="238987" y="561897"/>
                  </a:lnTo>
                  <a:lnTo>
                    <a:pt x="284684" y="578867"/>
                  </a:lnTo>
                  <a:lnTo>
                    <a:pt x="333455" y="594205"/>
                  </a:lnTo>
                  <a:lnTo>
                    <a:pt x="385076" y="607813"/>
                  </a:lnTo>
                  <a:lnTo>
                    <a:pt x="439324" y="619595"/>
                  </a:lnTo>
                  <a:lnTo>
                    <a:pt x="495977" y="629453"/>
                  </a:lnTo>
                  <a:lnTo>
                    <a:pt x="554813" y="637290"/>
                  </a:lnTo>
                  <a:lnTo>
                    <a:pt x="615608" y="643008"/>
                  </a:lnTo>
                  <a:lnTo>
                    <a:pt x="678141" y="646510"/>
                  </a:lnTo>
                  <a:lnTo>
                    <a:pt x="742188" y="647700"/>
                  </a:lnTo>
                  <a:lnTo>
                    <a:pt x="806235" y="646510"/>
                  </a:lnTo>
                  <a:lnTo>
                    <a:pt x="868771" y="643008"/>
                  </a:lnTo>
                  <a:lnTo>
                    <a:pt x="929571" y="637290"/>
                  </a:lnTo>
                  <a:lnTo>
                    <a:pt x="988412" y="629453"/>
                  </a:lnTo>
                  <a:lnTo>
                    <a:pt x="1045073" y="619595"/>
                  </a:lnTo>
                  <a:lnTo>
                    <a:pt x="1099329" y="607813"/>
                  </a:lnTo>
                  <a:lnTo>
                    <a:pt x="1150959" y="594205"/>
                  </a:lnTo>
                  <a:lnTo>
                    <a:pt x="1199739" y="578867"/>
                  </a:lnTo>
                  <a:lnTo>
                    <a:pt x="1245447" y="561897"/>
                  </a:lnTo>
                  <a:lnTo>
                    <a:pt x="1287859" y="543392"/>
                  </a:lnTo>
                  <a:lnTo>
                    <a:pt x="1326752" y="523451"/>
                  </a:lnTo>
                  <a:lnTo>
                    <a:pt x="1361905" y="502169"/>
                  </a:lnTo>
                  <a:lnTo>
                    <a:pt x="1393094" y="479644"/>
                  </a:lnTo>
                  <a:lnTo>
                    <a:pt x="1442688" y="431256"/>
                  </a:lnTo>
                  <a:lnTo>
                    <a:pt x="1473752" y="379065"/>
                  </a:lnTo>
                  <a:lnTo>
                    <a:pt x="1484502" y="323850"/>
                  </a:lnTo>
                  <a:lnTo>
                    <a:pt x="1481778" y="295894"/>
                  </a:lnTo>
                  <a:lnTo>
                    <a:pt x="1460647" y="242069"/>
                  </a:lnTo>
                  <a:lnTo>
                    <a:pt x="1420096" y="191670"/>
                  </a:lnTo>
                  <a:lnTo>
                    <a:pt x="1361905" y="145474"/>
                  </a:lnTo>
                  <a:lnTo>
                    <a:pt x="1326752" y="124195"/>
                  </a:lnTo>
                  <a:lnTo>
                    <a:pt x="1287859" y="104257"/>
                  </a:lnTo>
                  <a:lnTo>
                    <a:pt x="1245447" y="85757"/>
                  </a:lnTo>
                  <a:lnTo>
                    <a:pt x="1199739" y="68793"/>
                  </a:lnTo>
                  <a:lnTo>
                    <a:pt x="1150959" y="53462"/>
                  </a:lnTo>
                  <a:lnTo>
                    <a:pt x="1099329" y="39860"/>
                  </a:lnTo>
                  <a:lnTo>
                    <a:pt x="1045073" y="28084"/>
                  </a:lnTo>
                  <a:lnTo>
                    <a:pt x="988412" y="18232"/>
                  </a:lnTo>
                  <a:lnTo>
                    <a:pt x="929571" y="10401"/>
                  </a:lnTo>
                  <a:lnTo>
                    <a:pt x="868771" y="4687"/>
                  </a:lnTo>
                  <a:lnTo>
                    <a:pt x="806235" y="1188"/>
                  </a:lnTo>
                  <a:lnTo>
                    <a:pt x="742188" y="0"/>
                  </a:lnTo>
                  <a:close/>
                </a:path>
              </a:pathLst>
            </a:custGeom>
            <a:solidFill>
              <a:srgbClr val="FFFFFF"/>
            </a:solidFill>
          </p:spPr>
          <p:txBody>
            <a:bodyPr wrap="square" lIns="0" tIns="0" rIns="0" bIns="0" rtlCol="0"/>
            <a:lstStyle/>
            <a:p>
              <a:endParaRPr/>
            </a:p>
          </p:txBody>
        </p:sp>
        <p:sp>
          <p:nvSpPr>
            <p:cNvPr id="17" name="object 17"/>
            <p:cNvSpPr/>
            <p:nvPr/>
          </p:nvSpPr>
          <p:spPr>
            <a:xfrm>
              <a:off x="3086861" y="2248789"/>
              <a:ext cx="1484630" cy="647700"/>
            </a:xfrm>
            <a:custGeom>
              <a:avLst/>
              <a:gdLst/>
              <a:ahLst/>
              <a:cxnLst/>
              <a:rect l="l" t="t" r="r" b="b"/>
              <a:pathLst>
                <a:path w="1484629" h="647700">
                  <a:moveTo>
                    <a:pt x="0" y="323850"/>
                  </a:moveTo>
                  <a:lnTo>
                    <a:pt x="10746" y="268602"/>
                  </a:lnTo>
                  <a:lnTo>
                    <a:pt x="41800" y="216393"/>
                  </a:lnTo>
                  <a:lnTo>
                    <a:pt x="91378" y="167999"/>
                  </a:lnTo>
                  <a:lnTo>
                    <a:pt x="122558" y="145474"/>
                  </a:lnTo>
                  <a:lnTo>
                    <a:pt x="157701" y="124195"/>
                  </a:lnTo>
                  <a:lnTo>
                    <a:pt x="196585" y="104257"/>
                  </a:lnTo>
                  <a:lnTo>
                    <a:pt x="238987" y="85757"/>
                  </a:lnTo>
                  <a:lnTo>
                    <a:pt x="284684" y="68793"/>
                  </a:lnTo>
                  <a:lnTo>
                    <a:pt x="333455" y="53462"/>
                  </a:lnTo>
                  <a:lnTo>
                    <a:pt x="385076" y="39860"/>
                  </a:lnTo>
                  <a:lnTo>
                    <a:pt x="439324" y="28084"/>
                  </a:lnTo>
                  <a:lnTo>
                    <a:pt x="495977" y="18232"/>
                  </a:lnTo>
                  <a:lnTo>
                    <a:pt x="554813" y="10401"/>
                  </a:lnTo>
                  <a:lnTo>
                    <a:pt x="615608" y="4687"/>
                  </a:lnTo>
                  <a:lnTo>
                    <a:pt x="678141" y="1188"/>
                  </a:lnTo>
                  <a:lnTo>
                    <a:pt x="742188" y="0"/>
                  </a:lnTo>
                  <a:lnTo>
                    <a:pt x="806235" y="1188"/>
                  </a:lnTo>
                  <a:lnTo>
                    <a:pt x="868771" y="4687"/>
                  </a:lnTo>
                  <a:lnTo>
                    <a:pt x="929571" y="10401"/>
                  </a:lnTo>
                  <a:lnTo>
                    <a:pt x="988412" y="18232"/>
                  </a:lnTo>
                  <a:lnTo>
                    <a:pt x="1045073" y="28084"/>
                  </a:lnTo>
                  <a:lnTo>
                    <a:pt x="1099329" y="39860"/>
                  </a:lnTo>
                  <a:lnTo>
                    <a:pt x="1150959" y="53462"/>
                  </a:lnTo>
                  <a:lnTo>
                    <a:pt x="1199739" y="68793"/>
                  </a:lnTo>
                  <a:lnTo>
                    <a:pt x="1245447" y="85757"/>
                  </a:lnTo>
                  <a:lnTo>
                    <a:pt x="1287859" y="104257"/>
                  </a:lnTo>
                  <a:lnTo>
                    <a:pt x="1326752" y="124195"/>
                  </a:lnTo>
                  <a:lnTo>
                    <a:pt x="1361905" y="145474"/>
                  </a:lnTo>
                  <a:lnTo>
                    <a:pt x="1393094" y="167999"/>
                  </a:lnTo>
                  <a:lnTo>
                    <a:pt x="1442688" y="216393"/>
                  </a:lnTo>
                  <a:lnTo>
                    <a:pt x="1473752" y="268602"/>
                  </a:lnTo>
                  <a:lnTo>
                    <a:pt x="1484502" y="323850"/>
                  </a:lnTo>
                  <a:lnTo>
                    <a:pt x="1481778" y="351787"/>
                  </a:lnTo>
                  <a:lnTo>
                    <a:pt x="1473752" y="379065"/>
                  </a:lnTo>
                  <a:lnTo>
                    <a:pt x="1442688" y="431256"/>
                  </a:lnTo>
                  <a:lnTo>
                    <a:pt x="1393094" y="479644"/>
                  </a:lnTo>
                  <a:lnTo>
                    <a:pt x="1361905" y="502169"/>
                  </a:lnTo>
                  <a:lnTo>
                    <a:pt x="1326752" y="523451"/>
                  </a:lnTo>
                  <a:lnTo>
                    <a:pt x="1287859" y="543392"/>
                  </a:lnTo>
                  <a:lnTo>
                    <a:pt x="1245447" y="561897"/>
                  </a:lnTo>
                  <a:lnTo>
                    <a:pt x="1199739" y="578867"/>
                  </a:lnTo>
                  <a:lnTo>
                    <a:pt x="1150959" y="594205"/>
                  </a:lnTo>
                  <a:lnTo>
                    <a:pt x="1099329" y="607813"/>
                  </a:lnTo>
                  <a:lnTo>
                    <a:pt x="1045073" y="619595"/>
                  </a:lnTo>
                  <a:lnTo>
                    <a:pt x="988412" y="629453"/>
                  </a:lnTo>
                  <a:lnTo>
                    <a:pt x="929571" y="637290"/>
                  </a:lnTo>
                  <a:lnTo>
                    <a:pt x="868771" y="643008"/>
                  </a:lnTo>
                  <a:lnTo>
                    <a:pt x="806235" y="646510"/>
                  </a:lnTo>
                  <a:lnTo>
                    <a:pt x="742188" y="647700"/>
                  </a:lnTo>
                  <a:lnTo>
                    <a:pt x="678141" y="646510"/>
                  </a:lnTo>
                  <a:lnTo>
                    <a:pt x="615608" y="643008"/>
                  </a:lnTo>
                  <a:lnTo>
                    <a:pt x="554813" y="637290"/>
                  </a:lnTo>
                  <a:lnTo>
                    <a:pt x="495977" y="629453"/>
                  </a:lnTo>
                  <a:lnTo>
                    <a:pt x="439324" y="619595"/>
                  </a:lnTo>
                  <a:lnTo>
                    <a:pt x="385076" y="607813"/>
                  </a:lnTo>
                  <a:lnTo>
                    <a:pt x="333455" y="594205"/>
                  </a:lnTo>
                  <a:lnTo>
                    <a:pt x="284684" y="578867"/>
                  </a:lnTo>
                  <a:lnTo>
                    <a:pt x="238987" y="561897"/>
                  </a:lnTo>
                  <a:lnTo>
                    <a:pt x="196585" y="543392"/>
                  </a:lnTo>
                  <a:lnTo>
                    <a:pt x="157701" y="523451"/>
                  </a:lnTo>
                  <a:lnTo>
                    <a:pt x="122558" y="502169"/>
                  </a:lnTo>
                  <a:lnTo>
                    <a:pt x="91378" y="479644"/>
                  </a:lnTo>
                  <a:lnTo>
                    <a:pt x="41800" y="431256"/>
                  </a:lnTo>
                  <a:lnTo>
                    <a:pt x="10746" y="379065"/>
                  </a:lnTo>
                  <a:lnTo>
                    <a:pt x="0" y="323850"/>
                  </a:lnTo>
                  <a:close/>
                </a:path>
              </a:pathLst>
            </a:custGeom>
            <a:ln w="9525">
              <a:solidFill>
                <a:srgbClr val="000000"/>
              </a:solidFill>
            </a:ln>
          </p:spPr>
          <p:txBody>
            <a:bodyPr wrap="square" lIns="0" tIns="0" rIns="0" bIns="0" rtlCol="0"/>
            <a:lstStyle/>
            <a:p>
              <a:endParaRPr/>
            </a:p>
          </p:txBody>
        </p:sp>
      </p:grpSp>
      <p:sp>
        <p:nvSpPr>
          <p:cNvPr id="18" name="object 18"/>
          <p:cNvSpPr txBox="1"/>
          <p:nvPr/>
        </p:nvSpPr>
        <p:spPr>
          <a:xfrm>
            <a:off x="3384041" y="2365324"/>
            <a:ext cx="862330" cy="300355"/>
          </a:xfrm>
          <a:prstGeom prst="rect">
            <a:avLst/>
          </a:prstGeom>
        </p:spPr>
        <p:txBody>
          <a:bodyPr vert="horz" wrap="square" lIns="0" tIns="12700" rIns="0" bIns="0" rtlCol="0">
            <a:spAutoFit/>
          </a:bodyPr>
          <a:lstStyle/>
          <a:p>
            <a:pPr marL="12700">
              <a:lnSpc>
                <a:spcPct val="100000"/>
              </a:lnSpc>
              <a:spcBef>
                <a:spcPts val="100"/>
              </a:spcBef>
            </a:pPr>
            <a:r>
              <a:rPr sz="1800" spc="-95" dirty="0">
                <a:solidFill>
                  <a:srgbClr val="4B4B4B"/>
                </a:solidFill>
                <a:latin typeface="Trebuchet MS"/>
                <a:cs typeface="Trebuchet MS"/>
              </a:rPr>
              <a:t>fi</a:t>
            </a:r>
            <a:r>
              <a:rPr sz="1800" spc="-120" dirty="0">
                <a:solidFill>
                  <a:srgbClr val="4B4B4B"/>
                </a:solidFill>
                <a:latin typeface="Trebuchet MS"/>
                <a:cs typeface="Trebuchet MS"/>
              </a:rPr>
              <a:t>r</a:t>
            </a:r>
            <a:r>
              <a:rPr sz="1800" spc="-70" dirty="0">
                <a:solidFill>
                  <a:srgbClr val="4B4B4B"/>
                </a:solidFill>
                <a:latin typeface="Trebuchet MS"/>
                <a:cs typeface="Trebuchet MS"/>
              </a:rPr>
              <a:t>ma</a:t>
            </a:r>
            <a:r>
              <a:rPr sz="1800" spc="-65" dirty="0">
                <a:solidFill>
                  <a:srgbClr val="4B4B4B"/>
                </a:solidFill>
                <a:latin typeface="Trebuchet MS"/>
                <a:cs typeface="Trebuchet MS"/>
              </a:rPr>
              <a:t>_</a:t>
            </a:r>
            <a:r>
              <a:rPr sz="1800" spc="-70" dirty="0">
                <a:solidFill>
                  <a:srgbClr val="4B4B4B"/>
                </a:solidFill>
                <a:latin typeface="Trebuchet MS"/>
                <a:cs typeface="Trebuchet MS"/>
              </a:rPr>
              <a:t>ad</a:t>
            </a:r>
            <a:endParaRPr sz="1800">
              <a:latin typeface="Trebuchet MS"/>
              <a:cs typeface="Trebuchet MS"/>
            </a:endParaRPr>
          </a:p>
        </p:txBody>
      </p:sp>
      <p:grpSp>
        <p:nvGrpSpPr>
          <p:cNvPr id="19" name="object 19"/>
          <p:cNvGrpSpPr/>
          <p:nvPr/>
        </p:nvGrpSpPr>
        <p:grpSpPr>
          <a:xfrm>
            <a:off x="1399349" y="4538789"/>
            <a:ext cx="1110615" cy="603885"/>
            <a:chOff x="1399349" y="4538789"/>
            <a:chExt cx="1110615" cy="603885"/>
          </a:xfrm>
        </p:grpSpPr>
        <p:sp>
          <p:nvSpPr>
            <p:cNvPr id="20" name="object 20"/>
            <p:cNvSpPr/>
            <p:nvPr/>
          </p:nvSpPr>
          <p:spPr>
            <a:xfrm>
              <a:off x="1404111" y="4543552"/>
              <a:ext cx="1101090" cy="594360"/>
            </a:xfrm>
            <a:custGeom>
              <a:avLst/>
              <a:gdLst/>
              <a:ahLst/>
              <a:cxnLst/>
              <a:rect l="l" t="t" r="r" b="b"/>
              <a:pathLst>
                <a:path w="1101089" h="594360">
                  <a:moveTo>
                    <a:pt x="550290" y="0"/>
                  </a:moveTo>
                  <a:lnTo>
                    <a:pt x="490331" y="1742"/>
                  </a:lnTo>
                  <a:lnTo>
                    <a:pt x="432242" y="6850"/>
                  </a:lnTo>
                  <a:lnTo>
                    <a:pt x="376358" y="15141"/>
                  </a:lnTo>
                  <a:lnTo>
                    <a:pt x="323016" y="26435"/>
                  </a:lnTo>
                  <a:lnTo>
                    <a:pt x="272551" y="40550"/>
                  </a:lnTo>
                  <a:lnTo>
                    <a:pt x="225299" y="57306"/>
                  </a:lnTo>
                  <a:lnTo>
                    <a:pt x="181595" y="76521"/>
                  </a:lnTo>
                  <a:lnTo>
                    <a:pt x="141775" y="98015"/>
                  </a:lnTo>
                  <a:lnTo>
                    <a:pt x="106176" y="121606"/>
                  </a:lnTo>
                  <a:lnTo>
                    <a:pt x="75132" y="147113"/>
                  </a:lnTo>
                  <a:lnTo>
                    <a:pt x="28054" y="203151"/>
                  </a:lnTo>
                  <a:lnTo>
                    <a:pt x="3229" y="264681"/>
                  </a:lnTo>
                  <a:lnTo>
                    <a:pt x="0" y="297053"/>
                  </a:lnTo>
                  <a:lnTo>
                    <a:pt x="3229" y="329424"/>
                  </a:lnTo>
                  <a:lnTo>
                    <a:pt x="28054" y="390954"/>
                  </a:lnTo>
                  <a:lnTo>
                    <a:pt x="75132" y="446992"/>
                  </a:lnTo>
                  <a:lnTo>
                    <a:pt x="106176" y="472499"/>
                  </a:lnTo>
                  <a:lnTo>
                    <a:pt x="141775" y="496090"/>
                  </a:lnTo>
                  <a:lnTo>
                    <a:pt x="181595" y="517584"/>
                  </a:lnTo>
                  <a:lnTo>
                    <a:pt x="225299" y="536799"/>
                  </a:lnTo>
                  <a:lnTo>
                    <a:pt x="272551" y="553555"/>
                  </a:lnTo>
                  <a:lnTo>
                    <a:pt x="323016" y="567670"/>
                  </a:lnTo>
                  <a:lnTo>
                    <a:pt x="376358" y="578964"/>
                  </a:lnTo>
                  <a:lnTo>
                    <a:pt x="432242" y="587255"/>
                  </a:lnTo>
                  <a:lnTo>
                    <a:pt x="490331" y="592363"/>
                  </a:lnTo>
                  <a:lnTo>
                    <a:pt x="550290" y="594106"/>
                  </a:lnTo>
                  <a:lnTo>
                    <a:pt x="610250" y="592363"/>
                  </a:lnTo>
                  <a:lnTo>
                    <a:pt x="668339" y="587255"/>
                  </a:lnTo>
                  <a:lnTo>
                    <a:pt x="724223" y="578964"/>
                  </a:lnTo>
                  <a:lnTo>
                    <a:pt x="777565" y="567670"/>
                  </a:lnTo>
                  <a:lnTo>
                    <a:pt x="828030" y="553555"/>
                  </a:lnTo>
                  <a:lnTo>
                    <a:pt x="875282" y="536799"/>
                  </a:lnTo>
                  <a:lnTo>
                    <a:pt x="918986" y="517584"/>
                  </a:lnTo>
                  <a:lnTo>
                    <a:pt x="958806" y="496090"/>
                  </a:lnTo>
                  <a:lnTo>
                    <a:pt x="994405" y="472499"/>
                  </a:lnTo>
                  <a:lnTo>
                    <a:pt x="1025449" y="446992"/>
                  </a:lnTo>
                  <a:lnTo>
                    <a:pt x="1072527" y="390954"/>
                  </a:lnTo>
                  <a:lnTo>
                    <a:pt x="1097352" y="329424"/>
                  </a:lnTo>
                  <a:lnTo>
                    <a:pt x="1100582" y="297053"/>
                  </a:lnTo>
                  <a:lnTo>
                    <a:pt x="1097352" y="264681"/>
                  </a:lnTo>
                  <a:lnTo>
                    <a:pt x="1072527" y="203151"/>
                  </a:lnTo>
                  <a:lnTo>
                    <a:pt x="1025449" y="147113"/>
                  </a:lnTo>
                  <a:lnTo>
                    <a:pt x="994405" y="121606"/>
                  </a:lnTo>
                  <a:lnTo>
                    <a:pt x="958806" y="98015"/>
                  </a:lnTo>
                  <a:lnTo>
                    <a:pt x="918986" y="76521"/>
                  </a:lnTo>
                  <a:lnTo>
                    <a:pt x="875282" y="57306"/>
                  </a:lnTo>
                  <a:lnTo>
                    <a:pt x="828030" y="40550"/>
                  </a:lnTo>
                  <a:lnTo>
                    <a:pt x="777565" y="26435"/>
                  </a:lnTo>
                  <a:lnTo>
                    <a:pt x="724223" y="15141"/>
                  </a:lnTo>
                  <a:lnTo>
                    <a:pt x="668339" y="6850"/>
                  </a:lnTo>
                  <a:lnTo>
                    <a:pt x="610250" y="1742"/>
                  </a:lnTo>
                  <a:lnTo>
                    <a:pt x="550290" y="0"/>
                  </a:lnTo>
                  <a:close/>
                </a:path>
              </a:pathLst>
            </a:custGeom>
            <a:solidFill>
              <a:srgbClr val="FFFFFF"/>
            </a:solidFill>
          </p:spPr>
          <p:txBody>
            <a:bodyPr wrap="square" lIns="0" tIns="0" rIns="0" bIns="0" rtlCol="0"/>
            <a:lstStyle/>
            <a:p>
              <a:endParaRPr/>
            </a:p>
          </p:txBody>
        </p:sp>
        <p:sp>
          <p:nvSpPr>
            <p:cNvPr id="21" name="object 21"/>
            <p:cNvSpPr/>
            <p:nvPr/>
          </p:nvSpPr>
          <p:spPr>
            <a:xfrm>
              <a:off x="1404111" y="4543552"/>
              <a:ext cx="1101090" cy="594360"/>
            </a:xfrm>
            <a:custGeom>
              <a:avLst/>
              <a:gdLst/>
              <a:ahLst/>
              <a:cxnLst/>
              <a:rect l="l" t="t" r="r" b="b"/>
              <a:pathLst>
                <a:path w="1101089" h="594360">
                  <a:moveTo>
                    <a:pt x="0" y="297053"/>
                  </a:moveTo>
                  <a:lnTo>
                    <a:pt x="12692" y="233320"/>
                  </a:lnTo>
                  <a:lnTo>
                    <a:pt x="48979" y="174355"/>
                  </a:lnTo>
                  <a:lnTo>
                    <a:pt x="106176" y="121606"/>
                  </a:lnTo>
                  <a:lnTo>
                    <a:pt x="141775" y="98015"/>
                  </a:lnTo>
                  <a:lnTo>
                    <a:pt x="181595" y="76521"/>
                  </a:lnTo>
                  <a:lnTo>
                    <a:pt x="225299" y="57306"/>
                  </a:lnTo>
                  <a:lnTo>
                    <a:pt x="272551" y="40550"/>
                  </a:lnTo>
                  <a:lnTo>
                    <a:pt x="323016" y="26435"/>
                  </a:lnTo>
                  <a:lnTo>
                    <a:pt x="376358" y="15141"/>
                  </a:lnTo>
                  <a:lnTo>
                    <a:pt x="432242" y="6850"/>
                  </a:lnTo>
                  <a:lnTo>
                    <a:pt x="490331" y="1742"/>
                  </a:lnTo>
                  <a:lnTo>
                    <a:pt x="550290" y="0"/>
                  </a:lnTo>
                  <a:lnTo>
                    <a:pt x="610250" y="1742"/>
                  </a:lnTo>
                  <a:lnTo>
                    <a:pt x="668339" y="6850"/>
                  </a:lnTo>
                  <a:lnTo>
                    <a:pt x="724223" y="15141"/>
                  </a:lnTo>
                  <a:lnTo>
                    <a:pt x="777565" y="26435"/>
                  </a:lnTo>
                  <a:lnTo>
                    <a:pt x="828030" y="40550"/>
                  </a:lnTo>
                  <a:lnTo>
                    <a:pt x="875282" y="57306"/>
                  </a:lnTo>
                  <a:lnTo>
                    <a:pt x="918986" y="76521"/>
                  </a:lnTo>
                  <a:lnTo>
                    <a:pt x="958806" y="98015"/>
                  </a:lnTo>
                  <a:lnTo>
                    <a:pt x="994405" y="121606"/>
                  </a:lnTo>
                  <a:lnTo>
                    <a:pt x="1025449" y="147113"/>
                  </a:lnTo>
                  <a:lnTo>
                    <a:pt x="1072527" y="203151"/>
                  </a:lnTo>
                  <a:lnTo>
                    <a:pt x="1097352" y="264681"/>
                  </a:lnTo>
                  <a:lnTo>
                    <a:pt x="1100582" y="297053"/>
                  </a:lnTo>
                  <a:lnTo>
                    <a:pt x="1097352" y="329424"/>
                  </a:lnTo>
                  <a:lnTo>
                    <a:pt x="1087889" y="360785"/>
                  </a:lnTo>
                  <a:lnTo>
                    <a:pt x="1051602" y="419750"/>
                  </a:lnTo>
                  <a:lnTo>
                    <a:pt x="994405" y="472499"/>
                  </a:lnTo>
                  <a:lnTo>
                    <a:pt x="958806" y="496090"/>
                  </a:lnTo>
                  <a:lnTo>
                    <a:pt x="918986" y="517584"/>
                  </a:lnTo>
                  <a:lnTo>
                    <a:pt x="875282" y="536799"/>
                  </a:lnTo>
                  <a:lnTo>
                    <a:pt x="828030" y="553555"/>
                  </a:lnTo>
                  <a:lnTo>
                    <a:pt x="777565" y="567670"/>
                  </a:lnTo>
                  <a:lnTo>
                    <a:pt x="724223" y="578964"/>
                  </a:lnTo>
                  <a:lnTo>
                    <a:pt x="668339" y="587255"/>
                  </a:lnTo>
                  <a:lnTo>
                    <a:pt x="610250" y="592363"/>
                  </a:lnTo>
                  <a:lnTo>
                    <a:pt x="550290" y="594106"/>
                  </a:lnTo>
                  <a:lnTo>
                    <a:pt x="490331" y="592363"/>
                  </a:lnTo>
                  <a:lnTo>
                    <a:pt x="432242" y="587255"/>
                  </a:lnTo>
                  <a:lnTo>
                    <a:pt x="376358" y="578964"/>
                  </a:lnTo>
                  <a:lnTo>
                    <a:pt x="323016" y="567670"/>
                  </a:lnTo>
                  <a:lnTo>
                    <a:pt x="272551" y="553555"/>
                  </a:lnTo>
                  <a:lnTo>
                    <a:pt x="225299" y="536799"/>
                  </a:lnTo>
                  <a:lnTo>
                    <a:pt x="181595" y="517584"/>
                  </a:lnTo>
                  <a:lnTo>
                    <a:pt x="141775" y="496090"/>
                  </a:lnTo>
                  <a:lnTo>
                    <a:pt x="106176" y="472499"/>
                  </a:lnTo>
                  <a:lnTo>
                    <a:pt x="75132" y="446992"/>
                  </a:lnTo>
                  <a:lnTo>
                    <a:pt x="28054" y="390954"/>
                  </a:lnTo>
                  <a:lnTo>
                    <a:pt x="3229" y="329424"/>
                  </a:lnTo>
                  <a:lnTo>
                    <a:pt x="0" y="297053"/>
                  </a:lnTo>
                  <a:close/>
                </a:path>
              </a:pathLst>
            </a:custGeom>
            <a:ln w="9524">
              <a:solidFill>
                <a:srgbClr val="000000"/>
              </a:solidFill>
            </a:ln>
          </p:spPr>
          <p:txBody>
            <a:bodyPr wrap="square" lIns="0" tIns="0" rIns="0" bIns="0" rtlCol="0"/>
            <a:lstStyle/>
            <a:p>
              <a:endParaRPr/>
            </a:p>
          </p:txBody>
        </p:sp>
      </p:grpSp>
      <p:sp>
        <p:nvSpPr>
          <p:cNvPr id="22" name="object 22"/>
          <p:cNvSpPr txBox="1"/>
          <p:nvPr/>
        </p:nvSpPr>
        <p:spPr>
          <a:xfrm>
            <a:off x="1644523" y="4653533"/>
            <a:ext cx="532765"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4B4B4B"/>
                </a:solidFill>
                <a:latin typeface="Trebuchet MS"/>
                <a:cs typeface="Trebuchet MS"/>
              </a:rPr>
              <a:t>a</a:t>
            </a:r>
            <a:r>
              <a:rPr sz="1800" spc="-70" dirty="0">
                <a:solidFill>
                  <a:srgbClr val="4B4B4B"/>
                </a:solidFill>
                <a:latin typeface="Trebuchet MS"/>
                <a:cs typeface="Trebuchet MS"/>
              </a:rPr>
              <a:t>d</a:t>
            </a:r>
            <a:r>
              <a:rPr sz="1800" spc="-105" dirty="0">
                <a:solidFill>
                  <a:srgbClr val="4B4B4B"/>
                </a:solidFill>
                <a:latin typeface="Trebuchet MS"/>
                <a:cs typeface="Trebuchet MS"/>
              </a:rPr>
              <a:t>r</a:t>
            </a:r>
            <a:r>
              <a:rPr sz="1800" spc="-100" dirty="0">
                <a:solidFill>
                  <a:srgbClr val="4B4B4B"/>
                </a:solidFill>
                <a:latin typeface="Trebuchet MS"/>
                <a:cs typeface="Trebuchet MS"/>
              </a:rPr>
              <a:t>e</a:t>
            </a:r>
            <a:r>
              <a:rPr sz="1800" spc="-25" dirty="0">
                <a:solidFill>
                  <a:srgbClr val="4B4B4B"/>
                </a:solidFill>
                <a:latin typeface="Trebuchet MS"/>
                <a:cs typeface="Trebuchet MS"/>
              </a:rPr>
              <a:t>s</a:t>
            </a:r>
            <a:endParaRPr sz="1800">
              <a:latin typeface="Trebuchet MS"/>
              <a:cs typeface="Trebuchet MS"/>
            </a:endParaRPr>
          </a:p>
        </p:txBody>
      </p:sp>
      <p:grpSp>
        <p:nvGrpSpPr>
          <p:cNvPr id="23" name="object 23"/>
          <p:cNvGrpSpPr/>
          <p:nvPr/>
        </p:nvGrpSpPr>
        <p:grpSpPr>
          <a:xfrm>
            <a:off x="2722308" y="4538789"/>
            <a:ext cx="1278890" cy="695960"/>
            <a:chOff x="2722308" y="4538789"/>
            <a:chExt cx="1278890" cy="695960"/>
          </a:xfrm>
        </p:grpSpPr>
        <p:sp>
          <p:nvSpPr>
            <p:cNvPr id="24" name="object 24"/>
            <p:cNvSpPr/>
            <p:nvPr/>
          </p:nvSpPr>
          <p:spPr>
            <a:xfrm>
              <a:off x="2727070" y="4543552"/>
              <a:ext cx="1269365" cy="686435"/>
            </a:xfrm>
            <a:custGeom>
              <a:avLst/>
              <a:gdLst/>
              <a:ahLst/>
              <a:cxnLst/>
              <a:rect l="l" t="t" r="r" b="b"/>
              <a:pathLst>
                <a:path w="1269364" h="686435">
                  <a:moveTo>
                    <a:pt x="634619" y="0"/>
                  </a:moveTo>
                  <a:lnTo>
                    <a:pt x="573496" y="1569"/>
                  </a:lnTo>
                  <a:lnTo>
                    <a:pt x="514018" y="6183"/>
                  </a:lnTo>
                  <a:lnTo>
                    <a:pt x="456451" y="13698"/>
                  </a:lnTo>
                  <a:lnTo>
                    <a:pt x="401060" y="23969"/>
                  </a:lnTo>
                  <a:lnTo>
                    <a:pt x="348112" y="36854"/>
                  </a:lnTo>
                  <a:lnTo>
                    <a:pt x="297872" y="52209"/>
                  </a:lnTo>
                  <a:lnTo>
                    <a:pt x="250605" y="69889"/>
                  </a:lnTo>
                  <a:lnTo>
                    <a:pt x="206579" y="89752"/>
                  </a:lnTo>
                  <a:lnTo>
                    <a:pt x="166059" y="111653"/>
                  </a:lnTo>
                  <a:lnTo>
                    <a:pt x="129309" y="135450"/>
                  </a:lnTo>
                  <a:lnTo>
                    <a:pt x="96598" y="160998"/>
                  </a:lnTo>
                  <a:lnTo>
                    <a:pt x="68189" y="188154"/>
                  </a:lnTo>
                  <a:lnTo>
                    <a:pt x="25345" y="246716"/>
                  </a:lnTo>
                  <a:lnTo>
                    <a:pt x="2904" y="309985"/>
                  </a:lnTo>
                  <a:lnTo>
                    <a:pt x="0" y="343027"/>
                  </a:lnTo>
                  <a:lnTo>
                    <a:pt x="2904" y="376068"/>
                  </a:lnTo>
                  <a:lnTo>
                    <a:pt x="25345" y="439337"/>
                  </a:lnTo>
                  <a:lnTo>
                    <a:pt x="68189" y="497899"/>
                  </a:lnTo>
                  <a:lnTo>
                    <a:pt x="96598" y="525055"/>
                  </a:lnTo>
                  <a:lnTo>
                    <a:pt x="129309" y="550603"/>
                  </a:lnTo>
                  <a:lnTo>
                    <a:pt x="166059" y="574400"/>
                  </a:lnTo>
                  <a:lnTo>
                    <a:pt x="206579" y="596301"/>
                  </a:lnTo>
                  <a:lnTo>
                    <a:pt x="250605" y="616164"/>
                  </a:lnTo>
                  <a:lnTo>
                    <a:pt x="297872" y="633844"/>
                  </a:lnTo>
                  <a:lnTo>
                    <a:pt x="348112" y="649199"/>
                  </a:lnTo>
                  <a:lnTo>
                    <a:pt x="401060" y="662084"/>
                  </a:lnTo>
                  <a:lnTo>
                    <a:pt x="456451" y="672355"/>
                  </a:lnTo>
                  <a:lnTo>
                    <a:pt x="514018" y="679870"/>
                  </a:lnTo>
                  <a:lnTo>
                    <a:pt x="573496" y="684484"/>
                  </a:lnTo>
                  <a:lnTo>
                    <a:pt x="634619" y="686054"/>
                  </a:lnTo>
                  <a:lnTo>
                    <a:pt x="695741" y="684484"/>
                  </a:lnTo>
                  <a:lnTo>
                    <a:pt x="755219" y="679870"/>
                  </a:lnTo>
                  <a:lnTo>
                    <a:pt x="812786" y="672355"/>
                  </a:lnTo>
                  <a:lnTo>
                    <a:pt x="868177" y="662084"/>
                  </a:lnTo>
                  <a:lnTo>
                    <a:pt x="921125" y="649199"/>
                  </a:lnTo>
                  <a:lnTo>
                    <a:pt x="971365" y="633844"/>
                  </a:lnTo>
                  <a:lnTo>
                    <a:pt x="1018632" y="616164"/>
                  </a:lnTo>
                  <a:lnTo>
                    <a:pt x="1062658" y="596301"/>
                  </a:lnTo>
                  <a:lnTo>
                    <a:pt x="1103178" y="574400"/>
                  </a:lnTo>
                  <a:lnTo>
                    <a:pt x="1139928" y="550603"/>
                  </a:lnTo>
                  <a:lnTo>
                    <a:pt x="1172639" y="525055"/>
                  </a:lnTo>
                  <a:lnTo>
                    <a:pt x="1201048" y="497899"/>
                  </a:lnTo>
                  <a:lnTo>
                    <a:pt x="1243892" y="439337"/>
                  </a:lnTo>
                  <a:lnTo>
                    <a:pt x="1266333" y="376068"/>
                  </a:lnTo>
                  <a:lnTo>
                    <a:pt x="1269238" y="343027"/>
                  </a:lnTo>
                  <a:lnTo>
                    <a:pt x="1266333" y="309985"/>
                  </a:lnTo>
                  <a:lnTo>
                    <a:pt x="1243892" y="246716"/>
                  </a:lnTo>
                  <a:lnTo>
                    <a:pt x="1201048" y="188154"/>
                  </a:lnTo>
                  <a:lnTo>
                    <a:pt x="1172639" y="160998"/>
                  </a:lnTo>
                  <a:lnTo>
                    <a:pt x="1139928" y="135450"/>
                  </a:lnTo>
                  <a:lnTo>
                    <a:pt x="1103178" y="111653"/>
                  </a:lnTo>
                  <a:lnTo>
                    <a:pt x="1062658" y="89752"/>
                  </a:lnTo>
                  <a:lnTo>
                    <a:pt x="1018632" y="69889"/>
                  </a:lnTo>
                  <a:lnTo>
                    <a:pt x="971365" y="52209"/>
                  </a:lnTo>
                  <a:lnTo>
                    <a:pt x="921125" y="36854"/>
                  </a:lnTo>
                  <a:lnTo>
                    <a:pt x="868177" y="23969"/>
                  </a:lnTo>
                  <a:lnTo>
                    <a:pt x="812786" y="13698"/>
                  </a:lnTo>
                  <a:lnTo>
                    <a:pt x="755219" y="6183"/>
                  </a:lnTo>
                  <a:lnTo>
                    <a:pt x="695741" y="1569"/>
                  </a:lnTo>
                  <a:lnTo>
                    <a:pt x="634619" y="0"/>
                  </a:lnTo>
                  <a:close/>
                </a:path>
              </a:pathLst>
            </a:custGeom>
            <a:solidFill>
              <a:srgbClr val="FFFFFF"/>
            </a:solidFill>
          </p:spPr>
          <p:txBody>
            <a:bodyPr wrap="square" lIns="0" tIns="0" rIns="0" bIns="0" rtlCol="0"/>
            <a:lstStyle/>
            <a:p>
              <a:endParaRPr/>
            </a:p>
          </p:txBody>
        </p:sp>
        <p:sp>
          <p:nvSpPr>
            <p:cNvPr id="25" name="object 25"/>
            <p:cNvSpPr/>
            <p:nvPr/>
          </p:nvSpPr>
          <p:spPr>
            <a:xfrm>
              <a:off x="2727070" y="4543552"/>
              <a:ext cx="1269365" cy="686435"/>
            </a:xfrm>
            <a:custGeom>
              <a:avLst/>
              <a:gdLst/>
              <a:ahLst/>
              <a:cxnLst/>
              <a:rect l="l" t="t" r="r" b="b"/>
              <a:pathLst>
                <a:path w="1269364" h="686435">
                  <a:moveTo>
                    <a:pt x="0" y="343027"/>
                  </a:moveTo>
                  <a:lnTo>
                    <a:pt x="11442" y="277834"/>
                  </a:lnTo>
                  <a:lnTo>
                    <a:pt x="44350" y="216774"/>
                  </a:lnTo>
                  <a:lnTo>
                    <a:pt x="96598" y="160998"/>
                  </a:lnTo>
                  <a:lnTo>
                    <a:pt x="129309" y="135450"/>
                  </a:lnTo>
                  <a:lnTo>
                    <a:pt x="166059" y="111653"/>
                  </a:lnTo>
                  <a:lnTo>
                    <a:pt x="206579" y="89752"/>
                  </a:lnTo>
                  <a:lnTo>
                    <a:pt x="250605" y="69889"/>
                  </a:lnTo>
                  <a:lnTo>
                    <a:pt x="297872" y="52209"/>
                  </a:lnTo>
                  <a:lnTo>
                    <a:pt x="348112" y="36854"/>
                  </a:lnTo>
                  <a:lnTo>
                    <a:pt x="401060" y="23969"/>
                  </a:lnTo>
                  <a:lnTo>
                    <a:pt x="456451" y="13698"/>
                  </a:lnTo>
                  <a:lnTo>
                    <a:pt x="514018" y="6183"/>
                  </a:lnTo>
                  <a:lnTo>
                    <a:pt x="573496" y="1569"/>
                  </a:lnTo>
                  <a:lnTo>
                    <a:pt x="634619" y="0"/>
                  </a:lnTo>
                  <a:lnTo>
                    <a:pt x="695741" y="1569"/>
                  </a:lnTo>
                  <a:lnTo>
                    <a:pt x="755219" y="6183"/>
                  </a:lnTo>
                  <a:lnTo>
                    <a:pt x="812786" y="13698"/>
                  </a:lnTo>
                  <a:lnTo>
                    <a:pt x="868177" y="23969"/>
                  </a:lnTo>
                  <a:lnTo>
                    <a:pt x="921125" y="36854"/>
                  </a:lnTo>
                  <a:lnTo>
                    <a:pt x="971365" y="52209"/>
                  </a:lnTo>
                  <a:lnTo>
                    <a:pt x="1018632" y="69889"/>
                  </a:lnTo>
                  <a:lnTo>
                    <a:pt x="1062658" y="89752"/>
                  </a:lnTo>
                  <a:lnTo>
                    <a:pt x="1103178" y="111653"/>
                  </a:lnTo>
                  <a:lnTo>
                    <a:pt x="1139928" y="135450"/>
                  </a:lnTo>
                  <a:lnTo>
                    <a:pt x="1172639" y="160998"/>
                  </a:lnTo>
                  <a:lnTo>
                    <a:pt x="1201048" y="188154"/>
                  </a:lnTo>
                  <a:lnTo>
                    <a:pt x="1243892" y="246716"/>
                  </a:lnTo>
                  <a:lnTo>
                    <a:pt x="1266333" y="309985"/>
                  </a:lnTo>
                  <a:lnTo>
                    <a:pt x="1269238" y="343027"/>
                  </a:lnTo>
                  <a:lnTo>
                    <a:pt x="1266333" y="376068"/>
                  </a:lnTo>
                  <a:lnTo>
                    <a:pt x="1257795" y="408219"/>
                  </a:lnTo>
                  <a:lnTo>
                    <a:pt x="1224887" y="469279"/>
                  </a:lnTo>
                  <a:lnTo>
                    <a:pt x="1172639" y="525055"/>
                  </a:lnTo>
                  <a:lnTo>
                    <a:pt x="1139928" y="550603"/>
                  </a:lnTo>
                  <a:lnTo>
                    <a:pt x="1103178" y="574400"/>
                  </a:lnTo>
                  <a:lnTo>
                    <a:pt x="1062658" y="596301"/>
                  </a:lnTo>
                  <a:lnTo>
                    <a:pt x="1018632" y="616164"/>
                  </a:lnTo>
                  <a:lnTo>
                    <a:pt x="971365" y="633844"/>
                  </a:lnTo>
                  <a:lnTo>
                    <a:pt x="921125" y="649199"/>
                  </a:lnTo>
                  <a:lnTo>
                    <a:pt x="868177" y="662084"/>
                  </a:lnTo>
                  <a:lnTo>
                    <a:pt x="812786" y="672355"/>
                  </a:lnTo>
                  <a:lnTo>
                    <a:pt x="755219" y="679870"/>
                  </a:lnTo>
                  <a:lnTo>
                    <a:pt x="695741" y="684484"/>
                  </a:lnTo>
                  <a:lnTo>
                    <a:pt x="634619" y="686054"/>
                  </a:lnTo>
                  <a:lnTo>
                    <a:pt x="573496" y="684484"/>
                  </a:lnTo>
                  <a:lnTo>
                    <a:pt x="514018" y="679870"/>
                  </a:lnTo>
                  <a:lnTo>
                    <a:pt x="456451" y="672355"/>
                  </a:lnTo>
                  <a:lnTo>
                    <a:pt x="401060" y="662084"/>
                  </a:lnTo>
                  <a:lnTo>
                    <a:pt x="348112" y="649199"/>
                  </a:lnTo>
                  <a:lnTo>
                    <a:pt x="297872" y="633844"/>
                  </a:lnTo>
                  <a:lnTo>
                    <a:pt x="250605" y="616164"/>
                  </a:lnTo>
                  <a:lnTo>
                    <a:pt x="206579" y="596301"/>
                  </a:lnTo>
                  <a:lnTo>
                    <a:pt x="166059" y="574400"/>
                  </a:lnTo>
                  <a:lnTo>
                    <a:pt x="129309" y="550603"/>
                  </a:lnTo>
                  <a:lnTo>
                    <a:pt x="96598" y="525055"/>
                  </a:lnTo>
                  <a:lnTo>
                    <a:pt x="68189" y="497899"/>
                  </a:lnTo>
                  <a:lnTo>
                    <a:pt x="25345" y="439337"/>
                  </a:lnTo>
                  <a:lnTo>
                    <a:pt x="2904" y="376068"/>
                  </a:lnTo>
                  <a:lnTo>
                    <a:pt x="0" y="343027"/>
                  </a:lnTo>
                  <a:close/>
                </a:path>
              </a:pathLst>
            </a:custGeom>
            <a:ln w="9525">
              <a:solidFill>
                <a:srgbClr val="000000"/>
              </a:solidFill>
            </a:ln>
          </p:spPr>
          <p:txBody>
            <a:bodyPr wrap="square" lIns="0" tIns="0" rIns="0" bIns="0" rtlCol="0"/>
            <a:lstStyle/>
            <a:p>
              <a:endParaRPr/>
            </a:p>
          </p:txBody>
        </p:sp>
      </p:grpSp>
      <p:sp>
        <p:nvSpPr>
          <p:cNvPr id="26" name="object 26"/>
          <p:cNvSpPr txBox="1"/>
          <p:nvPr/>
        </p:nvSpPr>
        <p:spPr>
          <a:xfrm>
            <a:off x="2992627" y="4666869"/>
            <a:ext cx="678815" cy="299720"/>
          </a:xfrm>
          <a:prstGeom prst="rect">
            <a:avLst/>
          </a:prstGeom>
        </p:spPr>
        <p:txBody>
          <a:bodyPr vert="horz" wrap="square" lIns="0" tIns="12700" rIns="0" bIns="0" rtlCol="0">
            <a:spAutoFit/>
          </a:bodyPr>
          <a:lstStyle/>
          <a:p>
            <a:pPr marL="12700">
              <a:lnSpc>
                <a:spcPct val="100000"/>
              </a:lnSpc>
              <a:spcBef>
                <a:spcPts val="100"/>
              </a:spcBef>
            </a:pPr>
            <a:r>
              <a:rPr sz="1800" spc="-145" dirty="0">
                <a:solidFill>
                  <a:srgbClr val="4B4B4B"/>
                </a:solidFill>
                <a:latin typeface="Trebuchet MS"/>
                <a:cs typeface="Trebuchet MS"/>
              </a:rPr>
              <a:t>t</a:t>
            </a:r>
            <a:r>
              <a:rPr sz="1800" spc="-100" dirty="0">
                <a:solidFill>
                  <a:srgbClr val="4B4B4B"/>
                </a:solidFill>
                <a:latin typeface="Trebuchet MS"/>
                <a:cs typeface="Trebuchet MS"/>
              </a:rPr>
              <a:t>e</a:t>
            </a:r>
            <a:r>
              <a:rPr sz="1800" spc="-125" dirty="0">
                <a:solidFill>
                  <a:srgbClr val="4B4B4B"/>
                </a:solidFill>
                <a:latin typeface="Trebuchet MS"/>
                <a:cs typeface="Trebuchet MS"/>
              </a:rPr>
              <a:t>le</a:t>
            </a:r>
            <a:r>
              <a:rPr sz="1800" spc="-170" dirty="0">
                <a:solidFill>
                  <a:srgbClr val="4B4B4B"/>
                </a:solidFill>
                <a:latin typeface="Trebuchet MS"/>
                <a:cs typeface="Trebuchet MS"/>
              </a:rPr>
              <a:t>f</a:t>
            </a:r>
            <a:r>
              <a:rPr sz="1800" spc="-15" dirty="0">
                <a:solidFill>
                  <a:srgbClr val="4B4B4B"/>
                </a:solidFill>
                <a:latin typeface="Trebuchet MS"/>
                <a:cs typeface="Trebuchet MS"/>
              </a:rPr>
              <a:t>o</a:t>
            </a:r>
            <a:r>
              <a:rPr sz="1800" spc="-40" dirty="0">
                <a:solidFill>
                  <a:srgbClr val="4B4B4B"/>
                </a:solidFill>
                <a:latin typeface="Trebuchet MS"/>
                <a:cs typeface="Trebuchet MS"/>
              </a:rPr>
              <a:t>n</a:t>
            </a:r>
            <a:endParaRPr sz="1800">
              <a:latin typeface="Trebuchet MS"/>
              <a:cs typeface="Trebuchet MS"/>
            </a:endParaRPr>
          </a:p>
        </p:txBody>
      </p:sp>
      <p:grpSp>
        <p:nvGrpSpPr>
          <p:cNvPr id="27" name="object 27"/>
          <p:cNvGrpSpPr/>
          <p:nvPr/>
        </p:nvGrpSpPr>
        <p:grpSpPr>
          <a:xfrm>
            <a:off x="5653087" y="2056066"/>
            <a:ext cx="1362075" cy="660400"/>
            <a:chOff x="5653087" y="2056066"/>
            <a:chExt cx="1362075" cy="660400"/>
          </a:xfrm>
        </p:grpSpPr>
        <p:sp>
          <p:nvSpPr>
            <p:cNvPr id="28" name="object 28"/>
            <p:cNvSpPr/>
            <p:nvPr/>
          </p:nvSpPr>
          <p:spPr>
            <a:xfrm>
              <a:off x="5657850" y="2060829"/>
              <a:ext cx="1352550" cy="650875"/>
            </a:xfrm>
            <a:custGeom>
              <a:avLst/>
              <a:gdLst/>
              <a:ahLst/>
              <a:cxnLst/>
              <a:rect l="l" t="t" r="r" b="b"/>
              <a:pathLst>
                <a:path w="1352550" h="650875">
                  <a:moveTo>
                    <a:pt x="676021" y="0"/>
                  </a:moveTo>
                  <a:lnTo>
                    <a:pt x="610911" y="1489"/>
                  </a:lnTo>
                  <a:lnTo>
                    <a:pt x="547554" y="5866"/>
                  </a:lnTo>
                  <a:lnTo>
                    <a:pt x="486232" y="12995"/>
                  </a:lnTo>
                  <a:lnTo>
                    <a:pt x="427228" y="22739"/>
                  </a:lnTo>
                  <a:lnTo>
                    <a:pt x="370826" y="34963"/>
                  </a:lnTo>
                  <a:lnTo>
                    <a:pt x="317308" y="49528"/>
                  </a:lnTo>
                  <a:lnTo>
                    <a:pt x="266958" y="66300"/>
                  </a:lnTo>
                  <a:lnTo>
                    <a:pt x="220059" y="85142"/>
                  </a:lnTo>
                  <a:lnTo>
                    <a:pt x="176895" y="105918"/>
                  </a:lnTo>
                  <a:lnTo>
                    <a:pt x="137748" y="128491"/>
                  </a:lnTo>
                  <a:lnTo>
                    <a:pt x="102902" y="152725"/>
                  </a:lnTo>
                  <a:lnTo>
                    <a:pt x="72639" y="178483"/>
                  </a:lnTo>
                  <a:lnTo>
                    <a:pt x="26999" y="234029"/>
                  </a:lnTo>
                  <a:lnTo>
                    <a:pt x="3094" y="294037"/>
                  </a:lnTo>
                  <a:lnTo>
                    <a:pt x="0" y="325374"/>
                  </a:lnTo>
                  <a:lnTo>
                    <a:pt x="3094" y="356710"/>
                  </a:lnTo>
                  <a:lnTo>
                    <a:pt x="26999" y="416718"/>
                  </a:lnTo>
                  <a:lnTo>
                    <a:pt x="72639" y="472264"/>
                  </a:lnTo>
                  <a:lnTo>
                    <a:pt x="102902" y="498022"/>
                  </a:lnTo>
                  <a:lnTo>
                    <a:pt x="137748" y="522256"/>
                  </a:lnTo>
                  <a:lnTo>
                    <a:pt x="176895" y="544829"/>
                  </a:lnTo>
                  <a:lnTo>
                    <a:pt x="220059" y="565605"/>
                  </a:lnTo>
                  <a:lnTo>
                    <a:pt x="266958" y="584447"/>
                  </a:lnTo>
                  <a:lnTo>
                    <a:pt x="317308" y="601219"/>
                  </a:lnTo>
                  <a:lnTo>
                    <a:pt x="370826" y="615784"/>
                  </a:lnTo>
                  <a:lnTo>
                    <a:pt x="427228" y="628008"/>
                  </a:lnTo>
                  <a:lnTo>
                    <a:pt x="486232" y="637752"/>
                  </a:lnTo>
                  <a:lnTo>
                    <a:pt x="547554" y="644881"/>
                  </a:lnTo>
                  <a:lnTo>
                    <a:pt x="610911" y="649258"/>
                  </a:lnTo>
                  <a:lnTo>
                    <a:pt x="676021" y="650748"/>
                  </a:lnTo>
                  <a:lnTo>
                    <a:pt x="737576" y="649418"/>
                  </a:lnTo>
                  <a:lnTo>
                    <a:pt x="797580" y="645505"/>
                  </a:lnTo>
                  <a:lnTo>
                    <a:pt x="855795" y="639125"/>
                  </a:lnTo>
                  <a:lnTo>
                    <a:pt x="911983" y="630392"/>
                  </a:lnTo>
                  <a:lnTo>
                    <a:pt x="965904" y="619421"/>
                  </a:lnTo>
                  <a:lnTo>
                    <a:pt x="1017321" y="606326"/>
                  </a:lnTo>
                  <a:lnTo>
                    <a:pt x="1065995" y="591222"/>
                  </a:lnTo>
                  <a:lnTo>
                    <a:pt x="1111687" y="574226"/>
                  </a:lnTo>
                  <a:lnTo>
                    <a:pt x="1154160" y="555450"/>
                  </a:lnTo>
                  <a:lnTo>
                    <a:pt x="1193174" y="535010"/>
                  </a:lnTo>
                  <a:lnTo>
                    <a:pt x="1228491" y="513022"/>
                  </a:lnTo>
                  <a:lnTo>
                    <a:pt x="1259872" y="489599"/>
                  </a:lnTo>
                  <a:lnTo>
                    <a:pt x="1309876" y="438909"/>
                  </a:lnTo>
                  <a:lnTo>
                    <a:pt x="1341278" y="383861"/>
                  </a:lnTo>
                  <a:lnTo>
                    <a:pt x="1352169" y="325374"/>
                  </a:lnTo>
                  <a:lnTo>
                    <a:pt x="1349406" y="295757"/>
                  </a:lnTo>
                  <a:lnTo>
                    <a:pt x="1328021" y="238874"/>
                  </a:lnTo>
                  <a:lnTo>
                    <a:pt x="1287080" y="185891"/>
                  </a:lnTo>
                  <a:lnTo>
                    <a:pt x="1228491" y="137725"/>
                  </a:lnTo>
                  <a:lnTo>
                    <a:pt x="1193174" y="115737"/>
                  </a:lnTo>
                  <a:lnTo>
                    <a:pt x="1154160" y="95297"/>
                  </a:lnTo>
                  <a:lnTo>
                    <a:pt x="1111687" y="76521"/>
                  </a:lnTo>
                  <a:lnTo>
                    <a:pt x="1065995" y="59525"/>
                  </a:lnTo>
                  <a:lnTo>
                    <a:pt x="1017321" y="44421"/>
                  </a:lnTo>
                  <a:lnTo>
                    <a:pt x="965904" y="31326"/>
                  </a:lnTo>
                  <a:lnTo>
                    <a:pt x="911983" y="20355"/>
                  </a:lnTo>
                  <a:lnTo>
                    <a:pt x="855795" y="11622"/>
                  </a:lnTo>
                  <a:lnTo>
                    <a:pt x="797580" y="5242"/>
                  </a:lnTo>
                  <a:lnTo>
                    <a:pt x="737576" y="1329"/>
                  </a:lnTo>
                  <a:lnTo>
                    <a:pt x="676021" y="0"/>
                  </a:lnTo>
                  <a:close/>
                </a:path>
              </a:pathLst>
            </a:custGeom>
            <a:solidFill>
              <a:srgbClr val="FFFFFF"/>
            </a:solidFill>
          </p:spPr>
          <p:txBody>
            <a:bodyPr wrap="square" lIns="0" tIns="0" rIns="0" bIns="0" rtlCol="0"/>
            <a:lstStyle/>
            <a:p>
              <a:endParaRPr/>
            </a:p>
          </p:txBody>
        </p:sp>
        <p:sp>
          <p:nvSpPr>
            <p:cNvPr id="29" name="object 29"/>
            <p:cNvSpPr/>
            <p:nvPr/>
          </p:nvSpPr>
          <p:spPr>
            <a:xfrm>
              <a:off x="5657850" y="2060829"/>
              <a:ext cx="1352550" cy="650875"/>
            </a:xfrm>
            <a:custGeom>
              <a:avLst/>
              <a:gdLst/>
              <a:ahLst/>
              <a:cxnLst/>
              <a:rect l="l" t="t" r="r" b="b"/>
              <a:pathLst>
                <a:path w="1352550" h="650875">
                  <a:moveTo>
                    <a:pt x="0" y="325374"/>
                  </a:moveTo>
                  <a:lnTo>
                    <a:pt x="12188" y="263543"/>
                  </a:lnTo>
                  <a:lnTo>
                    <a:pt x="47244" y="205630"/>
                  </a:lnTo>
                  <a:lnTo>
                    <a:pt x="102902" y="152725"/>
                  </a:lnTo>
                  <a:lnTo>
                    <a:pt x="137748" y="128491"/>
                  </a:lnTo>
                  <a:lnTo>
                    <a:pt x="176895" y="105918"/>
                  </a:lnTo>
                  <a:lnTo>
                    <a:pt x="220059" y="85142"/>
                  </a:lnTo>
                  <a:lnTo>
                    <a:pt x="266958" y="66300"/>
                  </a:lnTo>
                  <a:lnTo>
                    <a:pt x="317308" y="49528"/>
                  </a:lnTo>
                  <a:lnTo>
                    <a:pt x="370826" y="34963"/>
                  </a:lnTo>
                  <a:lnTo>
                    <a:pt x="427228" y="22739"/>
                  </a:lnTo>
                  <a:lnTo>
                    <a:pt x="486232" y="12995"/>
                  </a:lnTo>
                  <a:lnTo>
                    <a:pt x="547554" y="5866"/>
                  </a:lnTo>
                  <a:lnTo>
                    <a:pt x="610911" y="1489"/>
                  </a:lnTo>
                  <a:lnTo>
                    <a:pt x="676021" y="0"/>
                  </a:lnTo>
                  <a:lnTo>
                    <a:pt x="737576" y="1329"/>
                  </a:lnTo>
                  <a:lnTo>
                    <a:pt x="797580" y="5242"/>
                  </a:lnTo>
                  <a:lnTo>
                    <a:pt x="855795" y="11622"/>
                  </a:lnTo>
                  <a:lnTo>
                    <a:pt x="911983" y="20355"/>
                  </a:lnTo>
                  <a:lnTo>
                    <a:pt x="965904" y="31326"/>
                  </a:lnTo>
                  <a:lnTo>
                    <a:pt x="1017321" y="44421"/>
                  </a:lnTo>
                  <a:lnTo>
                    <a:pt x="1065995" y="59525"/>
                  </a:lnTo>
                  <a:lnTo>
                    <a:pt x="1111687" y="76521"/>
                  </a:lnTo>
                  <a:lnTo>
                    <a:pt x="1154160" y="95297"/>
                  </a:lnTo>
                  <a:lnTo>
                    <a:pt x="1193174" y="115737"/>
                  </a:lnTo>
                  <a:lnTo>
                    <a:pt x="1228491" y="137725"/>
                  </a:lnTo>
                  <a:lnTo>
                    <a:pt x="1259872" y="161148"/>
                  </a:lnTo>
                  <a:lnTo>
                    <a:pt x="1309876" y="211838"/>
                  </a:lnTo>
                  <a:lnTo>
                    <a:pt x="1341278" y="266886"/>
                  </a:lnTo>
                  <a:lnTo>
                    <a:pt x="1352169" y="325374"/>
                  </a:lnTo>
                  <a:lnTo>
                    <a:pt x="1349406" y="354990"/>
                  </a:lnTo>
                  <a:lnTo>
                    <a:pt x="1341278" y="383861"/>
                  </a:lnTo>
                  <a:lnTo>
                    <a:pt x="1309876" y="438909"/>
                  </a:lnTo>
                  <a:lnTo>
                    <a:pt x="1259872" y="489599"/>
                  </a:lnTo>
                  <a:lnTo>
                    <a:pt x="1228491" y="513022"/>
                  </a:lnTo>
                  <a:lnTo>
                    <a:pt x="1193174" y="535010"/>
                  </a:lnTo>
                  <a:lnTo>
                    <a:pt x="1154160" y="555450"/>
                  </a:lnTo>
                  <a:lnTo>
                    <a:pt x="1111687" y="574226"/>
                  </a:lnTo>
                  <a:lnTo>
                    <a:pt x="1065995" y="591222"/>
                  </a:lnTo>
                  <a:lnTo>
                    <a:pt x="1017321" y="606326"/>
                  </a:lnTo>
                  <a:lnTo>
                    <a:pt x="965904" y="619421"/>
                  </a:lnTo>
                  <a:lnTo>
                    <a:pt x="911983" y="630392"/>
                  </a:lnTo>
                  <a:lnTo>
                    <a:pt x="855795" y="639125"/>
                  </a:lnTo>
                  <a:lnTo>
                    <a:pt x="797580" y="645505"/>
                  </a:lnTo>
                  <a:lnTo>
                    <a:pt x="737576" y="649418"/>
                  </a:lnTo>
                  <a:lnTo>
                    <a:pt x="676021" y="650748"/>
                  </a:lnTo>
                  <a:lnTo>
                    <a:pt x="610911" y="649258"/>
                  </a:lnTo>
                  <a:lnTo>
                    <a:pt x="547554" y="644881"/>
                  </a:lnTo>
                  <a:lnTo>
                    <a:pt x="486232" y="637752"/>
                  </a:lnTo>
                  <a:lnTo>
                    <a:pt x="427228" y="628008"/>
                  </a:lnTo>
                  <a:lnTo>
                    <a:pt x="370826" y="615784"/>
                  </a:lnTo>
                  <a:lnTo>
                    <a:pt x="317308" y="601219"/>
                  </a:lnTo>
                  <a:lnTo>
                    <a:pt x="266958" y="584447"/>
                  </a:lnTo>
                  <a:lnTo>
                    <a:pt x="220059" y="565605"/>
                  </a:lnTo>
                  <a:lnTo>
                    <a:pt x="176895" y="544829"/>
                  </a:lnTo>
                  <a:lnTo>
                    <a:pt x="137748" y="522256"/>
                  </a:lnTo>
                  <a:lnTo>
                    <a:pt x="102902" y="498022"/>
                  </a:lnTo>
                  <a:lnTo>
                    <a:pt x="72639" y="472264"/>
                  </a:lnTo>
                  <a:lnTo>
                    <a:pt x="26999" y="416718"/>
                  </a:lnTo>
                  <a:lnTo>
                    <a:pt x="3094" y="356710"/>
                  </a:lnTo>
                  <a:lnTo>
                    <a:pt x="0" y="325374"/>
                  </a:lnTo>
                  <a:close/>
                </a:path>
              </a:pathLst>
            </a:custGeom>
            <a:ln w="9525">
              <a:solidFill>
                <a:srgbClr val="000000"/>
              </a:solidFill>
            </a:ln>
          </p:spPr>
          <p:txBody>
            <a:bodyPr wrap="square" lIns="0" tIns="0" rIns="0" bIns="0" rtlCol="0"/>
            <a:lstStyle/>
            <a:p>
              <a:endParaRPr/>
            </a:p>
          </p:txBody>
        </p:sp>
      </p:grpSp>
      <p:sp>
        <p:nvSpPr>
          <p:cNvPr id="30" name="object 30"/>
          <p:cNvSpPr txBox="1"/>
          <p:nvPr/>
        </p:nvSpPr>
        <p:spPr>
          <a:xfrm>
            <a:off x="5936360" y="2177922"/>
            <a:ext cx="746125" cy="299720"/>
          </a:xfrm>
          <a:prstGeom prst="rect">
            <a:avLst/>
          </a:prstGeom>
        </p:spPr>
        <p:txBody>
          <a:bodyPr vert="horz" wrap="square" lIns="0" tIns="12700" rIns="0" bIns="0" rtlCol="0">
            <a:spAutoFit/>
          </a:bodyPr>
          <a:lstStyle/>
          <a:p>
            <a:pPr marL="12700">
              <a:lnSpc>
                <a:spcPct val="100000"/>
              </a:lnSpc>
              <a:spcBef>
                <a:spcPts val="100"/>
              </a:spcBef>
            </a:pPr>
            <a:r>
              <a:rPr sz="1800" u="heavy" spc="-70" dirty="0">
                <a:solidFill>
                  <a:srgbClr val="4B4B4B"/>
                </a:solidFill>
                <a:uFill>
                  <a:solidFill>
                    <a:srgbClr val="4B4B4B"/>
                  </a:solidFill>
                </a:uFill>
                <a:latin typeface="Trebuchet MS"/>
                <a:cs typeface="Trebuchet MS"/>
              </a:rPr>
              <a:t>urun_id</a:t>
            </a:r>
            <a:endParaRPr sz="1800">
              <a:latin typeface="Trebuchet MS"/>
              <a:cs typeface="Trebuchet MS"/>
            </a:endParaRPr>
          </a:p>
        </p:txBody>
      </p:sp>
      <p:grpSp>
        <p:nvGrpSpPr>
          <p:cNvPr id="31" name="object 31"/>
          <p:cNvGrpSpPr/>
          <p:nvPr/>
        </p:nvGrpSpPr>
        <p:grpSpPr>
          <a:xfrm>
            <a:off x="5070919" y="4892357"/>
            <a:ext cx="1110615" cy="603885"/>
            <a:chOff x="5070919" y="4892357"/>
            <a:chExt cx="1110615" cy="603885"/>
          </a:xfrm>
        </p:grpSpPr>
        <p:sp>
          <p:nvSpPr>
            <p:cNvPr id="32" name="object 32"/>
            <p:cNvSpPr/>
            <p:nvPr/>
          </p:nvSpPr>
          <p:spPr>
            <a:xfrm>
              <a:off x="5075682" y="4897120"/>
              <a:ext cx="1101090" cy="594360"/>
            </a:xfrm>
            <a:custGeom>
              <a:avLst/>
              <a:gdLst/>
              <a:ahLst/>
              <a:cxnLst/>
              <a:rect l="l" t="t" r="r" b="b"/>
              <a:pathLst>
                <a:path w="1101089" h="594360">
                  <a:moveTo>
                    <a:pt x="550290" y="0"/>
                  </a:moveTo>
                  <a:lnTo>
                    <a:pt x="490331" y="1744"/>
                  </a:lnTo>
                  <a:lnTo>
                    <a:pt x="432242" y="6856"/>
                  </a:lnTo>
                  <a:lnTo>
                    <a:pt x="376358" y="15153"/>
                  </a:lnTo>
                  <a:lnTo>
                    <a:pt x="323016" y="26455"/>
                  </a:lnTo>
                  <a:lnTo>
                    <a:pt x="272551" y="40578"/>
                  </a:lnTo>
                  <a:lnTo>
                    <a:pt x="225299" y="57343"/>
                  </a:lnTo>
                  <a:lnTo>
                    <a:pt x="181595" y="76565"/>
                  </a:lnTo>
                  <a:lnTo>
                    <a:pt x="141775" y="98065"/>
                  </a:lnTo>
                  <a:lnTo>
                    <a:pt x="106176" y="121660"/>
                  </a:lnTo>
                  <a:lnTo>
                    <a:pt x="75132" y="147169"/>
                  </a:lnTo>
                  <a:lnTo>
                    <a:pt x="28054" y="203200"/>
                  </a:lnTo>
                  <a:lnTo>
                    <a:pt x="3229" y="264703"/>
                  </a:lnTo>
                  <a:lnTo>
                    <a:pt x="0" y="297052"/>
                  </a:lnTo>
                  <a:lnTo>
                    <a:pt x="3229" y="329426"/>
                  </a:lnTo>
                  <a:lnTo>
                    <a:pt x="28054" y="390967"/>
                  </a:lnTo>
                  <a:lnTo>
                    <a:pt x="75132" y="447025"/>
                  </a:lnTo>
                  <a:lnTo>
                    <a:pt x="106176" y="472544"/>
                  </a:lnTo>
                  <a:lnTo>
                    <a:pt x="141775" y="496147"/>
                  </a:lnTo>
                  <a:lnTo>
                    <a:pt x="181595" y="517654"/>
                  </a:lnTo>
                  <a:lnTo>
                    <a:pt x="225299" y="536881"/>
                  </a:lnTo>
                  <a:lnTo>
                    <a:pt x="272551" y="553649"/>
                  </a:lnTo>
                  <a:lnTo>
                    <a:pt x="323016" y="567775"/>
                  </a:lnTo>
                  <a:lnTo>
                    <a:pt x="376358" y="579078"/>
                  </a:lnTo>
                  <a:lnTo>
                    <a:pt x="432242" y="587376"/>
                  </a:lnTo>
                  <a:lnTo>
                    <a:pt x="490331" y="592488"/>
                  </a:lnTo>
                  <a:lnTo>
                    <a:pt x="550290" y="594232"/>
                  </a:lnTo>
                  <a:lnTo>
                    <a:pt x="610250" y="592488"/>
                  </a:lnTo>
                  <a:lnTo>
                    <a:pt x="668339" y="587376"/>
                  </a:lnTo>
                  <a:lnTo>
                    <a:pt x="724223" y="579078"/>
                  </a:lnTo>
                  <a:lnTo>
                    <a:pt x="777565" y="567775"/>
                  </a:lnTo>
                  <a:lnTo>
                    <a:pt x="828030" y="553649"/>
                  </a:lnTo>
                  <a:lnTo>
                    <a:pt x="875282" y="536881"/>
                  </a:lnTo>
                  <a:lnTo>
                    <a:pt x="918986" y="517654"/>
                  </a:lnTo>
                  <a:lnTo>
                    <a:pt x="958806" y="496147"/>
                  </a:lnTo>
                  <a:lnTo>
                    <a:pt x="994405" y="472544"/>
                  </a:lnTo>
                  <a:lnTo>
                    <a:pt x="1025449" y="447025"/>
                  </a:lnTo>
                  <a:lnTo>
                    <a:pt x="1072527" y="390967"/>
                  </a:lnTo>
                  <a:lnTo>
                    <a:pt x="1097352" y="329426"/>
                  </a:lnTo>
                  <a:lnTo>
                    <a:pt x="1100581" y="297052"/>
                  </a:lnTo>
                  <a:lnTo>
                    <a:pt x="1097352" y="264703"/>
                  </a:lnTo>
                  <a:lnTo>
                    <a:pt x="1072527" y="203200"/>
                  </a:lnTo>
                  <a:lnTo>
                    <a:pt x="1025449" y="147169"/>
                  </a:lnTo>
                  <a:lnTo>
                    <a:pt x="994405" y="121660"/>
                  </a:lnTo>
                  <a:lnTo>
                    <a:pt x="958806" y="98065"/>
                  </a:lnTo>
                  <a:lnTo>
                    <a:pt x="918986" y="76565"/>
                  </a:lnTo>
                  <a:lnTo>
                    <a:pt x="875282" y="57343"/>
                  </a:lnTo>
                  <a:lnTo>
                    <a:pt x="828030" y="40578"/>
                  </a:lnTo>
                  <a:lnTo>
                    <a:pt x="777565" y="26455"/>
                  </a:lnTo>
                  <a:lnTo>
                    <a:pt x="724223" y="15153"/>
                  </a:lnTo>
                  <a:lnTo>
                    <a:pt x="668339" y="6856"/>
                  </a:lnTo>
                  <a:lnTo>
                    <a:pt x="610250" y="1744"/>
                  </a:lnTo>
                  <a:lnTo>
                    <a:pt x="550290" y="0"/>
                  </a:lnTo>
                  <a:close/>
                </a:path>
              </a:pathLst>
            </a:custGeom>
            <a:solidFill>
              <a:srgbClr val="FFFFFF"/>
            </a:solidFill>
          </p:spPr>
          <p:txBody>
            <a:bodyPr wrap="square" lIns="0" tIns="0" rIns="0" bIns="0" rtlCol="0"/>
            <a:lstStyle/>
            <a:p>
              <a:endParaRPr/>
            </a:p>
          </p:txBody>
        </p:sp>
        <p:sp>
          <p:nvSpPr>
            <p:cNvPr id="33" name="object 33"/>
            <p:cNvSpPr/>
            <p:nvPr/>
          </p:nvSpPr>
          <p:spPr>
            <a:xfrm>
              <a:off x="5075682" y="4897120"/>
              <a:ext cx="1101090" cy="594360"/>
            </a:xfrm>
            <a:custGeom>
              <a:avLst/>
              <a:gdLst/>
              <a:ahLst/>
              <a:cxnLst/>
              <a:rect l="l" t="t" r="r" b="b"/>
              <a:pathLst>
                <a:path w="1101089" h="594360">
                  <a:moveTo>
                    <a:pt x="0" y="297052"/>
                  </a:moveTo>
                  <a:lnTo>
                    <a:pt x="12692" y="233358"/>
                  </a:lnTo>
                  <a:lnTo>
                    <a:pt x="48979" y="174409"/>
                  </a:lnTo>
                  <a:lnTo>
                    <a:pt x="106176" y="121660"/>
                  </a:lnTo>
                  <a:lnTo>
                    <a:pt x="141775" y="98065"/>
                  </a:lnTo>
                  <a:lnTo>
                    <a:pt x="181595" y="76565"/>
                  </a:lnTo>
                  <a:lnTo>
                    <a:pt x="225299" y="57343"/>
                  </a:lnTo>
                  <a:lnTo>
                    <a:pt x="272551" y="40578"/>
                  </a:lnTo>
                  <a:lnTo>
                    <a:pt x="323016" y="26455"/>
                  </a:lnTo>
                  <a:lnTo>
                    <a:pt x="376358" y="15153"/>
                  </a:lnTo>
                  <a:lnTo>
                    <a:pt x="432242" y="6856"/>
                  </a:lnTo>
                  <a:lnTo>
                    <a:pt x="490331" y="1744"/>
                  </a:lnTo>
                  <a:lnTo>
                    <a:pt x="550290" y="0"/>
                  </a:lnTo>
                  <a:lnTo>
                    <a:pt x="610250" y="1744"/>
                  </a:lnTo>
                  <a:lnTo>
                    <a:pt x="668339" y="6856"/>
                  </a:lnTo>
                  <a:lnTo>
                    <a:pt x="724223" y="15153"/>
                  </a:lnTo>
                  <a:lnTo>
                    <a:pt x="777565" y="26455"/>
                  </a:lnTo>
                  <a:lnTo>
                    <a:pt x="828030" y="40578"/>
                  </a:lnTo>
                  <a:lnTo>
                    <a:pt x="875282" y="57343"/>
                  </a:lnTo>
                  <a:lnTo>
                    <a:pt x="918986" y="76565"/>
                  </a:lnTo>
                  <a:lnTo>
                    <a:pt x="958806" y="98065"/>
                  </a:lnTo>
                  <a:lnTo>
                    <a:pt x="994405" y="121660"/>
                  </a:lnTo>
                  <a:lnTo>
                    <a:pt x="1025449" y="147169"/>
                  </a:lnTo>
                  <a:lnTo>
                    <a:pt x="1072527" y="203199"/>
                  </a:lnTo>
                  <a:lnTo>
                    <a:pt x="1097352" y="264703"/>
                  </a:lnTo>
                  <a:lnTo>
                    <a:pt x="1100581" y="297052"/>
                  </a:lnTo>
                  <a:lnTo>
                    <a:pt x="1097352" y="329426"/>
                  </a:lnTo>
                  <a:lnTo>
                    <a:pt x="1087889" y="360791"/>
                  </a:lnTo>
                  <a:lnTo>
                    <a:pt x="1051602" y="419773"/>
                  </a:lnTo>
                  <a:lnTo>
                    <a:pt x="994405" y="472544"/>
                  </a:lnTo>
                  <a:lnTo>
                    <a:pt x="958806" y="496147"/>
                  </a:lnTo>
                  <a:lnTo>
                    <a:pt x="918986" y="517654"/>
                  </a:lnTo>
                  <a:lnTo>
                    <a:pt x="875282" y="536881"/>
                  </a:lnTo>
                  <a:lnTo>
                    <a:pt x="828030" y="553649"/>
                  </a:lnTo>
                  <a:lnTo>
                    <a:pt x="777565" y="567775"/>
                  </a:lnTo>
                  <a:lnTo>
                    <a:pt x="724223" y="579078"/>
                  </a:lnTo>
                  <a:lnTo>
                    <a:pt x="668339" y="587376"/>
                  </a:lnTo>
                  <a:lnTo>
                    <a:pt x="610250" y="592488"/>
                  </a:lnTo>
                  <a:lnTo>
                    <a:pt x="550290" y="594232"/>
                  </a:lnTo>
                  <a:lnTo>
                    <a:pt x="490331" y="592488"/>
                  </a:lnTo>
                  <a:lnTo>
                    <a:pt x="432242" y="587376"/>
                  </a:lnTo>
                  <a:lnTo>
                    <a:pt x="376358" y="579078"/>
                  </a:lnTo>
                  <a:lnTo>
                    <a:pt x="323016" y="567775"/>
                  </a:lnTo>
                  <a:lnTo>
                    <a:pt x="272551" y="553649"/>
                  </a:lnTo>
                  <a:lnTo>
                    <a:pt x="225299" y="536881"/>
                  </a:lnTo>
                  <a:lnTo>
                    <a:pt x="181595" y="517654"/>
                  </a:lnTo>
                  <a:lnTo>
                    <a:pt x="141775" y="496147"/>
                  </a:lnTo>
                  <a:lnTo>
                    <a:pt x="106176" y="472544"/>
                  </a:lnTo>
                  <a:lnTo>
                    <a:pt x="75132" y="447025"/>
                  </a:lnTo>
                  <a:lnTo>
                    <a:pt x="28054" y="390967"/>
                  </a:lnTo>
                  <a:lnTo>
                    <a:pt x="3229" y="329426"/>
                  </a:lnTo>
                  <a:lnTo>
                    <a:pt x="0" y="297052"/>
                  </a:lnTo>
                  <a:close/>
                </a:path>
              </a:pathLst>
            </a:custGeom>
            <a:ln w="9525">
              <a:solidFill>
                <a:srgbClr val="000000"/>
              </a:solidFill>
            </a:ln>
          </p:spPr>
          <p:txBody>
            <a:bodyPr wrap="square" lIns="0" tIns="0" rIns="0" bIns="0" rtlCol="0"/>
            <a:lstStyle/>
            <a:p>
              <a:endParaRPr/>
            </a:p>
          </p:txBody>
        </p:sp>
      </p:grpSp>
      <p:sp>
        <p:nvSpPr>
          <p:cNvPr id="34" name="object 34"/>
          <p:cNvSpPr txBox="1"/>
          <p:nvPr/>
        </p:nvSpPr>
        <p:spPr>
          <a:xfrm>
            <a:off x="5317363" y="5007051"/>
            <a:ext cx="431165" cy="300355"/>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4B4B4B"/>
                </a:solidFill>
                <a:latin typeface="Trebuchet MS"/>
                <a:cs typeface="Trebuchet MS"/>
              </a:rPr>
              <a:t>fi</a:t>
            </a:r>
            <a:r>
              <a:rPr sz="1800" spc="-155" dirty="0">
                <a:solidFill>
                  <a:srgbClr val="4B4B4B"/>
                </a:solidFill>
                <a:latin typeface="Trebuchet MS"/>
                <a:cs typeface="Trebuchet MS"/>
              </a:rPr>
              <a:t>y</a:t>
            </a:r>
            <a:r>
              <a:rPr sz="1800" spc="-110" dirty="0">
                <a:solidFill>
                  <a:srgbClr val="4B4B4B"/>
                </a:solidFill>
                <a:latin typeface="Trebuchet MS"/>
                <a:cs typeface="Trebuchet MS"/>
              </a:rPr>
              <a:t>at</a:t>
            </a:r>
            <a:endParaRPr sz="1800">
              <a:latin typeface="Trebuchet MS"/>
              <a:cs typeface="Trebuchet MS"/>
            </a:endParaRPr>
          </a:p>
        </p:txBody>
      </p:sp>
      <p:grpSp>
        <p:nvGrpSpPr>
          <p:cNvPr id="35" name="object 35"/>
          <p:cNvGrpSpPr/>
          <p:nvPr/>
        </p:nvGrpSpPr>
        <p:grpSpPr>
          <a:xfrm>
            <a:off x="6386766" y="4892357"/>
            <a:ext cx="1419860" cy="632460"/>
            <a:chOff x="6386766" y="4892357"/>
            <a:chExt cx="1419860" cy="632460"/>
          </a:xfrm>
        </p:grpSpPr>
        <p:sp>
          <p:nvSpPr>
            <p:cNvPr id="36" name="object 36"/>
            <p:cNvSpPr/>
            <p:nvPr/>
          </p:nvSpPr>
          <p:spPr>
            <a:xfrm>
              <a:off x="6391528" y="4897120"/>
              <a:ext cx="1410335" cy="622935"/>
            </a:xfrm>
            <a:custGeom>
              <a:avLst/>
              <a:gdLst/>
              <a:ahLst/>
              <a:cxnLst/>
              <a:rect l="l" t="t" r="r" b="b"/>
              <a:pathLst>
                <a:path w="1410334" h="622935">
                  <a:moveTo>
                    <a:pt x="704850" y="0"/>
                  </a:moveTo>
                  <a:lnTo>
                    <a:pt x="640697" y="1271"/>
                  </a:lnTo>
                  <a:lnTo>
                    <a:pt x="578158" y="5013"/>
                  </a:lnTo>
                  <a:lnTo>
                    <a:pt x="517480" y="11116"/>
                  </a:lnTo>
                  <a:lnTo>
                    <a:pt x="458914" y="19469"/>
                  </a:lnTo>
                  <a:lnTo>
                    <a:pt x="402707" y="29963"/>
                  </a:lnTo>
                  <a:lnTo>
                    <a:pt x="349108" y="42488"/>
                  </a:lnTo>
                  <a:lnTo>
                    <a:pt x="298368" y="56935"/>
                  </a:lnTo>
                  <a:lnTo>
                    <a:pt x="250733" y="73193"/>
                  </a:lnTo>
                  <a:lnTo>
                    <a:pt x="206454" y="91154"/>
                  </a:lnTo>
                  <a:lnTo>
                    <a:pt x="165779" y="110706"/>
                  </a:lnTo>
                  <a:lnTo>
                    <a:pt x="128957" y="131741"/>
                  </a:lnTo>
                  <a:lnTo>
                    <a:pt x="96237" y="154149"/>
                  </a:lnTo>
                  <a:lnTo>
                    <a:pt x="44099" y="202644"/>
                  </a:lnTo>
                  <a:lnTo>
                    <a:pt x="11356" y="255312"/>
                  </a:lnTo>
                  <a:lnTo>
                    <a:pt x="0" y="311276"/>
                  </a:lnTo>
                  <a:lnTo>
                    <a:pt x="2880" y="339596"/>
                  </a:lnTo>
                  <a:lnTo>
                    <a:pt x="25179" y="393988"/>
                  </a:lnTo>
                  <a:lnTo>
                    <a:pt x="67868" y="444654"/>
                  </a:lnTo>
                  <a:lnTo>
                    <a:pt x="128957" y="490713"/>
                  </a:lnTo>
                  <a:lnTo>
                    <a:pt x="165779" y="511741"/>
                  </a:lnTo>
                  <a:lnTo>
                    <a:pt x="206454" y="531288"/>
                  </a:lnTo>
                  <a:lnTo>
                    <a:pt x="250733" y="549244"/>
                  </a:lnTo>
                  <a:lnTo>
                    <a:pt x="298368" y="565499"/>
                  </a:lnTo>
                  <a:lnTo>
                    <a:pt x="349108" y="579943"/>
                  </a:lnTo>
                  <a:lnTo>
                    <a:pt x="402707" y="592466"/>
                  </a:lnTo>
                  <a:lnTo>
                    <a:pt x="458914" y="602959"/>
                  </a:lnTo>
                  <a:lnTo>
                    <a:pt x="517480" y="611311"/>
                  </a:lnTo>
                  <a:lnTo>
                    <a:pt x="578158" y="617413"/>
                  </a:lnTo>
                  <a:lnTo>
                    <a:pt x="640697" y="621155"/>
                  </a:lnTo>
                  <a:lnTo>
                    <a:pt x="704850" y="622426"/>
                  </a:lnTo>
                  <a:lnTo>
                    <a:pt x="769022" y="621155"/>
                  </a:lnTo>
                  <a:lnTo>
                    <a:pt x="831579" y="617413"/>
                  </a:lnTo>
                  <a:lnTo>
                    <a:pt x="892272" y="611311"/>
                  </a:lnTo>
                  <a:lnTo>
                    <a:pt x="950853" y="602959"/>
                  </a:lnTo>
                  <a:lnTo>
                    <a:pt x="1007071" y="592466"/>
                  </a:lnTo>
                  <a:lnTo>
                    <a:pt x="1060680" y="579943"/>
                  </a:lnTo>
                  <a:lnTo>
                    <a:pt x="1111430" y="565499"/>
                  </a:lnTo>
                  <a:lnTo>
                    <a:pt x="1159071" y="549244"/>
                  </a:lnTo>
                  <a:lnTo>
                    <a:pt x="1203356" y="531288"/>
                  </a:lnTo>
                  <a:lnTo>
                    <a:pt x="1244036" y="511741"/>
                  </a:lnTo>
                  <a:lnTo>
                    <a:pt x="1280861" y="490713"/>
                  </a:lnTo>
                  <a:lnTo>
                    <a:pt x="1313584" y="468314"/>
                  </a:lnTo>
                  <a:lnTo>
                    <a:pt x="1365725" y="419842"/>
                  </a:lnTo>
                  <a:lnTo>
                    <a:pt x="1398469" y="367203"/>
                  </a:lnTo>
                  <a:lnTo>
                    <a:pt x="1409827" y="311276"/>
                  </a:lnTo>
                  <a:lnTo>
                    <a:pt x="1406946" y="282937"/>
                  </a:lnTo>
                  <a:lnTo>
                    <a:pt x="1384646" y="228511"/>
                  </a:lnTo>
                  <a:lnTo>
                    <a:pt x="1341955" y="177820"/>
                  </a:lnTo>
                  <a:lnTo>
                    <a:pt x="1280861" y="131741"/>
                  </a:lnTo>
                  <a:lnTo>
                    <a:pt x="1244036" y="110706"/>
                  </a:lnTo>
                  <a:lnTo>
                    <a:pt x="1203356" y="91154"/>
                  </a:lnTo>
                  <a:lnTo>
                    <a:pt x="1159071" y="73193"/>
                  </a:lnTo>
                  <a:lnTo>
                    <a:pt x="1111430" y="56935"/>
                  </a:lnTo>
                  <a:lnTo>
                    <a:pt x="1060680" y="42488"/>
                  </a:lnTo>
                  <a:lnTo>
                    <a:pt x="1007071" y="29963"/>
                  </a:lnTo>
                  <a:lnTo>
                    <a:pt x="950853" y="19469"/>
                  </a:lnTo>
                  <a:lnTo>
                    <a:pt x="892272" y="11116"/>
                  </a:lnTo>
                  <a:lnTo>
                    <a:pt x="831579" y="5013"/>
                  </a:lnTo>
                  <a:lnTo>
                    <a:pt x="769022" y="1271"/>
                  </a:lnTo>
                  <a:lnTo>
                    <a:pt x="704850" y="0"/>
                  </a:lnTo>
                  <a:close/>
                </a:path>
              </a:pathLst>
            </a:custGeom>
            <a:solidFill>
              <a:srgbClr val="FFFFFF"/>
            </a:solidFill>
          </p:spPr>
          <p:txBody>
            <a:bodyPr wrap="square" lIns="0" tIns="0" rIns="0" bIns="0" rtlCol="0"/>
            <a:lstStyle/>
            <a:p>
              <a:endParaRPr/>
            </a:p>
          </p:txBody>
        </p:sp>
        <p:sp>
          <p:nvSpPr>
            <p:cNvPr id="37" name="object 37"/>
            <p:cNvSpPr/>
            <p:nvPr/>
          </p:nvSpPr>
          <p:spPr>
            <a:xfrm>
              <a:off x="6391528" y="4897120"/>
              <a:ext cx="1410335" cy="622935"/>
            </a:xfrm>
            <a:custGeom>
              <a:avLst/>
              <a:gdLst/>
              <a:ahLst/>
              <a:cxnLst/>
              <a:rect l="l" t="t" r="r" b="b"/>
              <a:pathLst>
                <a:path w="1410334" h="622935">
                  <a:moveTo>
                    <a:pt x="0" y="311276"/>
                  </a:moveTo>
                  <a:lnTo>
                    <a:pt x="11356" y="255312"/>
                  </a:lnTo>
                  <a:lnTo>
                    <a:pt x="44099" y="202644"/>
                  </a:lnTo>
                  <a:lnTo>
                    <a:pt x="96237" y="154149"/>
                  </a:lnTo>
                  <a:lnTo>
                    <a:pt x="128957" y="131741"/>
                  </a:lnTo>
                  <a:lnTo>
                    <a:pt x="165779" y="110706"/>
                  </a:lnTo>
                  <a:lnTo>
                    <a:pt x="206454" y="91154"/>
                  </a:lnTo>
                  <a:lnTo>
                    <a:pt x="250733" y="73193"/>
                  </a:lnTo>
                  <a:lnTo>
                    <a:pt x="298368" y="56935"/>
                  </a:lnTo>
                  <a:lnTo>
                    <a:pt x="349108" y="42488"/>
                  </a:lnTo>
                  <a:lnTo>
                    <a:pt x="402707" y="29963"/>
                  </a:lnTo>
                  <a:lnTo>
                    <a:pt x="458914" y="19469"/>
                  </a:lnTo>
                  <a:lnTo>
                    <a:pt x="517480" y="11116"/>
                  </a:lnTo>
                  <a:lnTo>
                    <a:pt x="578158" y="5013"/>
                  </a:lnTo>
                  <a:lnTo>
                    <a:pt x="640697" y="1271"/>
                  </a:lnTo>
                  <a:lnTo>
                    <a:pt x="704850" y="0"/>
                  </a:lnTo>
                  <a:lnTo>
                    <a:pt x="769022" y="1271"/>
                  </a:lnTo>
                  <a:lnTo>
                    <a:pt x="831579" y="5013"/>
                  </a:lnTo>
                  <a:lnTo>
                    <a:pt x="892272" y="11116"/>
                  </a:lnTo>
                  <a:lnTo>
                    <a:pt x="950853" y="19469"/>
                  </a:lnTo>
                  <a:lnTo>
                    <a:pt x="1007071" y="29963"/>
                  </a:lnTo>
                  <a:lnTo>
                    <a:pt x="1060680" y="42488"/>
                  </a:lnTo>
                  <a:lnTo>
                    <a:pt x="1111430" y="56935"/>
                  </a:lnTo>
                  <a:lnTo>
                    <a:pt x="1159071" y="73193"/>
                  </a:lnTo>
                  <a:lnTo>
                    <a:pt x="1203356" y="91154"/>
                  </a:lnTo>
                  <a:lnTo>
                    <a:pt x="1244036" y="110706"/>
                  </a:lnTo>
                  <a:lnTo>
                    <a:pt x="1280861" y="131741"/>
                  </a:lnTo>
                  <a:lnTo>
                    <a:pt x="1313584" y="154149"/>
                  </a:lnTo>
                  <a:lnTo>
                    <a:pt x="1365725" y="202644"/>
                  </a:lnTo>
                  <a:lnTo>
                    <a:pt x="1398469" y="255312"/>
                  </a:lnTo>
                  <a:lnTo>
                    <a:pt x="1409827" y="311276"/>
                  </a:lnTo>
                  <a:lnTo>
                    <a:pt x="1406946" y="339596"/>
                  </a:lnTo>
                  <a:lnTo>
                    <a:pt x="1398469" y="367203"/>
                  </a:lnTo>
                  <a:lnTo>
                    <a:pt x="1365725" y="419842"/>
                  </a:lnTo>
                  <a:lnTo>
                    <a:pt x="1313584" y="468314"/>
                  </a:lnTo>
                  <a:lnTo>
                    <a:pt x="1280861" y="490713"/>
                  </a:lnTo>
                  <a:lnTo>
                    <a:pt x="1244036" y="511741"/>
                  </a:lnTo>
                  <a:lnTo>
                    <a:pt x="1203356" y="531288"/>
                  </a:lnTo>
                  <a:lnTo>
                    <a:pt x="1159071" y="549244"/>
                  </a:lnTo>
                  <a:lnTo>
                    <a:pt x="1111430" y="565499"/>
                  </a:lnTo>
                  <a:lnTo>
                    <a:pt x="1060680" y="579943"/>
                  </a:lnTo>
                  <a:lnTo>
                    <a:pt x="1007071" y="592466"/>
                  </a:lnTo>
                  <a:lnTo>
                    <a:pt x="950853" y="602959"/>
                  </a:lnTo>
                  <a:lnTo>
                    <a:pt x="892272" y="611311"/>
                  </a:lnTo>
                  <a:lnTo>
                    <a:pt x="831579" y="617413"/>
                  </a:lnTo>
                  <a:lnTo>
                    <a:pt x="769022" y="621155"/>
                  </a:lnTo>
                  <a:lnTo>
                    <a:pt x="704850" y="622426"/>
                  </a:lnTo>
                  <a:lnTo>
                    <a:pt x="640697" y="621155"/>
                  </a:lnTo>
                  <a:lnTo>
                    <a:pt x="578158" y="617413"/>
                  </a:lnTo>
                  <a:lnTo>
                    <a:pt x="517480" y="611311"/>
                  </a:lnTo>
                  <a:lnTo>
                    <a:pt x="458914" y="602959"/>
                  </a:lnTo>
                  <a:lnTo>
                    <a:pt x="402707" y="592466"/>
                  </a:lnTo>
                  <a:lnTo>
                    <a:pt x="349108" y="579943"/>
                  </a:lnTo>
                  <a:lnTo>
                    <a:pt x="298368" y="565499"/>
                  </a:lnTo>
                  <a:lnTo>
                    <a:pt x="250733" y="549244"/>
                  </a:lnTo>
                  <a:lnTo>
                    <a:pt x="206454" y="531288"/>
                  </a:lnTo>
                  <a:lnTo>
                    <a:pt x="165779" y="511741"/>
                  </a:lnTo>
                  <a:lnTo>
                    <a:pt x="128957" y="490713"/>
                  </a:lnTo>
                  <a:lnTo>
                    <a:pt x="96237" y="468314"/>
                  </a:lnTo>
                  <a:lnTo>
                    <a:pt x="44099" y="419842"/>
                  </a:lnTo>
                  <a:lnTo>
                    <a:pt x="11356" y="367203"/>
                  </a:lnTo>
                  <a:lnTo>
                    <a:pt x="0" y="311276"/>
                  </a:lnTo>
                  <a:close/>
                </a:path>
              </a:pathLst>
            </a:custGeom>
            <a:ln w="9525">
              <a:solidFill>
                <a:srgbClr val="000000"/>
              </a:solidFill>
            </a:ln>
          </p:spPr>
          <p:txBody>
            <a:bodyPr wrap="square" lIns="0" tIns="0" rIns="0" bIns="0" rtlCol="0"/>
            <a:lstStyle/>
            <a:p>
              <a:endParaRPr/>
            </a:p>
          </p:txBody>
        </p:sp>
      </p:grpSp>
      <p:sp>
        <p:nvSpPr>
          <p:cNvPr id="38" name="object 38"/>
          <p:cNvSpPr txBox="1"/>
          <p:nvPr/>
        </p:nvSpPr>
        <p:spPr>
          <a:xfrm>
            <a:off x="6678930" y="5011292"/>
            <a:ext cx="80391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4B4B4B"/>
                </a:solidFill>
                <a:latin typeface="Trebuchet MS"/>
                <a:cs typeface="Trebuchet MS"/>
              </a:rPr>
              <a:t>ur</a:t>
            </a:r>
            <a:r>
              <a:rPr sz="1800" spc="-80" dirty="0">
                <a:solidFill>
                  <a:srgbClr val="4B4B4B"/>
                </a:solidFill>
                <a:latin typeface="Trebuchet MS"/>
                <a:cs typeface="Trebuchet MS"/>
              </a:rPr>
              <a:t>u</a:t>
            </a:r>
            <a:r>
              <a:rPr sz="1800" spc="-50" dirty="0">
                <a:solidFill>
                  <a:srgbClr val="4B4B4B"/>
                </a:solidFill>
                <a:latin typeface="Trebuchet MS"/>
                <a:cs typeface="Trebuchet MS"/>
              </a:rPr>
              <a:t>n</a:t>
            </a:r>
            <a:r>
              <a:rPr sz="1800" spc="-60" dirty="0">
                <a:solidFill>
                  <a:srgbClr val="4B4B4B"/>
                </a:solidFill>
                <a:latin typeface="Trebuchet MS"/>
                <a:cs typeface="Trebuchet MS"/>
              </a:rPr>
              <a:t>_</a:t>
            </a:r>
            <a:r>
              <a:rPr sz="1800" spc="-75" dirty="0">
                <a:solidFill>
                  <a:srgbClr val="4B4B4B"/>
                </a:solidFill>
                <a:latin typeface="Trebuchet MS"/>
                <a:cs typeface="Trebuchet MS"/>
              </a:rPr>
              <a:t>ad</a:t>
            </a:r>
            <a:endParaRPr sz="1800">
              <a:latin typeface="Trebuchet MS"/>
              <a:cs typeface="Trebuchet MS"/>
            </a:endParaRPr>
          </a:p>
        </p:txBody>
      </p:sp>
      <p:sp>
        <p:nvSpPr>
          <p:cNvPr id="39" name="object 39"/>
          <p:cNvSpPr/>
          <p:nvPr/>
        </p:nvSpPr>
        <p:spPr>
          <a:xfrm>
            <a:off x="1907413" y="2833751"/>
            <a:ext cx="1636395" cy="1710055"/>
          </a:xfrm>
          <a:custGeom>
            <a:avLst/>
            <a:gdLst/>
            <a:ahLst/>
            <a:cxnLst/>
            <a:rect l="l" t="t" r="r" b="b"/>
            <a:pathLst>
              <a:path w="1636395" h="1710054">
                <a:moveTo>
                  <a:pt x="158623" y="0"/>
                </a:moveTo>
                <a:lnTo>
                  <a:pt x="510413" y="736726"/>
                </a:lnTo>
              </a:path>
              <a:path w="1636395" h="1710054">
                <a:moveTo>
                  <a:pt x="1636140" y="26288"/>
                </a:moveTo>
                <a:lnTo>
                  <a:pt x="510413" y="736726"/>
                </a:lnTo>
              </a:path>
              <a:path w="1636395" h="1710054">
                <a:moveTo>
                  <a:pt x="510413" y="1266190"/>
                </a:moveTo>
                <a:lnTo>
                  <a:pt x="1370457" y="1709801"/>
                </a:lnTo>
              </a:path>
              <a:path w="1636395" h="1710054">
                <a:moveTo>
                  <a:pt x="462914" y="1258062"/>
                </a:moveTo>
                <a:lnTo>
                  <a:pt x="0" y="1701673"/>
                </a:lnTo>
              </a:path>
            </a:pathLst>
          </a:custGeom>
          <a:ln w="9525">
            <a:solidFill>
              <a:srgbClr val="000000"/>
            </a:solidFill>
          </a:ln>
        </p:spPr>
        <p:txBody>
          <a:bodyPr wrap="square" lIns="0" tIns="0" rIns="0" bIns="0" rtlCol="0"/>
          <a:lstStyle/>
          <a:p>
            <a:endParaRPr/>
          </a:p>
        </p:txBody>
      </p:sp>
      <p:sp>
        <p:nvSpPr>
          <p:cNvPr id="40" name="object 40"/>
          <p:cNvSpPr/>
          <p:nvPr/>
        </p:nvSpPr>
        <p:spPr>
          <a:xfrm>
            <a:off x="5626480" y="2711576"/>
            <a:ext cx="947419" cy="2257425"/>
          </a:xfrm>
          <a:custGeom>
            <a:avLst/>
            <a:gdLst/>
            <a:ahLst/>
            <a:cxnLst/>
            <a:rect l="l" t="t" r="r" b="b"/>
            <a:pathLst>
              <a:path w="947420" h="2257425">
                <a:moveTo>
                  <a:pt x="549783" y="1271143"/>
                </a:moveTo>
                <a:lnTo>
                  <a:pt x="0" y="2185543"/>
                </a:lnTo>
              </a:path>
              <a:path w="947420" h="2257425">
                <a:moveTo>
                  <a:pt x="549783" y="1271143"/>
                </a:moveTo>
                <a:lnTo>
                  <a:pt x="946912" y="2257298"/>
                </a:lnTo>
              </a:path>
              <a:path w="947420" h="2257425">
                <a:moveTo>
                  <a:pt x="662940" y="0"/>
                </a:moveTo>
                <a:lnTo>
                  <a:pt x="549783" y="742696"/>
                </a:lnTo>
              </a:path>
            </a:pathLst>
          </a:custGeom>
          <a:ln w="9525">
            <a:solidFill>
              <a:srgbClr val="000000"/>
            </a:solidFill>
          </a:ln>
        </p:spPr>
        <p:txBody>
          <a:bodyPr wrap="square" lIns="0" tIns="0" rIns="0" bIns="0" rtlCol="0"/>
          <a:lstStyle/>
          <a:p>
            <a:endParaRPr/>
          </a:p>
        </p:txBody>
      </p:sp>
      <p:sp>
        <p:nvSpPr>
          <p:cNvPr id="41" name="Altbilgi Yer Tutucusu 40"/>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62342" y="3210674"/>
            <a:ext cx="925194" cy="529590"/>
          </a:xfrm>
          <a:prstGeom prst="rect">
            <a:avLst/>
          </a:prstGeom>
          <a:solidFill>
            <a:srgbClr val="FFFFFF"/>
          </a:solidFill>
          <a:ln w="9525">
            <a:solidFill>
              <a:srgbClr val="4B4B4B"/>
            </a:solidFill>
          </a:ln>
        </p:spPr>
        <p:txBody>
          <a:bodyPr vert="horz" wrap="square" lIns="0" tIns="34925" rIns="0" bIns="0" rtlCol="0">
            <a:spAutoFit/>
          </a:bodyPr>
          <a:lstStyle/>
          <a:p>
            <a:pPr marL="198120">
              <a:lnSpc>
                <a:spcPct val="100000"/>
              </a:lnSpc>
              <a:spcBef>
                <a:spcPts val="275"/>
              </a:spcBef>
            </a:pPr>
            <a:r>
              <a:rPr sz="1800" spc="-90" dirty="0">
                <a:solidFill>
                  <a:srgbClr val="4B4B4B"/>
                </a:solidFill>
                <a:latin typeface="Trebuchet MS"/>
                <a:cs typeface="Trebuchet MS"/>
              </a:rPr>
              <a:t>Firma</a:t>
            </a:r>
            <a:endParaRPr sz="1800">
              <a:latin typeface="Trebuchet MS"/>
              <a:cs typeface="Trebuchet MS"/>
            </a:endParaRPr>
          </a:p>
        </p:txBody>
      </p:sp>
      <p:grpSp>
        <p:nvGrpSpPr>
          <p:cNvPr id="3" name="object 3"/>
          <p:cNvGrpSpPr/>
          <p:nvPr/>
        </p:nvGrpSpPr>
        <p:grpSpPr>
          <a:xfrm>
            <a:off x="4043870" y="2631884"/>
            <a:ext cx="1493520" cy="1044575"/>
            <a:chOff x="4043870" y="2631884"/>
            <a:chExt cx="1493520" cy="1044575"/>
          </a:xfrm>
        </p:grpSpPr>
        <p:sp>
          <p:nvSpPr>
            <p:cNvPr id="4" name="object 4"/>
            <p:cNvSpPr/>
            <p:nvPr/>
          </p:nvSpPr>
          <p:spPr>
            <a:xfrm>
              <a:off x="4048633" y="2636647"/>
              <a:ext cx="1483995" cy="1035050"/>
            </a:xfrm>
            <a:custGeom>
              <a:avLst/>
              <a:gdLst/>
              <a:ahLst/>
              <a:cxnLst/>
              <a:rect l="l" t="t" r="r" b="b"/>
              <a:pathLst>
                <a:path w="1483995" h="1035050">
                  <a:moveTo>
                    <a:pt x="741806" y="0"/>
                  </a:moveTo>
                  <a:lnTo>
                    <a:pt x="0" y="517398"/>
                  </a:lnTo>
                  <a:lnTo>
                    <a:pt x="741806" y="1034795"/>
                  </a:lnTo>
                  <a:lnTo>
                    <a:pt x="1483614" y="517398"/>
                  </a:lnTo>
                  <a:lnTo>
                    <a:pt x="741806" y="0"/>
                  </a:lnTo>
                  <a:close/>
                </a:path>
              </a:pathLst>
            </a:custGeom>
            <a:solidFill>
              <a:srgbClr val="FFFFFF"/>
            </a:solidFill>
          </p:spPr>
          <p:txBody>
            <a:bodyPr wrap="square" lIns="0" tIns="0" rIns="0" bIns="0" rtlCol="0"/>
            <a:lstStyle/>
            <a:p>
              <a:endParaRPr/>
            </a:p>
          </p:txBody>
        </p:sp>
        <p:sp>
          <p:nvSpPr>
            <p:cNvPr id="5" name="object 5"/>
            <p:cNvSpPr/>
            <p:nvPr/>
          </p:nvSpPr>
          <p:spPr>
            <a:xfrm>
              <a:off x="4048633" y="2636647"/>
              <a:ext cx="1483995" cy="1035050"/>
            </a:xfrm>
            <a:custGeom>
              <a:avLst/>
              <a:gdLst/>
              <a:ahLst/>
              <a:cxnLst/>
              <a:rect l="l" t="t" r="r" b="b"/>
              <a:pathLst>
                <a:path w="1483995" h="1035050">
                  <a:moveTo>
                    <a:pt x="0" y="517398"/>
                  </a:moveTo>
                  <a:lnTo>
                    <a:pt x="741806" y="0"/>
                  </a:lnTo>
                  <a:lnTo>
                    <a:pt x="1483614" y="517398"/>
                  </a:lnTo>
                  <a:lnTo>
                    <a:pt x="741806" y="1034795"/>
                  </a:lnTo>
                  <a:lnTo>
                    <a:pt x="0" y="517398"/>
                  </a:lnTo>
                  <a:close/>
                </a:path>
              </a:pathLst>
            </a:custGeom>
            <a:ln w="9525">
              <a:solidFill>
                <a:srgbClr val="4B4B4B"/>
              </a:solidFill>
            </a:ln>
          </p:spPr>
          <p:txBody>
            <a:bodyPr wrap="square" lIns="0" tIns="0" rIns="0" bIns="0" rtlCol="0"/>
            <a:lstStyle/>
            <a:p>
              <a:endParaRPr/>
            </a:p>
          </p:txBody>
        </p:sp>
      </p:grpSp>
      <p:sp>
        <p:nvSpPr>
          <p:cNvPr id="6" name="object 6"/>
          <p:cNvSpPr txBox="1"/>
          <p:nvPr/>
        </p:nvSpPr>
        <p:spPr>
          <a:xfrm>
            <a:off x="4499864" y="2917697"/>
            <a:ext cx="511175" cy="299720"/>
          </a:xfrm>
          <a:prstGeom prst="rect">
            <a:avLst/>
          </a:prstGeom>
        </p:spPr>
        <p:txBody>
          <a:bodyPr vert="horz" wrap="square" lIns="0" tIns="12700" rIns="0" bIns="0" rtlCol="0">
            <a:spAutoFit/>
          </a:bodyPr>
          <a:lstStyle/>
          <a:p>
            <a:pPr marL="12700">
              <a:lnSpc>
                <a:spcPct val="100000"/>
              </a:lnSpc>
              <a:spcBef>
                <a:spcPts val="100"/>
              </a:spcBef>
            </a:pPr>
            <a:r>
              <a:rPr sz="1800" spc="-175" dirty="0">
                <a:solidFill>
                  <a:srgbClr val="4B4B4B"/>
                </a:solidFill>
                <a:latin typeface="Arial"/>
                <a:cs typeface="Arial"/>
              </a:rPr>
              <a:t>A</a:t>
            </a:r>
            <a:r>
              <a:rPr sz="1800" spc="5" dirty="0">
                <a:solidFill>
                  <a:srgbClr val="4B4B4B"/>
                </a:solidFill>
                <a:latin typeface="Arial"/>
                <a:cs typeface="Arial"/>
              </a:rPr>
              <a:t>l</a:t>
            </a:r>
            <a:r>
              <a:rPr sz="1800" spc="-95" dirty="0">
                <a:solidFill>
                  <a:srgbClr val="4B4B4B"/>
                </a:solidFill>
                <a:latin typeface="Arial"/>
                <a:cs typeface="Arial"/>
              </a:rPr>
              <a:t>ı</a:t>
            </a:r>
            <a:r>
              <a:rPr sz="1800" spc="-70" dirty="0">
                <a:solidFill>
                  <a:srgbClr val="4B4B4B"/>
                </a:solidFill>
                <a:latin typeface="Arial"/>
                <a:cs typeface="Arial"/>
              </a:rPr>
              <a:t>n</a:t>
            </a:r>
            <a:r>
              <a:rPr sz="1800" spc="-95" dirty="0">
                <a:solidFill>
                  <a:srgbClr val="4B4B4B"/>
                </a:solidFill>
                <a:latin typeface="Arial"/>
                <a:cs typeface="Arial"/>
              </a:rPr>
              <a:t>ı</a:t>
            </a:r>
            <a:r>
              <a:rPr sz="1800" spc="25" dirty="0">
                <a:solidFill>
                  <a:srgbClr val="4B4B4B"/>
                </a:solidFill>
                <a:latin typeface="Arial"/>
                <a:cs typeface="Arial"/>
              </a:rPr>
              <a:t>r</a:t>
            </a:r>
            <a:endParaRPr sz="1800">
              <a:latin typeface="Arial"/>
              <a:cs typeface="Arial"/>
            </a:endParaRPr>
          </a:p>
        </p:txBody>
      </p:sp>
      <p:grpSp>
        <p:nvGrpSpPr>
          <p:cNvPr id="7" name="object 7"/>
          <p:cNvGrpSpPr/>
          <p:nvPr/>
        </p:nvGrpSpPr>
        <p:grpSpPr>
          <a:xfrm>
            <a:off x="3825557" y="3807142"/>
            <a:ext cx="1521460" cy="1051560"/>
            <a:chOff x="3825557" y="3807142"/>
            <a:chExt cx="1521460" cy="1051560"/>
          </a:xfrm>
        </p:grpSpPr>
        <p:sp>
          <p:nvSpPr>
            <p:cNvPr id="8" name="object 8"/>
            <p:cNvSpPr/>
            <p:nvPr/>
          </p:nvSpPr>
          <p:spPr>
            <a:xfrm>
              <a:off x="3830320" y="3811904"/>
              <a:ext cx="1511935" cy="1042035"/>
            </a:xfrm>
            <a:custGeom>
              <a:avLst/>
              <a:gdLst/>
              <a:ahLst/>
              <a:cxnLst/>
              <a:rect l="l" t="t" r="r" b="b"/>
              <a:pathLst>
                <a:path w="1511935" h="1042035">
                  <a:moveTo>
                    <a:pt x="756030" y="0"/>
                  </a:moveTo>
                  <a:lnTo>
                    <a:pt x="0" y="520827"/>
                  </a:lnTo>
                  <a:lnTo>
                    <a:pt x="756030" y="1041781"/>
                  </a:lnTo>
                  <a:lnTo>
                    <a:pt x="1511934" y="520827"/>
                  </a:lnTo>
                  <a:lnTo>
                    <a:pt x="756030" y="0"/>
                  </a:lnTo>
                  <a:close/>
                </a:path>
              </a:pathLst>
            </a:custGeom>
            <a:solidFill>
              <a:srgbClr val="FFFFFF"/>
            </a:solidFill>
          </p:spPr>
          <p:txBody>
            <a:bodyPr wrap="square" lIns="0" tIns="0" rIns="0" bIns="0" rtlCol="0"/>
            <a:lstStyle/>
            <a:p>
              <a:endParaRPr/>
            </a:p>
          </p:txBody>
        </p:sp>
        <p:sp>
          <p:nvSpPr>
            <p:cNvPr id="9" name="object 9"/>
            <p:cNvSpPr/>
            <p:nvPr/>
          </p:nvSpPr>
          <p:spPr>
            <a:xfrm>
              <a:off x="3830320" y="3811904"/>
              <a:ext cx="1511935" cy="1042035"/>
            </a:xfrm>
            <a:custGeom>
              <a:avLst/>
              <a:gdLst/>
              <a:ahLst/>
              <a:cxnLst/>
              <a:rect l="l" t="t" r="r" b="b"/>
              <a:pathLst>
                <a:path w="1511935" h="1042035">
                  <a:moveTo>
                    <a:pt x="0" y="520827"/>
                  </a:moveTo>
                  <a:lnTo>
                    <a:pt x="756030" y="0"/>
                  </a:lnTo>
                  <a:lnTo>
                    <a:pt x="1511934" y="520827"/>
                  </a:lnTo>
                  <a:lnTo>
                    <a:pt x="756030" y="1041781"/>
                  </a:lnTo>
                  <a:lnTo>
                    <a:pt x="0" y="520827"/>
                  </a:lnTo>
                  <a:close/>
                </a:path>
              </a:pathLst>
            </a:custGeom>
            <a:ln w="9524">
              <a:solidFill>
                <a:srgbClr val="4B4B4B"/>
              </a:solidFill>
            </a:ln>
          </p:spPr>
          <p:txBody>
            <a:bodyPr wrap="square" lIns="0" tIns="0" rIns="0" bIns="0" rtlCol="0"/>
            <a:lstStyle/>
            <a:p>
              <a:endParaRPr/>
            </a:p>
          </p:txBody>
        </p:sp>
      </p:grpSp>
      <p:sp>
        <p:nvSpPr>
          <p:cNvPr id="10" name="object 10"/>
          <p:cNvSpPr txBox="1"/>
          <p:nvPr/>
        </p:nvSpPr>
        <p:spPr>
          <a:xfrm>
            <a:off x="4288663" y="4095115"/>
            <a:ext cx="547370" cy="299720"/>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4B4B4B"/>
                </a:solidFill>
                <a:latin typeface="Arial"/>
                <a:cs typeface="Arial"/>
              </a:rPr>
              <a:t>Satılır</a:t>
            </a:r>
            <a:endParaRPr sz="1800">
              <a:latin typeface="Arial"/>
              <a:cs typeface="Arial"/>
            </a:endParaRPr>
          </a:p>
        </p:txBody>
      </p:sp>
      <p:sp>
        <p:nvSpPr>
          <p:cNvPr id="11" name="object 11"/>
          <p:cNvSpPr txBox="1"/>
          <p:nvPr/>
        </p:nvSpPr>
        <p:spPr>
          <a:xfrm>
            <a:off x="6968363" y="3019653"/>
            <a:ext cx="884555" cy="528955"/>
          </a:xfrm>
          <a:prstGeom prst="rect">
            <a:avLst/>
          </a:prstGeom>
          <a:solidFill>
            <a:srgbClr val="FFFFFF"/>
          </a:solidFill>
          <a:ln w="9525">
            <a:solidFill>
              <a:srgbClr val="4B4B4B"/>
            </a:solidFill>
          </a:ln>
        </p:spPr>
        <p:txBody>
          <a:bodyPr vert="horz" wrap="square" lIns="0" tIns="34925" rIns="0" bIns="0" rtlCol="0">
            <a:spAutoFit/>
          </a:bodyPr>
          <a:lstStyle/>
          <a:p>
            <a:pPr marL="93345">
              <a:lnSpc>
                <a:spcPct val="100000"/>
              </a:lnSpc>
              <a:spcBef>
                <a:spcPts val="275"/>
              </a:spcBef>
            </a:pPr>
            <a:r>
              <a:rPr sz="1800" spc="-45" dirty="0">
                <a:solidFill>
                  <a:srgbClr val="4B4B4B"/>
                </a:solidFill>
                <a:latin typeface="Trebuchet MS"/>
                <a:cs typeface="Trebuchet MS"/>
              </a:rPr>
              <a:t>Urun</a:t>
            </a:r>
            <a:endParaRPr sz="1800">
              <a:latin typeface="Trebuchet MS"/>
              <a:cs typeface="Trebuchet MS"/>
            </a:endParaRPr>
          </a:p>
        </p:txBody>
      </p:sp>
      <p:grpSp>
        <p:nvGrpSpPr>
          <p:cNvPr id="12" name="object 12"/>
          <p:cNvGrpSpPr/>
          <p:nvPr/>
        </p:nvGrpSpPr>
        <p:grpSpPr>
          <a:xfrm>
            <a:off x="3859974" y="1621472"/>
            <a:ext cx="1110615" cy="603885"/>
            <a:chOff x="3859974" y="1621472"/>
            <a:chExt cx="1110615" cy="603885"/>
          </a:xfrm>
        </p:grpSpPr>
        <p:sp>
          <p:nvSpPr>
            <p:cNvPr id="13" name="object 13"/>
            <p:cNvSpPr/>
            <p:nvPr/>
          </p:nvSpPr>
          <p:spPr>
            <a:xfrm>
              <a:off x="3864736" y="1626235"/>
              <a:ext cx="1101090" cy="594360"/>
            </a:xfrm>
            <a:custGeom>
              <a:avLst/>
              <a:gdLst/>
              <a:ahLst/>
              <a:cxnLst/>
              <a:rect l="l" t="t" r="r" b="b"/>
              <a:pathLst>
                <a:path w="1101089" h="594360">
                  <a:moveTo>
                    <a:pt x="550290" y="0"/>
                  </a:moveTo>
                  <a:lnTo>
                    <a:pt x="490331" y="1742"/>
                  </a:lnTo>
                  <a:lnTo>
                    <a:pt x="432242" y="6850"/>
                  </a:lnTo>
                  <a:lnTo>
                    <a:pt x="376358" y="15141"/>
                  </a:lnTo>
                  <a:lnTo>
                    <a:pt x="323016" y="26435"/>
                  </a:lnTo>
                  <a:lnTo>
                    <a:pt x="272551" y="40550"/>
                  </a:lnTo>
                  <a:lnTo>
                    <a:pt x="225299" y="57306"/>
                  </a:lnTo>
                  <a:lnTo>
                    <a:pt x="181595" y="76521"/>
                  </a:lnTo>
                  <a:lnTo>
                    <a:pt x="141775" y="98015"/>
                  </a:lnTo>
                  <a:lnTo>
                    <a:pt x="106176" y="121606"/>
                  </a:lnTo>
                  <a:lnTo>
                    <a:pt x="75132" y="147113"/>
                  </a:lnTo>
                  <a:lnTo>
                    <a:pt x="28054" y="203151"/>
                  </a:lnTo>
                  <a:lnTo>
                    <a:pt x="3229" y="264681"/>
                  </a:lnTo>
                  <a:lnTo>
                    <a:pt x="0" y="297052"/>
                  </a:lnTo>
                  <a:lnTo>
                    <a:pt x="3229" y="329424"/>
                  </a:lnTo>
                  <a:lnTo>
                    <a:pt x="28054" y="390954"/>
                  </a:lnTo>
                  <a:lnTo>
                    <a:pt x="75132" y="446992"/>
                  </a:lnTo>
                  <a:lnTo>
                    <a:pt x="106176" y="472499"/>
                  </a:lnTo>
                  <a:lnTo>
                    <a:pt x="141775" y="496090"/>
                  </a:lnTo>
                  <a:lnTo>
                    <a:pt x="181595" y="517584"/>
                  </a:lnTo>
                  <a:lnTo>
                    <a:pt x="225299" y="536799"/>
                  </a:lnTo>
                  <a:lnTo>
                    <a:pt x="272551" y="553555"/>
                  </a:lnTo>
                  <a:lnTo>
                    <a:pt x="323016" y="567670"/>
                  </a:lnTo>
                  <a:lnTo>
                    <a:pt x="376358" y="578964"/>
                  </a:lnTo>
                  <a:lnTo>
                    <a:pt x="432242" y="587255"/>
                  </a:lnTo>
                  <a:lnTo>
                    <a:pt x="490331" y="592363"/>
                  </a:lnTo>
                  <a:lnTo>
                    <a:pt x="550290" y="594105"/>
                  </a:lnTo>
                  <a:lnTo>
                    <a:pt x="610250" y="592363"/>
                  </a:lnTo>
                  <a:lnTo>
                    <a:pt x="668339" y="587255"/>
                  </a:lnTo>
                  <a:lnTo>
                    <a:pt x="724223" y="578964"/>
                  </a:lnTo>
                  <a:lnTo>
                    <a:pt x="777565" y="567670"/>
                  </a:lnTo>
                  <a:lnTo>
                    <a:pt x="828030" y="553555"/>
                  </a:lnTo>
                  <a:lnTo>
                    <a:pt x="875282" y="536799"/>
                  </a:lnTo>
                  <a:lnTo>
                    <a:pt x="918986" y="517584"/>
                  </a:lnTo>
                  <a:lnTo>
                    <a:pt x="958806" y="496090"/>
                  </a:lnTo>
                  <a:lnTo>
                    <a:pt x="994405" y="472499"/>
                  </a:lnTo>
                  <a:lnTo>
                    <a:pt x="1025449" y="446992"/>
                  </a:lnTo>
                  <a:lnTo>
                    <a:pt x="1072527" y="390954"/>
                  </a:lnTo>
                  <a:lnTo>
                    <a:pt x="1097352" y="329424"/>
                  </a:lnTo>
                  <a:lnTo>
                    <a:pt x="1100582" y="297052"/>
                  </a:lnTo>
                  <a:lnTo>
                    <a:pt x="1097352" y="264681"/>
                  </a:lnTo>
                  <a:lnTo>
                    <a:pt x="1072527" y="203151"/>
                  </a:lnTo>
                  <a:lnTo>
                    <a:pt x="1025449" y="147113"/>
                  </a:lnTo>
                  <a:lnTo>
                    <a:pt x="994405" y="121606"/>
                  </a:lnTo>
                  <a:lnTo>
                    <a:pt x="958806" y="98015"/>
                  </a:lnTo>
                  <a:lnTo>
                    <a:pt x="918986" y="76521"/>
                  </a:lnTo>
                  <a:lnTo>
                    <a:pt x="875282" y="57306"/>
                  </a:lnTo>
                  <a:lnTo>
                    <a:pt x="828030" y="40550"/>
                  </a:lnTo>
                  <a:lnTo>
                    <a:pt x="777565" y="26435"/>
                  </a:lnTo>
                  <a:lnTo>
                    <a:pt x="724223" y="15141"/>
                  </a:lnTo>
                  <a:lnTo>
                    <a:pt x="668339" y="6850"/>
                  </a:lnTo>
                  <a:lnTo>
                    <a:pt x="610250" y="1742"/>
                  </a:lnTo>
                  <a:lnTo>
                    <a:pt x="550290" y="0"/>
                  </a:lnTo>
                  <a:close/>
                </a:path>
              </a:pathLst>
            </a:custGeom>
            <a:solidFill>
              <a:srgbClr val="FFFFFF"/>
            </a:solidFill>
          </p:spPr>
          <p:txBody>
            <a:bodyPr wrap="square" lIns="0" tIns="0" rIns="0" bIns="0" rtlCol="0"/>
            <a:lstStyle/>
            <a:p>
              <a:endParaRPr/>
            </a:p>
          </p:txBody>
        </p:sp>
        <p:sp>
          <p:nvSpPr>
            <p:cNvPr id="14" name="object 14"/>
            <p:cNvSpPr/>
            <p:nvPr/>
          </p:nvSpPr>
          <p:spPr>
            <a:xfrm>
              <a:off x="3864736" y="1626235"/>
              <a:ext cx="1101090" cy="594360"/>
            </a:xfrm>
            <a:custGeom>
              <a:avLst/>
              <a:gdLst/>
              <a:ahLst/>
              <a:cxnLst/>
              <a:rect l="l" t="t" r="r" b="b"/>
              <a:pathLst>
                <a:path w="1101089" h="594360">
                  <a:moveTo>
                    <a:pt x="0" y="297052"/>
                  </a:moveTo>
                  <a:lnTo>
                    <a:pt x="12692" y="233320"/>
                  </a:lnTo>
                  <a:lnTo>
                    <a:pt x="48979" y="174355"/>
                  </a:lnTo>
                  <a:lnTo>
                    <a:pt x="106176" y="121606"/>
                  </a:lnTo>
                  <a:lnTo>
                    <a:pt x="141775" y="98015"/>
                  </a:lnTo>
                  <a:lnTo>
                    <a:pt x="181595" y="76521"/>
                  </a:lnTo>
                  <a:lnTo>
                    <a:pt x="225299" y="57306"/>
                  </a:lnTo>
                  <a:lnTo>
                    <a:pt x="272551" y="40550"/>
                  </a:lnTo>
                  <a:lnTo>
                    <a:pt x="323016" y="26435"/>
                  </a:lnTo>
                  <a:lnTo>
                    <a:pt x="376358" y="15141"/>
                  </a:lnTo>
                  <a:lnTo>
                    <a:pt x="432242" y="6850"/>
                  </a:lnTo>
                  <a:lnTo>
                    <a:pt x="490331" y="1742"/>
                  </a:lnTo>
                  <a:lnTo>
                    <a:pt x="550290" y="0"/>
                  </a:lnTo>
                  <a:lnTo>
                    <a:pt x="610250" y="1742"/>
                  </a:lnTo>
                  <a:lnTo>
                    <a:pt x="668339" y="6850"/>
                  </a:lnTo>
                  <a:lnTo>
                    <a:pt x="724223" y="15141"/>
                  </a:lnTo>
                  <a:lnTo>
                    <a:pt x="777565" y="26435"/>
                  </a:lnTo>
                  <a:lnTo>
                    <a:pt x="828030" y="40550"/>
                  </a:lnTo>
                  <a:lnTo>
                    <a:pt x="875282" y="57306"/>
                  </a:lnTo>
                  <a:lnTo>
                    <a:pt x="918986" y="76521"/>
                  </a:lnTo>
                  <a:lnTo>
                    <a:pt x="958806" y="98015"/>
                  </a:lnTo>
                  <a:lnTo>
                    <a:pt x="994405" y="121606"/>
                  </a:lnTo>
                  <a:lnTo>
                    <a:pt x="1025449" y="147113"/>
                  </a:lnTo>
                  <a:lnTo>
                    <a:pt x="1072527" y="203151"/>
                  </a:lnTo>
                  <a:lnTo>
                    <a:pt x="1097352" y="264681"/>
                  </a:lnTo>
                  <a:lnTo>
                    <a:pt x="1100582" y="297052"/>
                  </a:lnTo>
                  <a:lnTo>
                    <a:pt x="1097352" y="329424"/>
                  </a:lnTo>
                  <a:lnTo>
                    <a:pt x="1087889" y="360785"/>
                  </a:lnTo>
                  <a:lnTo>
                    <a:pt x="1051602" y="419750"/>
                  </a:lnTo>
                  <a:lnTo>
                    <a:pt x="994405" y="472499"/>
                  </a:lnTo>
                  <a:lnTo>
                    <a:pt x="958806" y="496090"/>
                  </a:lnTo>
                  <a:lnTo>
                    <a:pt x="918986" y="517584"/>
                  </a:lnTo>
                  <a:lnTo>
                    <a:pt x="875282" y="536799"/>
                  </a:lnTo>
                  <a:lnTo>
                    <a:pt x="828030" y="553555"/>
                  </a:lnTo>
                  <a:lnTo>
                    <a:pt x="777565" y="567670"/>
                  </a:lnTo>
                  <a:lnTo>
                    <a:pt x="724223" y="578964"/>
                  </a:lnTo>
                  <a:lnTo>
                    <a:pt x="668339" y="587255"/>
                  </a:lnTo>
                  <a:lnTo>
                    <a:pt x="610250" y="592363"/>
                  </a:lnTo>
                  <a:lnTo>
                    <a:pt x="550290" y="594105"/>
                  </a:lnTo>
                  <a:lnTo>
                    <a:pt x="490331" y="592363"/>
                  </a:lnTo>
                  <a:lnTo>
                    <a:pt x="432242" y="587255"/>
                  </a:lnTo>
                  <a:lnTo>
                    <a:pt x="376358" y="578964"/>
                  </a:lnTo>
                  <a:lnTo>
                    <a:pt x="323016" y="567670"/>
                  </a:lnTo>
                  <a:lnTo>
                    <a:pt x="272551" y="553555"/>
                  </a:lnTo>
                  <a:lnTo>
                    <a:pt x="225299" y="536799"/>
                  </a:lnTo>
                  <a:lnTo>
                    <a:pt x="181595" y="517584"/>
                  </a:lnTo>
                  <a:lnTo>
                    <a:pt x="141775" y="496090"/>
                  </a:lnTo>
                  <a:lnTo>
                    <a:pt x="106176" y="472499"/>
                  </a:lnTo>
                  <a:lnTo>
                    <a:pt x="75132" y="446992"/>
                  </a:lnTo>
                  <a:lnTo>
                    <a:pt x="28054" y="390954"/>
                  </a:lnTo>
                  <a:lnTo>
                    <a:pt x="3229" y="329424"/>
                  </a:lnTo>
                  <a:lnTo>
                    <a:pt x="0" y="297052"/>
                  </a:lnTo>
                  <a:close/>
                </a:path>
              </a:pathLst>
            </a:custGeom>
            <a:ln w="9525">
              <a:solidFill>
                <a:srgbClr val="4B4B4B"/>
              </a:solidFill>
            </a:ln>
          </p:spPr>
          <p:txBody>
            <a:bodyPr wrap="square" lIns="0" tIns="0" rIns="0" bIns="0" rtlCol="0"/>
            <a:lstStyle/>
            <a:p>
              <a:endParaRPr/>
            </a:p>
          </p:txBody>
        </p:sp>
      </p:grpSp>
      <p:sp>
        <p:nvSpPr>
          <p:cNvPr id="15" name="object 15"/>
          <p:cNvSpPr txBox="1"/>
          <p:nvPr/>
        </p:nvSpPr>
        <p:spPr>
          <a:xfrm>
            <a:off x="4106036" y="1734769"/>
            <a:ext cx="459740" cy="300355"/>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4B4B4B"/>
                </a:solidFill>
                <a:latin typeface="Trebuchet MS"/>
                <a:cs typeface="Trebuchet MS"/>
              </a:rPr>
              <a:t>t</a:t>
            </a:r>
            <a:r>
              <a:rPr sz="1800" spc="-100" dirty="0">
                <a:solidFill>
                  <a:srgbClr val="4B4B4B"/>
                </a:solidFill>
                <a:latin typeface="Trebuchet MS"/>
                <a:cs typeface="Trebuchet MS"/>
              </a:rPr>
              <a:t>ar</a:t>
            </a:r>
            <a:r>
              <a:rPr sz="1800" spc="-80" dirty="0">
                <a:solidFill>
                  <a:srgbClr val="4B4B4B"/>
                </a:solidFill>
                <a:latin typeface="Trebuchet MS"/>
                <a:cs typeface="Trebuchet MS"/>
              </a:rPr>
              <a:t>i</a:t>
            </a:r>
            <a:r>
              <a:rPr sz="1800" spc="-40" dirty="0">
                <a:solidFill>
                  <a:srgbClr val="4B4B4B"/>
                </a:solidFill>
                <a:latin typeface="Trebuchet MS"/>
                <a:cs typeface="Trebuchet MS"/>
              </a:rPr>
              <a:t>h</a:t>
            </a:r>
            <a:endParaRPr sz="1800">
              <a:latin typeface="Trebuchet MS"/>
              <a:cs typeface="Trebuchet MS"/>
            </a:endParaRPr>
          </a:p>
        </p:txBody>
      </p:sp>
      <p:grpSp>
        <p:nvGrpSpPr>
          <p:cNvPr id="16" name="object 16"/>
          <p:cNvGrpSpPr/>
          <p:nvPr/>
        </p:nvGrpSpPr>
        <p:grpSpPr>
          <a:xfrm>
            <a:off x="5205158" y="1875091"/>
            <a:ext cx="1222375" cy="603885"/>
            <a:chOff x="5205158" y="1875091"/>
            <a:chExt cx="1222375" cy="603885"/>
          </a:xfrm>
        </p:grpSpPr>
        <p:sp>
          <p:nvSpPr>
            <p:cNvPr id="17" name="object 17"/>
            <p:cNvSpPr/>
            <p:nvPr/>
          </p:nvSpPr>
          <p:spPr>
            <a:xfrm>
              <a:off x="5209921" y="1879854"/>
              <a:ext cx="1212850" cy="594360"/>
            </a:xfrm>
            <a:custGeom>
              <a:avLst/>
              <a:gdLst/>
              <a:ahLst/>
              <a:cxnLst/>
              <a:rect l="l" t="t" r="r" b="b"/>
              <a:pathLst>
                <a:path w="1212850" h="594360">
                  <a:moveTo>
                    <a:pt x="606298" y="0"/>
                  </a:moveTo>
                  <a:lnTo>
                    <a:pt x="544299" y="1533"/>
                  </a:lnTo>
                  <a:lnTo>
                    <a:pt x="484093" y="6033"/>
                  </a:lnTo>
                  <a:lnTo>
                    <a:pt x="425985" y="13352"/>
                  </a:lnTo>
                  <a:lnTo>
                    <a:pt x="370278" y="23340"/>
                  </a:lnTo>
                  <a:lnTo>
                    <a:pt x="317278" y="35847"/>
                  </a:lnTo>
                  <a:lnTo>
                    <a:pt x="267289" y="50725"/>
                  </a:lnTo>
                  <a:lnTo>
                    <a:pt x="220615" y="67824"/>
                  </a:lnTo>
                  <a:lnTo>
                    <a:pt x="177561" y="86995"/>
                  </a:lnTo>
                  <a:lnTo>
                    <a:pt x="138432" y="108088"/>
                  </a:lnTo>
                  <a:lnTo>
                    <a:pt x="103533" y="130956"/>
                  </a:lnTo>
                  <a:lnTo>
                    <a:pt x="73166" y="155448"/>
                  </a:lnTo>
                  <a:lnTo>
                    <a:pt x="27253" y="208708"/>
                  </a:lnTo>
                  <a:lnTo>
                    <a:pt x="3129" y="266676"/>
                  </a:lnTo>
                  <a:lnTo>
                    <a:pt x="0" y="297053"/>
                  </a:lnTo>
                  <a:lnTo>
                    <a:pt x="3129" y="327430"/>
                  </a:lnTo>
                  <a:lnTo>
                    <a:pt x="27253" y="385408"/>
                  </a:lnTo>
                  <a:lnTo>
                    <a:pt x="73166" y="438687"/>
                  </a:lnTo>
                  <a:lnTo>
                    <a:pt x="103533" y="463189"/>
                  </a:lnTo>
                  <a:lnTo>
                    <a:pt x="138432" y="486068"/>
                  </a:lnTo>
                  <a:lnTo>
                    <a:pt x="177561" y="507174"/>
                  </a:lnTo>
                  <a:lnTo>
                    <a:pt x="220615" y="526357"/>
                  </a:lnTo>
                  <a:lnTo>
                    <a:pt x="267289" y="543467"/>
                  </a:lnTo>
                  <a:lnTo>
                    <a:pt x="317278" y="558356"/>
                  </a:lnTo>
                  <a:lnTo>
                    <a:pt x="370278" y="570872"/>
                  </a:lnTo>
                  <a:lnTo>
                    <a:pt x="425985" y="580868"/>
                  </a:lnTo>
                  <a:lnTo>
                    <a:pt x="484093" y="588193"/>
                  </a:lnTo>
                  <a:lnTo>
                    <a:pt x="544299" y="592698"/>
                  </a:lnTo>
                  <a:lnTo>
                    <a:pt x="606298" y="594233"/>
                  </a:lnTo>
                  <a:lnTo>
                    <a:pt x="668298" y="592698"/>
                  </a:lnTo>
                  <a:lnTo>
                    <a:pt x="728507" y="588193"/>
                  </a:lnTo>
                  <a:lnTo>
                    <a:pt x="786622" y="580868"/>
                  </a:lnTo>
                  <a:lnTo>
                    <a:pt x="842337" y="570872"/>
                  </a:lnTo>
                  <a:lnTo>
                    <a:pt x="895347" y="558356"/>
                  </a:lnTo>
                  <a:lnTo>
                    <a:pt x="945347" y="543467"/>
                  </a:lnTo>
                  <a:lnTo>
                    <a:pt x="992032" y="526357"/>
                  </a:lnTo>
                  <a:lnTo>
                    <a:pt x="1035097" y="507174"/>
                  </a:lnTo>
                  <a:lnTo>
                    <a:pt x="1074238" y="486068"/>
                  </a:lnTo>
                  <a:lnTo>
                    <a:pt x="1109149" y="463189"/>
                  </a:lnTo>
                  <a:lnTo>
                    <a:pt x="1139526" y="438687"/>
                  </a:lnTo>
                  <a:lnTo>
                    <a:pt x="1185457" y="385408"/>
                  </a:lnTo>
                  <a:lnTo>
                    <a:pt x="1209591" y="327430"/>
                  </a:lnTo>
                  <a:lnTo>
                    <a:pt x="1212723" y="297053"/>
                  </a:lnTo>
                  <a:lnTo>
                    <a:pt x="1209591" y="266676"/>
                  </a:lnTo>
                  <a:lnTo>
                    <a:pt x="1185457" y="208708"/>
                  </a:lnTo>
                  <a:lnTo>
                    <a:pt x="1139526" y="155448"/>
                  </a:lnTo>
                  <a:lnTo>
                    <a:pt x="1109149" y="130956"/>
                  </a:lnTo>
                  <a:lnTo>
                    <a:pt x="1074238" y="108088"/>
                  </a:lnTo>
                  <a:lnTo>
                    <a:pt x="1035097" y="86995"/>
                  </a:lnTo>
                  <a:lnTo>
                    <a:pt x="992032" y="67824"/>
                  </a:lnTo>
                  <a:lnTo>
                    <a:pt x="945347" y="50725"/>
                  </a:lnTo>
                  <a:lnTo>
                    <a:pt x="895347" y="35847"/>
                  </a:lnTo>
                  <a:lnTo>
                    <a:pt x="842337" y="23340"/>
                  </a:lnTo>
                  <a:lnTo>
                    <a:pt x="786622" y="13352"/>
                  </a:lnTo>
                  <a:lnTo>
                    <a:pt x="728507" y="6033"/>
                  </a:lnTo>
                  <a:lnTo>
                    <a:pt x="668298" y="1533"/>
                  </a:lnTo>
                  <a:lnTo>
                    <a:pt x="606298" y="0"/>
                  </a:lnTo>
                  <a:close/>
                </a:path>
              </a:pathLst>
            </a:custGeom>
            <a:solidFill>
              <a:srgbClr val="FFFFFF"/>
            </a:solidFill>
          </p:spPr>
          <p:txBody>
            <a:bodyPr wrap="square" lIns="0" tIns="0" rIns="0" bIns="0" rtlCol="0"/>
            <a:lstStyle/>
            <a:p>
              <a:endParaRPr/>
            </a:p>
          </p:txBody>
        </p:sp>
        <p:sp>
          <p:nvSpPr>
            <p:cNvPr id="18" name="object 18"/>
            <p:cNvSpPr/>
            <p:nvPr/>
          </p:nvSpPr>
          <p:spPr>
            <a:xfrm>
              <a:off x="5209921" y="1879854"/>
              <a:ext cx="1212850" cy="594360"/>
            </a:xfrm>
            <a:custGeom>
              <a:avLst/>
              <a:gdLst/>
              <a:ahLst/>
              <a:cxnLst/>
              <a:rect l="l" t="t" r="r" b="b"/>
              <a:pathLst>
                <a:path w="1212850" h="594360">
                  <a:moveTo>
                    <a:pt x="0" y="297053"/>
                  </a:moveTo>
                  <a:lnTo>
                    <a:pt x="12315" y="237178"/>
                  </a:lnTo>
                  <a:lnTo>
                    <a:pt x="47638" y="181415"/>
                  </a:lnTo>
                  <a:lnTo>
                    <a:pt x="103533" y="130956"/>
                  </a:lnTo>
                  <a:lnTo>
                    <a:pt x="138432" y="108088"/>
                  </a:lnTo>
                  <a:lnTo>
                    <a:pt x="177561" y="86995"/>
                  </a:lnTo>
                  <a:lnTo>
                    <a:pt x="220615" y="67824"/>
                  </a:lnTo>
                  <a:lnTo>
                    <a:pt x="267289" y="50725"/>
                  </a:lnTo>
                  <a:lnTo>
                    <a:pt x="317278" y="35847"/>
                  </a:lnTo>
                  <a:lnTo>
                    <a:pt x="370278" y="23340"/>
                  </a:lnTo>
                  <a:lnTo>
                    <a:pt x="425985" y="13352"/>
                  </a:lnTo>
                  <a:lnTo>
                    <a:pt x="484093" y="6033"/>
                  </a:lnTo>
                  <a:lnTo>
                    <a:pt x="544299" y="1533"/>
                  </a:lnTo>
                  <a:lnTo>
                    <a:pt x="606298" y="0"/>
                  </a:lnTo>
                  <a:lnTo>
                    <a:pt x="668298" y="1533"/>
                  </a:lnTo>
                  <a:lnTo>
                    <a:pt x="728507" y="6033"/>
                  </a:lnTo>
                  <a:lnTo>
                    <a:pt x="786622" y="13352"/>
                  </a:lnTo>
                  <a:lnTo>
                    <a:pt x="842337" y="23340"/>
                  </a:lnTo>
                  <a:lnTo>
                    <a:pt x="895347" y="35847"/>
                  </a:lnTo>
                  <a:lnTo>
                    <a:pt x="945347" y="50725"/>
                  </a:lnTo>
                  <a:lnTo>
                    <a:pt x="992032" y="67824"/>
                  </a:lnTo>
                  <a:lnTo>
                    <a:pt x="1035097" y="86995"/>
                  </a:lnTo>
                  <a:lnTo>
                    <a:pt x="1074238" y="108088"/>
                  </a:lnTo>
                  <a:lnTo>
                    <a:pt x="1109149" y="130956"/>
                  </a:lnTo>
                  <a:lnTo>
                    <a:pt x="1139526" y="155448"/>
                  </a:lnTo>
                  <a:lnTo>
                    <a:pt x="1185457" y="208708"/>
                  </a:lnTo>
                  <a:lnTo>
                    <a:pt x="1209591" y="266676"/>
                  </a:lnTo>
                  <a:lnTo>
                    <a:pt x="1212723" y="297053"/>
                  </a:lnTo>
                  <a:lnTo>
                    <a:pt x="1209591" y="327430"/>
                  </a:lnTo>
                  <a:lnTo>
                    <a:pt x="1200401" y="356932"/>
                  </a:lnTo>
                  <a:lnTo>
                    <a:pt x="1165064" y="412710"/>
                  </a:lnTo>
                  <a:lnTo>
                    <a:pt x="1109149" y="463189"/>
                  </a:lnTo>
                  <a:lnTo>
                    <a:pt x="1074238" y="486068"/>
                  </a:lnTo>
                  <a:lnTo>
                    <a:pt x="1035097" y="507174"/>
                  </a:lnTo>
                  <a:lnTo>
                    <a:pt x="992032" y="526357"/>
                  </a:lnTo>
                  <a:lnTo>
                    <a:pt x="945347" y="543467"/>
                  </a:lnTo>
                  <a:lnTo>
                    <a:pt x="895347" y="558356"/>
                  </a:lnTo>
                  <a:lnTo>
                    <a:pt x="842337" y="570872"/>
                  </a:lnTo>
                  <a:lnTo>
                    <a:pt x="786622" y="580868"/>
                  </a:lnTo>
                  <a:lnTo>
                    <a:pt x="728507" y="588193"/>
                  </a:lnTo>
                  <a:lnTo>
                    <a:pt x="668298" y="592698"/>
                  </a:lnTo>
                  <a:lnTo>
                    <a:pt x="606298" y="594233"/>
                  </a:lnTo>
                  <a:lnTo>
                    <a:pt x="544299" y="592698"/>
                  </a:lnTo>
                  <a:lnTo>
                    <a:pt x="484093" y="588193"/>
                  </a:lnTo>
                  <a:lnTo>
                    <a:pt x="425985" y="580868"/>
                  </a:lnTo>
                  <a:lnTo>
                    <a:pt x="370278" y="570872"/>
                  </a:lnTo>
                  <a:lnTo>
                    <a:pt x="317278" y="558356"/>
                  </a:lnTo>
                  <a:lnTo>
                    <a:pt x="267289" y="543467"/>
                  </a:lnTo>
                  <a:lnTo>
                    <a:pt x="220615" y="526357"/>
                  </a:lnTo>
                  <a:lnTo>
                    <a:pt x="177561" y="507174"/>
                  </a:lnTo>
                  <a:lnTo>
                    <a:pt x="138432" y="486068"/>
                  </a:lnTo>
                  <a:lnTo>
                    <a:pt x="103533" y="463189"/>
                  </a:lnTo>
                  <a:lnTo>
                    <a:pt x="73166" y="438687"/>
                  </a:lnTo>
                  <a:lnTo>
                    <a:pt x="27253" y="385408"/>
                  </a:lnTo>
                  <a:lnTo>
                    <a:pt x="3129" y="327430"/>
                  </a:lnTo>
                  <a:lnTo>
                    <a:pt x="0" y="297053"/>
                  </a:lnTo>
                  <a:close/>
                </a:path>
              </a:pathLst>
            </a:custGeom>
            <a:ln w="9525">
              <a:solidFill>
                <a:srgbClr val="4B4B4B"/>
              </a:solidFill>
            </a:ln>
          </p:spPr>
          <p:txBody>
            <a:bodyPr wrap="square" lIns="0" tIns="0" rIns="0" bIns="0" rtlCol="0"/>
            <a:lstStyle/>
            <a:p>
              <a:endParaRPr/>
            </a:p>
          </p:txBody>
        </p:sp>
      </p:grpSp>
      <p:sp>
        <p:nvSpPr>
          <p:cNvPr id="19" name="object 19"/>
          <p:cNvSpPr txBox="1"/>
          <p:nvPr/>
        </p:nvSpPr>
        <p:spPr>
          <a:xfrm>
            <a:off x="5467858" y="1988565"/>
            <a:ext cx="626110"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4B4B4B"/>
                </a:solidFill>
                <a:latin typeface="Trebuchet MS"/>
                <a:cs typeface="Trebuchet MS"/>
              </a:rPr>
              <a:t>mi</a:t>
            </a:r>
            <a:r>
              <a:rPr sz="1800" spc="-90" dirty="0">
                <a:solidFill>
                  <a:srgbClr val="4B4B4B"/>
                </a:solidFill>
                <a:latin typeface="Trebuchet MS"/>
                <a:cs typeface="Trebuchet MS"/>
              </a:rPr>
              <a:t>k</a:t>
            </a:r>
            <a:r>
              <a:rPr sz="1800" spc="-145" dirty="0">
                <a:solidFill>
                  <a:srgbClr val="4B4B4B"/>
                </a:solidFill>
                <a:latin typeface="Trebuchet MS"/>
                <a:cs typeface="Trebuchet MS"/>
              </a:rPr>
              <a:t>t</a:t>
            </a:r>
            <a:r>
              <a:rPr sz="1800" spc="-80" dirty="0">
                <a:solidFill>
                  <a:srgbClr val="4B4B4B"/>
                </a:solidFill>
                <a:latin typeface="Trebuchet MS"/>
                <a:cs typeface="Trebuchet MS"/>
              </a:rPr>
              <a:t>ar</a:t>
            </a:r>
            <a:endParaRPr sz="1800">
              <a:latin typeface="Trebuchet MS"/>
              <a:cs typeface="Trebuchet MS"/>
            </a:endParaRPr>
          </a:p>
        </p:txBody>
      </p:sp>
      <p:grpSp>
        <p:nvGrpSpPr>
          <p:cNvPr id="20" name="object 20"/>
          <p:cNvGrpSpPr/>
          <p:nvPr/>
        </p:nvGrpSpPr>
        <p:grpSpPr>
          <a:xfrm>
            <a:off x="3494087" y="5227764"/>
            <a:ext cx="1110615" cy="603885"/>
            <a:chOff x="3494087" y="5227764"/>
            <a:chExt cx="1110615" cy="603885"/>
          </a:xfrm>
        </p:grpSpPr>
        <p:sp>
          <p:nvSpPr>
            <p:cNvPr id="21" name="object 21"/>
            <p:cNvSpPr/>
            <p:nvPr/>
          </p:nvSpPr>
          <p:spPr>
            <a:xfrm>
              <a:off x="3498850" y="5232527"/>
              <a:ext cx="1101090" cy="594360"/>
            </a:xfrm>
            <a:custGeom>
              <a:avLst/>
              <a:gdLst/>
              <a:ahLst/>
              <a:cxnLst/>
              <a:rect l="l" t="t" r="r" b="b"/>
              <a:pathLst>
                <a:path w="1101089" h="594360">
                  <a:moveTo>
                    <a:pt x="550290" y="0"/>
                  </a:moveTo>
                  <a:lnTo>
                    <a:pt x="490331" y="1744"/>
                  </a:lnTo>
                  <a:lnTo>
                    <a:pt x="432242" y="6856"/>
                  </a:lnTo>
                  <a:lnTo>
                    <a:pt x="376358" y="15154"/>
                  </a:lnTo>
                  <a:lnTo>
                    <a:pt x="323016" y="26457"/>
                  </a:lnTo>
                  <a:lnTo>
                    <a:pt x="272551" y="40583"/>
                  </a:lnTo>
                  <a:lnTo>
                    <a:pt x="225299" y="57351"/>
                  </a:lnTo>
                  <a:lnTo>
                    <a:pt x="181595" y="76578"/>
                  </a:lnTo>
                  <a:lnTo>
                    <a:pt x="141775" y="98085"/>
                  </a:lnTo>
                  <a:lnTo>
                    <a:pt x="106176" y="121688"/>
                  </a:lnTo>
                  <a:lnTo>
                    <a:pt x="75132" y="147207"/>
                  </a:lnTo>
                  <a:lnTo>
                    <a:pt x="28054" y="203265"/>
                  </a:lnTo>
                  <a:lnTo>
                    <a:pt x="3229" y="264806"/>
                  </a:lnTo>
                  <a:lnTo>
                    <a:pt x="0" y="297180"/>
                  </a:lnTo>
                  <a:lnTo>
                    <a:pt x="3229" y="329537"/>
                  </a:lnTo>
                  <a:lnTo>
                    <a:pt x="28054" y="391048"/>
                  </a:lnTo>
                  <a:lnTo>
                    <a:pt x="75132" y="447076"/>
                  </a:lnTo>
                  <a:lnTo>
                    <a:pt x="106176" y="472580"/>
                  </a:lnTo>
                  <a:lnTo>
                    <a:pt x="141775" y="496170"/>
                  </a:lnTo>
                  <a:lnTo>
                    <a:pt x="181595" y="517663"/>
                  </a:lnTo>
                  <a:lnTo>
                    <a:pt x="225299" y="536879"/>
                  </a:lnTo>
                  <a:lnTo>
                    <a:pt x="272551" y="553637"/>
                  </a:lnTo>
                  <a:lnTo>
                    <a:pt x="323016" y="567754"/>
                  </a:lnTo>
                  <a:lnTo>
                    <a:pt x="376358" y="579050"/>
                  </a:lnTo>
                  <a:lnTo>
                    <a:pt x="432242" y="587342"/>
                  </a:lnTo>
                  <a:lnTo>
                    <a:pt x="490331" y="592451"/>
                  </a:lnTo>
                  <a:lnTo>
                    <a:pt x="550290" y="594194"/>
                  </a:lnTo>
                  <a:lnTo>
                    <a:pt x="610250" y="592451"/>
                  </a:lnTo>
                  <a:lnTo>
                    <a:pt x="668339" y="587342"/>
                  </a:lnTo>
                  <a:lnTo>
                    <a:pt x="724223" y="579050"/>
                  </a:lnTo>
                  <a:lnTo>
                    <a:pt x="777565" y="567754"/>
                  </a:lnTo>
                  <a:lnTo>
                    <a:pt x="828030" y="553637"/>
                  </a:lnTo>
                  <a:lnTo>
                    <a:pt x="875282" y="536879"/>
                  </a:lnTo>
                  <a:lnTo>
                    <a:pt x="918986" y="517663"/>
                  </a:lnTo>
                  <a:lnTo>
                    <a:pt x="958806" y="496170"/>
                  </a:lnTo>
                  <a:lnTo>
                    <a:pt x="994405" y="472580"/>
                  </a:lnTo>
                  <a:lnTo>
                    <a:pt x="1025449" y="447076"/>
                  </a:lnTo>
                  <a:lnTo>
                    <a:pt x="1072527" y="391048"/>
                  </a:lnTo>
                  <a:lnTo>
                    <a:pt x="1097352" y="329537"/>
                  </a:lnTo>
                  <a:lnTo>
                    <a:pt x="1100582" y="297180"/>
                  </a:lnTo>
                  <a:lnTo>
                    <a:pt x="1097352" y="264806"/>
                  </a:lnTo>
                  <a:lnTo>
                    <a:pt x="1072527" y="203265"/>
                  </a:lnTo>
                  <a:lnTo>
                    <a:pt x="1025449" y="147207"/>
                  </a:lnTo>
                  <a:lnTo>
                    <a:pt x="994405" y="121688"/>
                  </a:lnTo>
                  <a:lnTo>
                    <a:pt x="958806" y="98085"/>
                  </a:lnTo>
                  <a:lnTo>
                    <a:pt x="918986" y="76578"/>
                  </a:lnTo>
                  <a:lnTo>
                    <a:pt x="875282" y="57351"/>
                  </a:lnTo>
                  <a:lnTo>
                    <a:pt x="828030" y="40583"/>
                  </a:lnTo>
                  <a:lnTo>
                    <a:pt x="777565" y="26457"/>
                  </a:lnTo>
                  <a:lnTo>
                    <a:pt x="724223" y="15154"/>
                  </a:lnTo>
                  <a:lnTo>
                    <a:pt x="668339" y="6856"/>
                  </a:lnTo>
                  <a:lnTo>
                    <a:pt x="610250" y="1744"/>
                  </a:lnTo>
                  <a:lnTo>
                    <a:pt x="550290" y="0"/>
                  </a:lnTo>
                  <a:close/>
                </a:path>
              </a:pathLst>
            </a:custGeom>
            <a:solidFill>
              <a:srgbClr val="FFFFFF"/>
            </a:solidFill>
          </p:spPr>
          <p:txBody>
            <a:bodyPr wrap="square" lIns="0" tIns="0" rIns="0" bIns="0" rtlCol="0"/>
            <a:lstStyle/>
            <a:p>
              <a:endParaRPr/>
            </a:p>
          </p:txBody>
        </p:sp>
        <p:sp>
          <p:nvSpPr>
            <p:cNvPr id="22" name="object 22"/>
            <p:cNvSpPr/>
            <p:nvPr/>
          </p:nvSpPr>
          <p:spPr>
            <a:xfrm>
              <a:off x="3498850" y="5232527"/>
              <a:ext cx="1101090" cy="594360"/>
            </a:xfrm>
            <a:custGeom>
              <a:avLst/>
              <a:gdLst/>
              <a:ahLst/>
              <a:cxnLst/>
              <a:rect l="l" t="t" r="r" b="b"/>
              <a:pathLst>
                <a:path w="1101089" h="594360">
                  <a:moveTo>
                    <a:pt x="0" y="297180"/>
                  </a:moveTo>
                  <a:lnTo>
                    <a:pt x="12692" y="233441"/>
                  </a:lnTo>
                  <a:lnTo>
                    <a:pt x="48979" y="174459"/>
                  </a:lnTo>
                  <a:lnTo>
                    <a:pt x="106176" y="121688"/>
                  </a:lnTo>
                  <a:lnTo>
                    <a:pt x="141775" y="98085"/>
                  </a:lnTo>
                  <a:lnTo>
                    <a:pt x="181595" y="76578"/>
                  </a:lnTo>
                  <a:lnTo>
                    <a:pt x="225299" y="57351"/>
                  </a:lnTo>
                  <a:lnTo>
                    <a:pt x="272551" y="40583"/>
                  </a:lnTo>
                  <a:lnTo>
                    <a:pt x="323016" y="26457"/>
                  </a:lnTo>
                  <a:lnTo>
                    <a:pt x="376358" y="15154"/>
                  </a:lnTo>
                  <a:lnTo>
                    <a:pt x="432242" y="6856"/>
                  </a:lnTo>
                  <a:lnTo>
                    <a:pt x="490331" y="1744"/>
                  </a:lnTo>
                  <a:lnTo>
                    <a:pt x="550290" y="0"/>
                  </a:lnTo>
                  <a:lnTo>
                    <a:pt x="610250" y="1744"/>
                  </a:lnTo>
                  <a:lnTo>
                    <a:pt x="668339" y="6856"/>
                  </a:lnTo>
                  <a:lnTo>
                    <a:pt x="724223" y="15154"/>
                  </a:lnTo>
                  <a:lnTo>
                    <a:pt x="777565" y="26457"/>
                  </a:lnTo>
                  <a:lnTo>
                    <a:pt x="828030" y="40583"/>
                  </a:lnTo>
                  <a:lnTo>
                    <a:pt x="875282" y="57351"/>
                  </a:lnTo>
                  <a:lnTo>
                    <a:pt x="918986" y="76578"/>
                  </a:lnTo>
                  <a:lnTo>
                    <a:pt x="958806" y="98085"/>
                  </a:lnTo>
                  <a:lnTo>
                    <a:pt x="994405" y="121688"/>
                  </a:lnTo>
                  <a:lnTo>
                    <a:pt x="1025449" y="147207"/>
                  </a:lnTo>
                  <a:lnTo>
                    <a:pt x="1072527" y="203265"/>
                  </a:lnTo>
                  <a:lnTo>
                    <a:pt x="1097352" y="264806"/>
                  </a:lnTo>
                  <a:lnTo>
                    <a:pt x="1100582" y="297180"/>
                  </a:lnTo>
                  <a:lnTo>
                    <a:pt x="1097352" y="329537"/>
                  </a:lnTo>
                  <a:lnTo>
                    <a:pt x="1087889" y="360887"/>
                  </a:lnTo>
                  <a:lnTo>
                    <a:pt x="1051602" y="419838"/>
                  </a:lnTo>
                  <a:lnTo>
                    <a:pt x="994405" y="472580"/>
                  </a:lnTo>
                  <a:lnTo>
                    <a:pt x="958806" y="496170"/>
                  </a:lnTo>
                  <a:lnTo>
                    <a:pt x="918986" y="517663"/>
                  </a:lnTo>
                  <a:lnTo>
                    <a:pt x="875282" y="536879"/>
                  </a:lnTo>
                  <a:lnTo>
                    <a:pt x="828030" y="553637"/>
                  </a:lnTo>
                  <a:lnTo>
                    <a:pt x="777565" y="567754"/>
                  </a:lnTo>
                  <a:lnTo>
                    <a:pt x="724223" y="579050"/>
                  </a:lnTo>
                  <a:lnTo>
                    <a:pt x="668339" y="587342"/>
                  </a:lnTo>
                  <a:lnTo>
                    <a:pt x="610250" y="592451"/>
                  </a:lnTo>
                  <a:lnTo>
                    <a:pt x="550290" y="594194"/>
                  </a:lnTo>
                  <a:lnTo>
                    <a:pt x="490331" y="592451"/>
                  </a:lnTo>
                  <a:lnTo>
                    <a:pt x="432242" y="587342"/>
                  </a:lnTo>
                  <a:lnTo>
                    <a:pt x="376358" y="579050"/>
                  </a:lnTo>
                  <a:lnTo>
                    <a:pt x="323016" y="567754"/>
                  </a:lnTo>
                  <a:lnTo>
                    <a:pt x="272551" y="553637"/>
                  </a:lnTo>
                  <a:lnTo>
                    <a:pt x="225299" y="536879"/>
                  </a:lnTo>
                  <a:lnTo>
                    <a:pt x="181595" y="517663"/>
                  </a:lnTo>
                  <a:lnTo>
                    <a:pt x="141775" y="496170"/>
                  </a:lnTo>
                  <a:lnTo>
                    <a:pt x="106176" y="472580"/>
                  </a:lnTo>
                  <a:lnTo>
                    <a:pt x="75132" y="447076"/>
                  </a:lnTo>
                  <a:lnTo>
                    <a:pt x="28054" y="391048"/>
                  </a:lnTo>
                  <a:lnTo>
                    <a:pt x="3229" y="329537"/>
                  </a:lnTo>
                  <a:lnTo>
                    <a:pt x="0" y="297180"/>
                  </a:lnTo>
                  <a:close/>
                </a:path>
              </a:pathLst>
            </a:custGeom>
            <a:ln w="9525">
              <a:solidFill>
                <a:srgbClr val="4B4B4B"/>
              </a:solidFill>
            </a:ln>
          </p:spPr>
          <p:txBody>
            <a:bodyPr wrap="square" lIns="0" tIns="0" rIns="0" bIns="0" rtlCol="0"/>
            <a:lstStyle/>
            <a:p>
              <a:endParaRPr/>
            </a:p>
          </p:txBody>
        </p:sp>
      </p:grpSp>
      <p:sp>
        <p:nvSpPr>
          <p:cNvPr id="23" name="object 23"/>
          <p:cNvSpPr txBox="1"/>
          <p:nvPr/>
        </p:nvSpPr>
        <p:spPr>
          <a:xfrm>
            <a:off x="3740022" y="5342585"/>
            <a:ext cx="459740" cy="300355"/>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4B4B4B"/>
                </a:solidFill>
                <a:latin typeface="Trebuchet MS"/>
                <a:cs typeface="Trebuchet MS"/>
              </a:rPr>
              <a:t>t</a:t>
            </a:r>
            <a:r>
              <a:rPr sz="1800" spc="-100" dirty="0">
                <a:solidFill>
                  <a:srgbClr val="4B4B4B"/>
                </a:solidFill>
                <a:latin typeface="Trebuchet MS"/>
                <a:cs typeface="Trebuchet MS"/>
              </a:rPr>
              <a:t>ar</a:t>
            </a:r>
            <a:r>
              <a:rPr sz="1800" spc="-80" dirty="0">
                <a:solidFill>
                  <a:srgbClr val="4B4B4B"/>
                </a:solidFill>
                <a:latin typeface="Trebuchet MS"/>
                <a:cs typeface="Trebuchet MS"/>
              </a:rPr>
              <a:t>i</a:t>
            </a:r>
            <a:r>
              <a:rPr sz="1800" spc="-40" dirty="0">
                <a:solidFill>
                  <a:srgbClr val="4B4B4B"/>
                </a:solidFill>
                <a:latin typeface="Trebuchet MS"/>
                <a:cs typeface="Trebuchet MS"/>
              </a:rPr>
              <a:t>h</a:t>
            </a:r>
            <a:endParaRPr sz="1800">
              <a:latin typeface="Trebuchet MS"/>
              <a:cs typeface="Trebuchet MS"/>
            </a:endParaRPr>
          </a:p>
        </p:txBody>
      </p:sp>
      <p:grpSp>
        <p:nvGrpSpPr>
          <p:cNvPr id="24" name="object 24"/>
          <p:cNvGrpSpPr/>
          <p:nvPr/>
        </p:nvGrpSpPr>
        <p:grpSpPr>
          <a:xfrm>
            <a:off x="4717986" y="5227764"/>
            <a:ext cx="1206500" cy="654685"/>
            <a:chOff x="4717986" y="5227764"/>
            <a:chExt cx="1206500" cy="654685"/>
          </a:xfrm>
        </p:grpSpPr>
        <p:sp>
          <p:nvSpPr>
            <p:cNvPr id="25" name="object 25"/>
            <p:cNvSpPr/>
            <p:nvPr/>
          </p:nvSpPr>
          <p:spPr>
            <a:xfrm>
              <a:off x="4722748" y="5232527"/>
              <a:ext cx="1196975" cy="645160"/>
            </a:xfrm>
            <a:custGeom>
              <a:avLst/>
              <a:gdLst/>
              <a:ahLst/>
              <a:cxnLst/>
              <a:rect l="l" t="t" r="r" b="b"/>
              <a:pathLst>
                <a:path w="1196975" h="645160">
                  <a:moveTo>
                    <a:pt x="598297" y="0"/>
                  </a:moveTo>
                  <a:lnTo>
                    <a:pt x="537120" y="1665"/>
                  </a:lnTo>
                  <a:lnTo>
                    <a:pt x="477712" y="6552"/>
                  </a:lnTo>
                  <a:lnTo>
                    <a:pt x="420372" y="14498"/>
                  </a:lnTo>
                  <a:lnTo>
                    <a:pt x="365402" y="25342"/>
                  </a:lnTo>
                  <a:lnTo>
                    <a:pt x="313102" y="38920"/>
                  </a:lnTo>
                  <a:lnTo>
                    <a:pt x="263773" y="55071"/>
                  </a:lnTo>
                  <a:lnTo>
                    <a:pt x="217714" y="73632"/>
                  </a:lnTo>
                  <a:lnTo>
                    <a:pt x="175228" y="94440"/>
                  </a:lnTo>
                  <a:lnTo>
                    <a:pt x="136614" y="117333"/>
                  </a:lnTo>
                  <a:lnTo>
                    <a:pt x="102173" y="142149"/>
                  </a:lnTo>
                  <a:lnTo>
                    <a:pt x="72206" y="168725"/>
                  </a:lnTo>
                  <a:lnTo>
                    <a:pt x="26896" y="226509"/>
                  </a:lnTo>
                  <a:lnTo>
                    <a:pt x="3088" y="289384"/>
                  </a:lnTo>
                  <a:lnTo>
                    <a:pt x="0" y="322326"/>
                  </a:lnTo>
                  <a:lnTo>
                    <a:pt x="3088" y="355293"/>
                  </a:lnTo>
                  <a:lnTo>
                    <a:pt x="26896" y="418205"/>
                  </a:lnTo>
                  <a:lnTo>
                    <a:pt x="72206" y="476008"/>
                  </a:lnTo>
                  <a:lnTo>
                    <a:pt x="102173" y="502589"/>
                  </a:lnTo>
                  <a:lnTo>
                    <a:pt x="136614" y="527407"/>
                  </a:lnTo>
                  <a:lnTo>
                    <a:pt x="175228" y="550300"/>
                  </a:lnTo>
                  <a:lnTo>
                    <a:pt x="217714" y="571106"/>
                  </a:lnTo>
                  <a:lnTo>
                    <a:pt x="263773" y="589663"/>
                  </a:lnTo>
                  <a:lnTo>
                    <a:pt x="313102" y="605810"/>
                  </a:lnTo>
                  <a:lnTo>
                    <a:pt x="365402" y="619384"/>
                  </a:lnTo>
                  <a:lnTo>
                    <a:pt x="420372" y="630223"/>
                  </a:lnTo>
                  <a:lnTo>
                    <a:pt x="477712" y="638166"/>
                  </a:lnTo>
                  <a:lnTo>
                    <a:pt x="537120" y="643051"/>
                  </a:lnTo>
                  <a:lnTo>
                    <a:pt x="598297" y="644715"/>
                  </a:lnTo>
                  <a:lnTo>
                    <a:pt x="659473" y="643051"/>
                  </a:lnTo>
                  <a:lnTo>
                    <a:pt x="718881" y="638166"/>
                  </a:lnTo>
                  <a:lnTo>
                    <a:pt x="776221" y="630223"/>
                  </a:lnTo>
                  <a:lnTo>
                    <a:pt x="831191" y="619384"/>
                  </a:lnTo>
                  <a:lnTo>
                    <a:pt x="883491" y="605810"/>
                  </a:lnTo>
                  <a:lnTo>
                    <a:pt x="932820" y="589663"/>
                  </a:lnTo>
                  <a:lnTo>
                    <a:pt x="978879" y="571106"/>
                  </a:lnTo>
                  <a:lnTo>
                    <a:pt x="1021365" y="550300"/>
                  </a:lnTo>
                  <a:lnTo>
                    <a:pt x="1059979" y="527407"/>
                  </a:lnTo>
                  <a:lnTo>
                    <a:pt x="1094420" y="502589"/>
                  </a:lnTo>
                  <a:lnTo>
                    <a:pt x="1124387" y="476008"/>
                  </a:lnTo>
                  <a:lnTo>
                    <a:pt x="1169697" y="418205"/>
                  </a:lnTo>
                  <a:lnTo>
                    <a:pt x="1193505" y="355293"/>
                  </a:lnTo>
                  <a:lnTo>
                    <a:pt x="1196593" y="322326"/>
                  </a:lnTo>
                  <a:lnTo>
                    <a:pt x="1193505" y="289384"/>
                  </a:lnTo>
                  <a:lnTo>
                    <a:pt x="1169697" y="226509"/>
                  </a:lnTo>
                  <a:lnTo>
                    <a:pt x="1124387" y="168725"/>
                  </a:lnTo>
                  <a:lnTo>
                    <a:pt x="1094420" y="142149"/>
                  </a:lnTo>
                  <a:lnTo>
                    <a:pt x="1059979" y="117333"/>
                  </a:lnTo>
                  <a:lnTo>
                    <a:pt x="1021365" y="94440"/>
                  </a:lnTo>
                  <a:lnTo>
                    <a:pt x="978879" y="73632"/>
                  </a:lnTo>
                  <a:lnTo>
                    <a:pt x="932820" y="55071"/>
                  </a:lnTo>
                  <a:lnTo>
                    <a:pt x="883491" y="38920"/>
                  </a:lnTo>
                  <a:lnTo>
                    <a:pt x="831191" y="25342"/>
                  </a:lnTo>
                  <a:lnTo>
                    <a:pt x="776221" y="14498"/>
                  </a:lnTo>
                  <a:lnTo>
                    <a:pt x="718881" y="6552"/>
                  </a:lnTo>
                  <a:lnTo>
                    <a:pt x="659473" y="1665"/>
                  </a:lnTo>
                  <a:lnTo>
                    <a:pt x="598297" y="0"/>
                  </a:lnTo>
                  <a:close/>
                </a:path>
              </a:pathLst>
            </a:custGeom>
            <a:solidFill>
              <a:srgbClr val="FFFFFF"/>
            </a:solidFill>
          </p:spPr>
          <p:txBody>
            <a:bodyPr wrap="square" lIns="0" tIns="0" rIns="0" bIns="0" rtlCol="0"/>
            <a:lstStyle/>
            <a:p>
              <a:endParaRPr/>
            </a:p>
          </p:txBody>
        </p:sp>
        <p:sp>
          <p:nvSpPr>
            <p:cNvPr id="26" name="object 26"/>
            <p:cNvSpPr/>
            <p:nvPr/>
          </p:nvSpPr>
          <p:spPr>
            <a:xfrm>
              <a:off x="4722748" y="5232527"/>
              <a:ext cx="1196975" cy="645160"/>
            </a:xfrm>
            <a:custGeom>
              <a:avLst/>
              <a:gdLst/>
              <a:ahLst/>
              <a:cxnLst/>
              <a:rect l="l" t="t" r="r" b="b"/>
              <a:pathLst>
                <a:path w="1196975" h="645160">
                  <a:moveTo>
                    <a:pt x="0" y="322326"/>
                  </a:moveTo>
                  <a:lnTo>
                    <a:pt x="12154" y="257391"/>
                  </a:lnTo>
                  <a:lnTo>
                    <a:pt x="47013" y="196899"/>
                  </a:lnTo>
                  <a:lnTo>
                    <a:pt x="102173" y="142149"/>
                  </a:lnTo>
                  <a:lnTo>
                    <a:pt x="136614" y="117333"/>
                  </a:lnTo>
                  <a:lnTo>
                    <a:pt x="175228" y="94440"/>
                  </a:lnTo>
                  <a:lnTo>
                    <a:pt x="217714" y="73632"/>
                  </a:lnTo>
                  <a:lnTo>
                    <a:pt x="263773" y="55071"/>
                  </a:lnTo>
                  <a:lnTo>
                    <a:pt x="313102" y="38920"/>
                  </a:lnTo>
                  <a:lnTo>
                    <a:pt x="365402" y="25342"/>
                  </a:lnTo>
                  <a:lnTo>
                    <a:pt x="420372" y="14498"/>
                  </a:lnTo>
                  <a:lnTo>
                    <a:pt x="477712" y="6552"/>
                  </a:lnTo>
                  <a:lnTo>
                    <a:pt x="537120" y="1665"/>
                  </a:lnTo>
                  <a:lnTo>
                    <a:pt x="598297" y="0"/>
                  </a:lnTo>
                  <a:lnTo>
                    <a:pt x="659473" y="1665"/>
                  </a:lnTo>
                  <a:lnTo>
                    <a:pt x="718881" y="6552"/>
                  </a:lnTo>
                  <a:lnTo>
                    <a:pt x="776221" y="14498"/>
                  </a:lnTo>
                  <a:lnTo>
                    <a:pt x="831191" y="25342"/>
                  </a:lnTo>
                  <a:lnTo>
                    <a:pt x="883491" y="38920"/>
                  </a:lnTo>
                  <a:lnTo>
                    <a:pt x="932820" y="55071"/>
                  </a:lnTo>
                  <a:lnTo>
                    <a:pt x="978879" y="73632"/>
                  </a:lnTo>
                  <a:lnTo>
                    <a:pt x="1021365" y="94440"/>
                  </a:lnTo>
                  <a:lnTo>
                    <a:pt x="1059979" y="117333"/>
                  </a:lnTo>
                  <a:lnTo>
                    <a:pt x="1094420" y="142149"/>
                  </a:lnTo>
                  <a:lnTo>
                    <a:pt x="1124387" y="168725"/>
                  </a:lnTo>
                  <a:lnTo>
                    <a:pt x="1169697" y="226509"/>
                  </a:lnTo>
                  <a:lnTo>
                    <a:pt x="1193505" y="289384"/>
                  </a:lnTo>
                  <a:lnTo>
                    <a:pt x="1196593" y="322326"/>
                  </a:lnTo>
                  <a:lnTo>
                    <a:pt x="1193505" y="355293"/>
                  </a:lnTo>
                  <a:lnTo>
                    <a:pt x="1184439" y="387306"/>
                  </a:lnTo>
                  <a:lnTo>
                    <a:pt x="1149580" y="447826"/>
                  </a:lnTo>
                  <a:lnTo>
                    <a:pt x="1094420" y="502589"/>
                  </a:lnTo>
                  <a:lnTo>
                    <a:pt x="1059979" y="527407"/>
                  </a:lnTo>
                  <a:lnTo>
                    <a:pt x="1021365" y="550300"/>
                  </a:lnTo>
                  <a:lnTo>
                    <a:pt x="978879" y="571106"/>
                  </a:lnTo>
                  <a:lnTo>
                    <a:pt x="932820" y="589663"/>
                  </a:lnTo>
                  <a:lnTo>
                    <a:pt x="883491" y="605810"/>
                  </a:lnTo>
                  <a:lnTo>
                    <a:pt x="831191" y="619384"/>
                  </a:lnTo>
                  <a:lnTo>
                    <a:pt x="776221" y="630223"/>
                  </a:lnTo>
                  <a:lnTo>
                    <a:pt x="718881" y="638166"/>
                  </a:lnTo>
                  <a:lnTo>
                    <a:pt x="659473" y="643051"/>
                  </a:lnTo>
                  <a:lnTo>
                    <a:pt x="598297" y="644715"/>
                  </a:lnTo>
                  <a:lnTo>
                    <a:pt x="537120" y="643051"/>
                  </a:lnTo>
                  <a:lnTo>
                    <a:pt x="477712" y="638166"/>
                  </a:lnTo>
                  <a:lnTo>
                    <a:pt x="420372" y="630223"/>
                  </a:lnTo>
                  <a:lnTo>
                    <a:pt x="365402" y="619384"/>
                  </a:lnTo>
                  <a:lnTo>
                    <a:pt x="313102" y="605810"/>
                  </a:lnTo>
                  <a:lnTo>
                    <a:pt x="263773" y="589663"/>
                  </a:lnTo>
                  <a:lnTo>
                    <a:pt x="217714" y="571106"/>
                  </a:lnTo>
                  <a:lnTo>
                    <a:pt x="175228" y="550300"/>
                  </a:lnTo>
                  <a:lnTo>
                    <a:pt x="136614" y="527407"/>
                  </a:lnTo>
                  <a:lnTo>
                    <a:pt x="102173" y="502589"/>
                  </a:lnTo>
                  <a:lnTo>
                    <a:pt x="72206" y="476008"/>
                  </a:lnTo>
                  <a:lnTo>
                    <a:pt x="26896" y="418205"/>
                  </a:lnTo>
                  <a:lnTo>
                    <a:pt x="3088" y="355293"/>
                  </a:lnTo>
                  <a:lnTo>
                    <a:pt x="0" y="322326"/>
                  </a:lnTo>
                  <a:close/>
                </a:path>
              </a:pathLst>
            </a:custGeom>
            <a:ln w="9525">
              <a:solidFill>
                <a:srgbClr val="4B4B4B"/>
              </a:solidFill>
            </a:ln>
          </p:spPr>
          <p:txBody>
            <a:bodyPr wrap="square" lIns="0" tIns="0" rIns="0" bIns="0" rtlCol="0"/>
            <a:lstStyle/>
            <a:p>
              <a:endParaRPr/>
            </a:p>
          </p:txBody>
        </p:sp>
      </p:grpSp>
      <p:sp>
        <p:nvSpPr>
          <p:cNvPr id="27" name="object 27"/>
          <p:cNvSpPr txBox="1"/>
          <p:nvPr/>
        </p:nvSpPr>
        <p:spPr>
          <a:xfrm>
            <a:off x="4978400" y="5350255"/>
            <a:ext cx="626745" cy="299720"/>
          </a:xfrm>
          <a:prstGeom prst="rect">
            <a:avLst/>
          </a:prstGeom>
        </p:spPr>
        <p:txBody>
          <a:bodyPr vert="horz" wrap="square" lIns="0" tIns="12700" rIns="0" bIns="0" rtlCol="0">
            <a:spAutoFit/>
          </a:bodyPr>
          <a:lstStyle/>
          <a:p>
            <a:pPr marL="12700">
              <a:lnSpc>
                <a:spcPct val="100000"/>
              </a:lnSpc>
              <a:spcBef>
                <a:spcPts val="100"/>
              </a:spcBef>
            </a:pPr>
            <a:r>
              <a:rPr sz="1800" spc="-60" dirty="0">
                <a:solidFill>
                  <a:srgbClr val="4B4B4B"/>
                </a:solidFill>
                <a:latin typeface="Trebuchet MS"/>
                <a:cs typeface="Trebuchet MS"/>
              </a:rPr>
              <a:t>m</a:t>
            </a:r>
            <a:r>
              <a:rPr sz="1800" spc="-110" dirty="0">
                <a:solidFill>
                  <a:srgbClr val="4B4B4B"/>
                </a:solidFill>
                <a:latin typeface="Trebuchet MS"/>
                <a:cs typeface="Trebuchet MS"/>
              </a:rPr>
              <a:t>i</a:t>
            </a:r>
            <a:r>
              <a:rPr sz="1800" spc="-114" dirty="0">
                <a:solidFill>
                  <a:srgbClr val="4B4B4B"/>
                </a:solidFill>
                <a:latin typeface="Trebuchet MS"/>
                <a:cs typeface="Trebuchet MS"/>
              </a:rPr>
              <a:t>k</a:t>
            </a:r>
            <a:r>
              <a:rPr sz="1800" spc="-120" dirty="0">
                <a:solidFill>
                  <a:srgbClr val="4B4B4B"/>
                </a:solidFill>
                <a:latin typeface="Trebuchet MS"/>
                <a:cs typeface="Trebuchet MS"/>
              </a:rPr>
              <a:t>t</a:t>
            </a:r>
            <a:r>
              <a:rPr sz="1800" spc="-80" dirty="0">
                <a:solidFill>
                  <a:srgbClr val="4B4B4B"/>
                </a:solidFill>
                <a:latin typeface="Trebuchet MS"/>
                <a:cs typeface="Trebuchet MS"/>
              </a:rPr>
              <a:t>ar</a:t>
            </a:r>
            <a:endParaRPr sz="1800">
              <a:latin typeface="Trebuchet MS"/>
              <a:cs typeface="Trebuchet MS"/>
            </a:endParaRPr>
          </a:p>
        </p:txBody>
      </p:sp>
      <p:grpSp>
        <p:nvGrpSpPr>
          <p:cNvPr id="28" name="object 28"/>
          <p:cNvGrpSpPr/>
          <p:nvPr/>
        </p:nvGrpSpPr>
        <p:grpSpPr>
          <a:xfrm>
            <a:off x="606793" y="1768030"/>
            <a:ext cx="1428750" cy="711200"/>
            <a:chOff x="606793" y="1768030"/>
            <a:chExt cx="1428750" cy="711200"/>
          </a:xfrm>
        </p:grpSpPr>
        <p:sp>
          <p:nvSpPr>
            <p:cNvPr id="29" name="object 29"/>
            <p:cNvSpPr/>
            <p:nvPr/>
          </p:nvSpPr>
          <p:spPr>
            <a:xfrm>
              <a:off x="611555" y="1772792"/>
              <a:ext cx="1419225" cy="701675"/>
            </a:xfrm>
            <a:custGeom>
              <a:avLst/>
              <a:gdLst/>
              <a:ahLst/>
              <a:cxnLst/>
              <a:rect l="l" t="t" r="r" b="b"/>
              <a:pathLst>
                <a:path w="1419225" h="701675">
                  <a:moveTo>
                    <a:pt x="709498" y="0"/>
                  </a:moveTo>
                  <a:lnTo>
                    <a:pt x="648278" y="1286"/>
                  </a:lnTo>
                  <a:lnTo>
                    <a:pt x="588504" y="5077"/>
                  </a:lnTo>
                  <a:lnTo>
                    <a:pt x="530390" y="11266"/>
                  </a:lnTo>
                  <a:lnTo>
                    <a:pt x="474148" y="19749"/>
                  </a:lnTo>
                  <a:lnTo>
                    <a:pt x="419991" y="30420"/>
                  </a:lnTo>
                  <a:lnTo>
                    <a:pt x="368133" y="43173"/>
                  </a:lnTo>
                  <a:lnTo>
                    <a:pt x="318786" y="57905"/>
                  </a:lnTo>
                  <a:lnTo>
                    <a:pt x="272163" y="74508"/>
                  </a:lnTo>
                  <a:lnTo>
                    <a:pt x="228477" y="92879"/>
                  </a:lnTo>
                  <a:lnTo>
                    <a:pt x="187941" y="112913"/>
                  </a:lnTo>
                  <a:lnTo>
                    <a:pt x="150768" y="134503"/>
                  </a:lnTo>
                  <a:lnTo>
                    <a:pt x="117170" y="157545"/>
                  </a:lnTo>
                  <a:lnTo>
                    <a:pt x="87362" y="181933"/>
                  </a:lnTo>
                  <a:lnTo>
                    <a:pt x="39963" y="234328"/>
                  </a:lnTo>
                  <a:lnTo>
                    <a:pt x="10274" y="290846"/>
                  </a:lnTo>
                  <a:lnTo>
                    <a:pt x="0" y="350647"/>
                  </a:lnTo>
                  <a:lnTo>
                    <a:pt x="2899" y="382546"/>
                  </a:lnTo>
                  <a:lnTo>
                    <a:pt x="25343" y="443825"/>
                  </a:lnTo>
                  <a:lnTo>
                    <a:pt x="68310" y="500913"/>
                  </a:lnTo>
                  <a:lnTo>
                    <a:pt x="96864" y="527576"/>
                  </a:lnTo>
                  <a:lnTo>
                    <a:pt x="129797" y="552820"/>
                  </a:lnTo>
                  <a:lnTo>
                    <a:pt x="166860" y="576519"/>
                  </a:lnTo>
                  <a:lnTo>
                    <a:pt x="207802" y="598551"/>
                  </a:lnTo>
                  <a:lnTo>
                    <a:pt x="252371" y="618790"/>
                  </a:lnTo>
                  <a:lnTo>
                    <a:pt x="300319" y="637113"/>
                  </a:lnTo>
                  <a:lnTo>
                    <a:pt x="351394" y="653396"/>
                  </a:lnTo>
                  <a:lnTo>
                    <a:pt x="405347" y="667514"/>
                  </a:lnTo>
                  <a:lnTo>
                    <a:pt x="461925" y="679344"/>
                  </a:lnTo>
                  <a:lnTo>
                    <a:pt x="520880" y="688760"/>
                  </a:lnTo>
                  <a:lnTo>
                    <a:pt x="581961" y="695641"/>
                  </a:lnTo>
                  <a:lnTo>
                    <a:pt x="644917" y="699860"/>
                  </a:lnTo>
                  <a:lnTo>
                    <a:pt x="709498" y="701294"/>
                  </a:lnTo>
                  <a:lnTo>
                    <a:pt x="774068" y="699860"/>
                  </a:lnTo>
                  <a:lnTo>
                    <a:pt x="837015" y="695641"/>
                  </a:lnTo>
                  <a:lnTo>
                    <a:pt x="898087" y="688760"/>
                  </a:lnTo>
                  <a:lnTo>
                    <a:pt x="957035" y="679344"/>
                  </a:lnTo>
                  <a:lnTo>
                    <a:pt x="1013607" y="667514"/>
                  </a:lnTo>
                  <a:lnTo>
                    <a:pt x="1067553" y="653396"/>
                  </a:lnTo>
                  <a:lnTo>
                    <a:pt x="1118623" y="637113"/>
                  </a:lnTo>
                  <a:lnTo>
                    <a:pt x="1166566" y="618790"/>
                  </a:lnTo>
                  <a:lnTo>
                    <a:pt x="1211132" y="598551"/>
                  </a:lnTo>
                  <a:lnTo>
                    <a:pt x="1252070" y="576519"/>
                  </a:lnTo>
                  <a:lnTo>
                    <a:pt x="1289130" y="552820"/>
                  </a:lnTo>
                  <a:lnTo>
                    <a:pt x="1322061" y="527576"/>
                  </a:lnTo>
                  <a:lnTo>
                    <a:pt x="1350613" y="500913"/>
                  </a:lnTo>
                  <a:lnTo>
                    <a:pt x="1393578" y="443825"/>
                  </a:lnTo>
                  <a:lnTo>
                    <a:pt x="1416020" y="382546"/>
                  </a:lnTo>
                  <a:lnTo>
                    <a:pt x="1418920" y="350647"/>
                  </a:lnTo>
                  <a:lnTo>
                    <a:pt x="1416020" y="318728"/>
                  </a:lnTo>
                  <a:lnTo>
                    <a:pt x="1393578" y="257424"/>
                  </a:lnTo>
                  <a:lnTo>
                    <a:pt x="1350613" y="200325"/>
                  </a:lnTo>
                  <a:lnTo>
                    <a:pt x="1322061" y="173660"/>
                  </a:lnTo>
                  <a:lnTo>
                    <a:pt x="1289130" y="148418"/>
                  </a:lnTo>
                  <a:lnTo>
                    <a:pt x="1252070" y="124722"/>
                  </a:lnTo>
                  <a:lnTo>
                    <a:pt x="1211132" y="102695"/>
                  </a:lnTo>
                  <a:lnTo>
                    <a:pt x="1166566" y="82461"/>
                  </a:lnTo>
                  <a:lnTo>
                    <a:pt x="1118623" y="64145"/>
                  </a:lnTo>
                  <a:lnTo>
                    <a:pt x="1067553" y="47869"/>
                  </a:lnTo>
                  <a:lnTo>
                    <a:pt x="1013607" y="33758"/>
                  </a:lnTo>
                  <a:lnTo>
                    <a:pt x="957035" y="21935"/>
                  </a:lnTo>
                  <a:lnTo>
                    <a:pt x="898087" y="12524"/>
                  </a:lnTo>
                  <a:lnTo>
                    <a:pt x="837015" y="5648"/>
                  </a:lnTo>
                  <a:lnTo>
                    <a:pt x="774068" y="1432"/>
                  </a:lnTo>
                  <a:lnTo>
                    <a:pt x="709498" y="0"/>
                  </a:lnTo>
                  <a:close/>
                </a:path>
              </a:pathLst>
            </a:custGeom>
            <a:solidFill>
              <a:srgbClr val="FFFFFF"/>
            </a:solidFill>
          </p:spPr>
          <p:txBody>
            <a:bodyPr wrap="square" lIns="0" tIns="0" rIns="0" bIns="0" rtlCol="0"/>
            <a:lstStyle/>
            <a:p>
              <a:endParaRPr/>
            </a:p>
          </p:txBody>
        </p:sp>
        <p:sp>
          <p:nvSpPr>
            <p:cNvPr id="30" name="object 30"/>
            <p:cNvSpPr/>
            <p:nvPr/>
          </p:nvSpPr>
          <p:spPr>
            <a:xfrm>
              <a:off x="611555" y="1772792"/>
              <a:ext cx="1419225" cy="701675"/>
            </a:xfrm>
            <a:custGeom>
              <a:avLst/>
              <a:gdLst/>
              <a:ahLst/>
              <a:cxnLst/>
              <a:rect l="l" t="t" r="r" b="b"/>
              <a:pathLst>
                <a:path w="1419225" h="701675">
                  <a:moveTo>
                    <a:pt x="0" y="350647"/>
                  </a:moveTo>
                  <a:lnTo>
                    <a:pt x="10274" y="290846"/>
                  </a:lnTo>
                  <a:lnTo>
                    <a:pt x="39963" y="234328"/>
                  </a:lnTo>
                  <a:lnTo>
                    <a:pt x="87362" y="181933"/>
                  </a:lnTo>
                  <a:lnTo>
                    <a:pt x="117170" y="157545"/>
                  </a:lnTo>
                  <a:lnTo>
                    <a:pt x="150768" y="134503"/>
                  </a:lnTo>
                  <a:lnTo>
                    <a:pt x="187941" y="112913"/>
                  </a:lnTo>
                  <a:lnTo>
                    <a:pt x="228477" y="92879"/>
                  </a:lnTo>
                  <a:lnTo>
                    <a:pt x="272163" y="74508"/>
                  </a:lnTo>
                  <a:lnTo>
                    <a:pt x="318786" y="57905"/>
                  </a:lnTo>
                  <a:lnTo>
                    <a:pt x="368133" y="43173"/>
                  </a:lnTo>
                  <a:lnTo>
                    <a:pt x="419991" y="30420"/>
                  </a:lnTo>
                  <a:lnTo>
                    <a:pt x="474148" y="19749"/>
                  </a:lnTo>
                  <a:lnTo>
                    <a:pt x="530390" y="11266"/>
                  </a:lnTo>
                  <a:lnTo>
                    <a:pt x="588504" y="5077"/>
                  </a:lnTo>
                  <a:lnTo>
                    <a:pt x="648278" y="1286"/>
                  </a:lnTo>
                  <a:lnTo>
                    <a:pt x="709498" y="0"/>
                  </a:lnTo>
                  <a:lnTo>
                    <a:pt x="774068" y="1432"/>
                  </a:lnTo>
                  <a:lnTo>
                    <a:pt x="837015" y="5648"/>
                  </a:lnTo>
                  <a:lnTo>
                    <a:pt x="898087" y="12524"/>
                  </a:lnTo>
                  <a:lnTo>
                    <a:pt x="957035" y="21935"/>
                  </a:lnTo>
                  <a:lnTo>
                    <a:pt x="1013607" y="33758"/>
                  </a:lnTo>
                  <a:lnTo>
                    <a:pt x="1067553" y="47869"/>
                  </a:lnTo>
                  <a:lnTo>
                    <a:pt x="1118623" y="64145"/>
                  </a:lnTo>
                  <a:lnTo>
                    <a:pt x="1166566" y="82461"/>
                  </a:lnTo>
                  <a:lnTo>
                    <a:pt x="1211132" y="102695"/>
                  </a:lnTo>
                  <a:lnTo>
                    <a:pt x="1252070" y="124722"/>
                  </a:lnTo>
                  <a:lnTo>
                    <a:pt x="1289130" y="148418"/>
                  </a:lnTo>
                  <a:lnTo>
                    <a:pt x="1322061" y="173660"/>
                  </a:lnTo>
                  <a:lnTo>
                    <a:pt x="1350613" y="200325"/>
                  </a:lnTo>
                  <a:lnTo>
                    <a:pt x="1393578" y="257424"/>
                  </a:lnTo>
                  <a:lnTo>
                    <a:pt x="1416020" y="318728"/>
                  </a:lnTo>
                  <a:lnTo>
                    <a:pt x="1418920" y="350647"/>
                  </a:lnTo>
                  <a:lnTo>
                    <a:pt x="1416020" y="382546"/>
                  </a:lnTo>
                  <a:lnTo>
                    <a:pt x="1407490" y="413647"/>
                  </a:lnTo>
                  <a:lnTo>
                    <a:pt x="1374536" y="472955"/>
                  </a:lnTo>
                  <a:lnTo>
                    <a:pt x="1322061" y="527576"/>
                  </a:lnTo>
                  <a:lnTo>
                    <a:pt x="1289130" y="552820"/>
                  </a:lnTo>
                  <a:lnTo>
                    <a:pt x="1252070" y="576519"/>
                  </a:lnTo>
                  <a:lnTo>
                    <a:pt x="1211132" y="598551"/>
                  </a:lnTo>
                  <a:lnTo>
                    <a:pt x="1166566" y="618790"/>
                  </a:lnTo>
                  <a:lnTo>
                    <a:pt x="1118623" y="637113"/>
                  </a:lnTo>
                  <a:lnTo>
                    <a:pt x="1067553" y="653396"/>
                  </a:lnTo>
                  <a:lnTo>
                    <a:pt x="1013607" y="667514"/>
                  </a:lnTo>
                  <a:lnTo>
                    <a:pt x="957035" y="679344"/>
                  </a:lnTo>
                  <a:lnTo>
                    <a:pt x="898087" y="688760"/>
                  </a:lnTo>
                  <a:lnTo>
                    <a:pt x="837015" y="695641"/>
                  </a:lnTo>
                  <a:lnTo>
                    <a:pt x="774068" y="699860"/>
                  </a:lnTo>
                  <a:lnTo>
                    <a:pt x="709498" y="701294"/>
                  </a:lnTo>
                  <a:lnTo>
                    <a:pt x="644917" y="699860"/>
                  </a:lnTo>
                  <a:lnTo>
                    <a:pt x="581961" y="695641"/>
                  </a:lnTo>
                  <a:lnTo>
                    <a:pt x="520880" y="688760"/>
                  </a:lnTo>
                  <a:lnTo>
                    <a:pt x="461925" y="679344"/>
                  </a:lnTo>
                  <a:lnTo>
                    <a:pt x="405347" y="667514"/>
                  </a:lnTo>
                  <a:lnTo>
                    <a:pt x="351394" y="653396"/>
                  </a:lnTo>
                  <a:lnTo>
                    <a:pt x="300319" y="637113"/>
                  </a:lnTo>
                  <a:lnTo>
                    <a:pt x="252371" y="618790"/>
                  </a:lnTo>
                  <a:lnTo>
                    <a:pt x="207802" y="598551"/>
                  </a:lnTo>
                  <a:lnTo>
                    <a:pt x="166860" y="576519"/>
                  </a:lnTo>
                  <a:lnTo>
                    <a:pt x="129797" y="552820"/>
                  </a:lnTo>
                  <a:lnTo>
                    <a:pt x="96864" y="527576"/>
                  </a:lnTo>
                  <a:lnTo>
                    <a:pt x="68310" y="500913"/>
                  </a:lnTo>
                  <a:lnTo>
                    <a:pt x="25343" y="443825"/>
                  </a:lnTo>
                  <a:lnTo>
                    <a:pt x="2899" y="382546"/>
                  </a:lnTo>
                  <a:lnTo>
                    <a:pt x="0" y="350647"/>
                  </a:lnTo>
                  <a:close/>
                </a:path>
              </a:pathLst>
            </a:custGeom>
            <a:ln w="9525">
              <a:solidFill>
                <a:srgbClr val="4B4B4B"/>
              </a:solidFill>
            </a:ln>
          </p:spPr>
          <p:txBody>
            <a:bodyPr wrap="square" lIns="0" tIns="0" rIns="0" bIns="0" rtlCol="0"/>
            <a:lstStyle/>
            <a:p>
              <a:endParaRPr/>
            </a:p>
          </p:txBody>
        </p:sp>
      </p:grpSp>
      <p:sp>
        <p:nvSpPr>
          <p:cNvPr id="31" name="object 31"/>
          <p:cNvSpPr txBox="1"/>
          <p:nvPr/>
        </p:nvSpPr>
        <p:spPr>
          <a:xfrm>
            <a:off x="898347" y="1897126"/>
            <a:ext cx="803910" cy="299720"/>
          </a:xfrm>
          <a:prstGeom prst="rect">
            <a:avLst/>
          </a:prstGeom>
        </p:spPr>
        <p:txBody>
          <a:bodyPr vert="horz" wrap="square" lIns="0" tIns="12700" rIns="0" bIns="0" rtlCol="0">
            <a:spAutoFit/>
          </a:bodyPr>
          <a:lstStyle/>
          <a:p>
            <a:pPr marL="12700">
              <a:lnSpc>
                <a:spcPct val="100000"/>
              </a:lnSpc>
              <a:spcBef>
                <a:spcPts val="100"/>
              </a:spcBef>
            </a:pPr>
            <a:r>
              <a:rPr sz="1800" u="heavy" spc="-100" dirty="0">
                <a:solidFill>
                  <a:srgbClr val="4B4B4B"/>
                </a:solidFill>
                <a:uFill>
                  <a:solidFill>
                    <a:srgbClr val="4B4B4B"/>
                  </a:solidFill>
                </a:uFill>
                <a:latin typeface="Trebuchet MS"/>
                <a:cs typeface="Trebuchet MS"/>
              </a:rPr>
              <a:t>fi</a:t>
            </a:r>
            <a:r>
              <a:rPr sz="1800" u="heavy" spc="-120" dirty="0">
                <a:solidFill>
                  <a:srgbClr val="4B4B4B"/>
                </a:solidFill>
                <a:uFill>
                  <a:solidFill>
                    <a:srgbClr val="4B4B4B"/>
                  </a:solidFill>
                </a:uFill>
                <a:latin typeface="Trebuchet MS"/>
                <a:cs typeface="Trebuchet MS"/>
              </a:rPr>
              <a:t>r</a:t>
            </a:r>
            <a:r>
              <a:rPr sz="1800" u="heavy" spc="-70" dirty="0">
                <a:solidFill>
                  <a:srgbClr val="4B4B4B"/>
                </a:solidFill>
                <a:uFill>
                  <a:solidFill>
                    <a:srgbClr val="4B4B4B"/>
                  </a:solidFill>
                </a:uFill>
                <a:latin typeface="Trebuchet MS"/>
                <a:cs typeface="Trebuchet MS"/>
              </a:rPr>
              <a:t>ma</a:t>
            </a:r>
            <a:r>
              <a:rPr sz="1800" u="heavy" spc="-60" dirty="0">
                <a:solidFill>
                  <a:srgbClr val="4B4B4B"/>
                </a:solidFill>
                <a:uFill>
                  <a:solidFill>
                    <a:srgbClr val="4B4B4B"/>
                  </a:solidFill>
                </a:uFill>
                <a:latin typeface="Trebuchet MS"/>
                <a:cs typeface="Trebuchet MS"/>
              </a:rPr>
              <a:t>_</a:t>
            </a:r>
            <a:r>
              <a:rPr sz="1800" u="heavy" spc="-90" dirty="0">
                <a:solidFill>
                  <a:srgbClr val="4B4B4B"/>
                </a:solidFill>
                <a:uFill>
                  <a:solidFill>
                    <a:srgbClr val="4B4B4B"/>
                  </a:solidFill>
                </a:uFill>
                <a:latin typeface="Trebuchet MS"/>
                <a:cs typeface="Trebuchet MS"/>
              </a:rPr>
              <a:t>id</a:t>
            </a:r>
            <a:endParaRPr sz="1800">
              <a:latin typeface="Trebuchet MS"/>
              <a:cs typeface="Trebuchet MS"/>
            </a:endParaRPr>
          </a:p>
        </p:txBody>
      </p:sp>
      <p:grpSp>
        <p:nvGrpSpPr>
          <p:cNvPr id="32" name="object 32"/>
          <p:cNvGrpSpPr/>
          <p:nvPr/>
        </p:nvGrpSpPr>
        <p:grpSpPr>
          <a:xfrm>
            <a:off x="2074227" y="1768030"/>
            <a:ext cx="1545590" cy="737235"/>
            <a:chOff x="2074227" y="1768030"/>
            <a:chExt cx="1545590" cy="737235"/>
          </a:xfrm>
        </p:grpSpPr>
        <p:sp>
          <p:nvSpPr>
            <p:cNvPr id="33" name="object 33"/>
            <p:cNvSpPr/>
            <p:nvPr/>
          </p:nvSpPr>
          <p:spPr>
            <a:xfrm>
              <a:off x="2078989" y="1772792"/>
              <a:ext cx="1536065" cy="727710"/>
            </a:xfrm>
            <a:custGeom>
              <a:avLst/>
              <a:gdLst/>
              <a:ahLst/>
              <a:cxnLst/>
              <a:rect l="l" t="t" r="r" b="b"/>
              <a:pathLst>
                <a:path w="1536064" h="727710">
                  <a:moveTo>
                    <a:pt x="768096" y="0"/>
                  </a:moveTo>
                  <a:lnTo>
                    <a:pt x="705103" y="1205"/>
                  </a:lnTo>
                  <a:lnTo>
                    <a:pt x="643513" y="4759"/>
                  </a:lnTo>
                  <a:lnTo>
                    <a:pt x="583522" y="10569"/>
                  </a:lnTo>
                  <a:lnTo>
                    <a:pt x="525328" y="18539"/>
                  </a:lnTo>
                  <a:lnTo>
                    <a:pt x="469130" y="28578"/>
                  </a:lnTo>
                  <a:lnTo>
                    <a:pt x="415123" y="40592"/>
                  </a:lnTo>
                  <a:lnTo>
                    <a:pt x="363508" y="54487"/>
                  </a:lnTo>
                  <a:lnTo>
                    <a:pt x="314480" y="70169"/>
                  </a:lnTo>
                  <a:lnTo>
                    <a:pt x="268238" y="87544"/>
                  </a:lnTo>
                  <a:lnTo>
                    <a:pt x="224980" y="106521"/>
                  </a:lnTo>
                  <a:lnTo>
                    <a:pt x="184903" y="127004"/>
                  </a:lnTo>
                  <a:lnTo>
                    <a:pt x="148205" y="148900"/>
                  </a:lnTo>
                  <a:lnTo>
                    <a:pt x="115085" y="172117"/>
                  </a:lnTo>
                  <a:lnTo>
                    <a:pt x="85738" y="196559"/>
                  </a:lnTo>
                  <a:lnTo>
                    <a:pt x="39160" y="248749"/>
                  </a:lnTo>
                  <a:lnTo>
                    <a:pt x="10053" y="304721"/>
                  </a:lnTo>
                  <a:lnTo>
                    <a:pt x="0" y="363728"/>
                  </a:lnTo>
                  <a:lnTo>
                    <a:pt x="2546" y="393563"/>
                  </a:lnTo>
                  <a:lnTo>
                    <a:pt x="22324" y="451146"/>
                  </a:lnTo>
                  <a:lnTo>
                    <a:pt x="60364" y="505321"/>
                  </a:lnTo>
                  <a:lnTo>
                    <a:pt x="115085" y="555338"/>
                  </a:lnTo>
                  <a:lnTo>
                    <a:pt x="148205" y="578555"/>
                  </a:lnTo>
                  <a:lnTo>
                    <a:pt x="184903" y="600451"/>
                  </a:lnTo>
                  <a:lnTo>
                    <a:pt x="224980" y="620934"/>
                  </a:lnTo>
                  <a:lnTo>
                    <a:pt x="268238" y="639911"/>
                  </a:lnTo>
                  <a:lnTo>
                    <a:pt x="314480" y="657286"/>
                  </a:lnTo>
                  <a:lnTo>
                    <a:pt x="363508" y="672968"/>
                  </a:lnTo>
                  <a:lnTo>
                    <a:pt x="415123" y="686863"/>
                  </a:lnTo>
                  <a:lnTo>
                    <a:pt x="469130" y="698877"/>
                  </a:lnTo>
                  <a:lnTo>
                    <a:pt x="525328" y="708916"/>
                  </a:lnTo>
                  <a:lnTo>
                    <a:pt x="583522" y="716886"/>
                  </a:lnTo>
                  <a:lnTo>
                    <a:pt x="643513" y="722696"/>
                  </a:lnTo>
                  <a:lnTo>
                    <a:pt x="705103" y="726250"/>
                  </a:lnTo>
                  <a:lnTo>
                    <a:pt x="768096" y="727456"/>
                  </a:lnTo>
                  <a:lnTo>
                    <a:pt x="831087" y="726250"/>
                  </a:lnTo>
                  <a:lnTo>
                    <a:pt x="892674" y="722696"/>
                  </a:lnTo>
                  <a:lnTo>
                    <a:pt x="952661" y="716886"/>
                  </a:lnTo>
                  <a:lnTo>
                    <a:pt x="1010849" y="708916"/>
                  </a:lnTo>
                  <a:lnTo>
                    <a:pt x="1067042" y="698877"/>
                  </a:lnTo>
                  <a:lnTo>
                    <a:pt x="1121040" y="686863"/>
                  </a:lnTo>
                  <a:lnTo>
                    <a:pt x="1172648" y="672968"/>
                  </a:lnTo>
                  <a:lnTo>
                    <a:pt x="1221666" y="657286"/>
                  </a:lnTo>
                  <a:lnTo>
                    <a:pt x="1267899" y="639911"/>
                  </a:lnTo>
                  <a:lnTo>
                    <a:pt x="1311147" y="620934"/>
                  </a:lnTo>
                  <a:lnTo>
                    <a:pt x="1351215" y="600451"/>
                  </a:lnTo>
                  <a:lnTo>
                    <a:pt x="1387903" y="578555"/>
                  </a:lnTo>
                  <a:lnTo>
                    <a:pt x="1421015" y="555338"/>
                  </a:lnTo>
                  <a:lnTo>
                    <a:pt x="1450353" y="530896"/>
                  </a:lnTo>
                  <a:lnTo>
                    <a:pt x="1496917" y="478706"/>
                  </a:lnTo>
                  <a:lnTo>
                    <a:pt x="1526014" y="422734"/>
                  </a:lnTo>
                  <a:lnTo>
                    <a:pt x="1536064" y="363728"/>
                  </a:lnTo>
                  <a:lnTo>
                    <a:pt x="1533519" y="333892"/>
                  </a:lnTo>
                  <a:lnTo>
                    <a:pt x="1513748" y="276309"/>
                  </a:lnTo>
                  <a:lnTo>
                    <a:pt x="1475720" y="222134"/>
                  </a:lnTo>
                  <a:lnTo>
                    <a:pt x="1421015" y="172117"/>
                  </a:lnTo>
                  <a:lnTo>
                    <a:pt x="1387903" y="148900"/>
                  </a:lnTo>
                  <a:lnTo>
                    <a:pt x="1351215" y="127004"/>
                  </a:lnTo>
                  <a:lnTo>
                    <a:pt x="1311148" y="106521"/>
                  </a:lnTo>
                  <a:lnTo>
                    <a:pt x="1267899" y="87544"/>
                  </a:lnTo>
                  <a:lnTo>
                    <a:pt x="1221666" y="70169"/>
                  </a:lnTo>
                  <a:lnTo>
                    <a:pt x="1172648" y="54487"/>
                  </a:lnTo>
                  <a:lnTo>
                    <a:pt x="1121040" y="40592"/>
                  </a:lnTo>
                  <a:lnTo>
                    <a:pt x="1067042" y="28578"/>
                  </a:lnTo>
                  <a:lnTo>
                    <a:pt x="1010849" y="18539"/>
                  </a:lnTo>
                  <a:lnTo>
                    <a:pt x="952661" y="10569"/>
                  </a:lnTo>
                  <a:lnTo>
                    <a:pt x="892674" y="4759"/>
                  </a:lnTo>
                  <a:lnTo>
                    <a:pt x="831087" y="1205"/>
                  </a:lnTo>
                  <a:lnTo>
                    <a:pt x="768096" y="0"/>
                  </a:lnTo>
                  <a:close/>
                </a:path>
              </a:pathLst>
            </a:custGeom>
            <a:solidFill>
              <a:srgbClr val="FFFFFF"/>
            </a:solidFill>
          </p:spPr>
          <p:txBody>
            <a:bodyPr wrap="square" lIns="0" tIns="0" rIns="0" bIns="0" rtlCol="0"/>
            <a:lstStyle/>
            <a:p>
              <a:endParaRPr/>
            </a:p>
          </p:txBody>
        </p:sp>
        <p:sp>
          <p:nvSpPr>
            <p:cNvPr id="34" name="object 34"/>
            <p:cNvSpPr/>
            <p:nvPr/>
          </p:nvSpPr>
          <p:spPr>
            <a:xfrm>
              <a:off x="2078989" y="1772792"/>
              <a:ext cx="1536065" cy="727710"/>
            </a:xfrm>
            <a:custGeom>
              <a:avLst/>
              <a:gdLst/>
              <a:ahLst/>
              <a:cxnLst/>
              <a:rect l="l" t="t" r="r" b="b"/>
              <a:pathLst>
                <a:path w="1536064" h="727710">
                  <a:moveTo>
                    <a:pt x="0" y="363728"/>
                  </a:moveTo>
                  <a:lnTo>
                    <a:pt x="10053" y="304721"/>
                  </a:lnTo>
                  <a:lnTo>
                    <a:pt x="39160" y="248749"/>
                  </a:lnTo>
                  <a:lnTo>
                    <a:pt x="85738" y="196559"/>
                  </a:lnTo>
                  <a:lnTo>
                    <a:pt x="115085" y="172117"/>
                  </a:lnTo>
                  <a:lnTo>
                    <a:pt x="148205" y="148900"/>
                  </a:lnTo>
                  <a:lnTo>
                    <a:pt x="184903" y="127004"/>
                  </a:lnTo>
                  <a:lnTo>
                    <a:pt x="224980" y="106521"/>
                  </a:lnTo>
                  <a:lnTo>
                    <a:pt x="268238" y="87544"/>
                  </a:lnTo>
                  <a:lnTo>
                    <a:pt x="314480" y="70169"/>
                  </a:lnTo>
                  <a:lnTo>
                    <a:pt x="363508" y="54487"/>
                  </a:lnTo>
                  <a:lnTo>
                    <a:pt x="415123" y="40592"/>
                  </a:lnTo>
                  <a:lnTo>
                    <a:pt x="469130" y="28578"/>
                  </a:lnTo>
                  <a:lnTo>
                    <a:pt x="525328" y="18539"/>
                  </a:lnTo>
                  <a:lnTo>
                    <a:pt x="583522" y="10569"/>
                  </a:lnTo>
                  <a:lnTo>
                    <a:pt x="643513" y="4759"/>
                  </a:lnTo>
                  <a:lnTo>
                    <a:pt x="705103" y="1205"/>
                  </a:lnTo>
                  <a:lnTo>
                    <a:pt x="768096" y="0"/>
                  </a:lnTo>
                  <a:lnTo>
                    <a:pt x="831087" y="1205"/>
                  </a:lnTo>
                  <a:lnTo>
                    <a:pt x="892674" y="4759"/>
                  </a:lnTo>
                  <a:lnTo>
                    <a:pt x="952661" y="10569"/>
                  </a:lnTo>
                  <a:lnTo>
                    <a:pt x="1010849" y="18539"/>
                  </a:lnTo>
                  <a:lnTo>
                    <a:pt x="1067042" y="28578"/>
                  </a:lnTo>
                  <a:lnTo>
                    <a:pt x="1121040" y="40592"/>
                  </a:lnTo>
                  <a:lnTo>
                    <a:pt x="1172648" y="54487"/>
                  </a:lnTo>
                  <a:lnTo>
                    <a:pt x="1221666" y="70169"/>
                  </a:lnTo>
                  <a:lnTo>
                    <a:pt x="1267899" y="87544"/>
                  </a:lnTo>
                  <a:lnTo>
                    <a:pt x="1311148" y="106521"/>
                  </a:lnTo>
                  <a:lnTo>
                    <a:pt x="1351215" y="127004"/>
                  </a:lnTo>
                  <a:lnTo>
                    <a:pt x="1387903" y="148900"/>
                  </a:lnTo>
                  <a:lnTo>
                    <a:pt x="1421015" y="172117"/>
                  </a:lnTo>
                  <a:lnTo>
                    <a:pt x="1450353" y="196559"/>
                  </a:lnTo>
                  <a:lnTo>
                    <a:pt x="1496917" y="248749"/>
                  </a:lnTo>
                  <a:lnTo>
                    <a:pt x="1526014" y="304721"/>
                  </a:lnTo>
                  <a:lnTo>
                    <a:pt x="1536064" y="363728"/>
                  </a:lnTo>
                  <a:lnTo>
                    <a:pt x="1533519" y="393563"/>
                  </a:lnTo>
                  <a:lnTo>
                    <a:pt x="1526014" y="422734"/>
                  </a:lnTo>
                  <a:lnTo>
                    <a:pt x="1496917" y="478706"/>
                  </a:lnTo>
                  <a:lnTo>
                    <a:pt x="1450353" y="530896"/>
                  </a:lnTo>
                  <a:lnTo>
                    <a:pt x="1421015" y="555338"/>
                  </a:lnTo>
                  <a:lnTo>
                    <a:pt x="1387903" y="578555"/>
                  </a:lnTo>
                  <a:lnTo>
                    <a:pt x="1351215" y="600451"/>
                  </a:lnTo>
                  <a:lnTo>
                    <a:pt x="1311148" y="620934"/>
                  </a:lnTo>
                  <a:lnTo>
                    <a:pt x="1267899" y="639911"/>
                  </a:lnTo>
                  <a:lnTo>
                    <a:pt x="1221666" y="657286"/>
                  </a:lnTo>
                  <a:lnTo>
                    <a:pt x="1172648" y="672968"/>
                  </a:lnTo>
                  <a:lnTo>
                    <a:pt x="1121040" y="686863"/>
                  </a:lnTo>
                  <a:lnTo>
                    <a:pt x="1067042" y="698877"/>
                  </a:lnTo>
                  <a:lnTo>
                    <a:pt x="1010849" y="708916"/>
                  </a:lnTo>
                  <a:lnTo>
                    <a:pt x="952661" y="716886"/>
                  </a:lnTo>
                  <a:lnTo>
                    <a:pt x="892674" y="722696"/>
                  </a:lnTo>
                  <a:lnTo>
                    <a:pt x="831087" y="726250"/>
                  </a:lnTo>
                  <a:lnTo>
                    <a:pt x="768096" y="727456"/>
                  </a:lnTo>
                  <a:lnTo>
                    <a:pt x="705103" y="726250"/>
                  </a:lnTo>
                  <a:lnTo>
                    <a:pt x="643513" y="722696"/>
                  </a:lnTo>
                  <a:lnTo>
                    <a:pt x="583522" y="716886"/>
                  </a:lnTo>
                  <a:lnTo>
                    <a:pt x="525328" y="708916"/>
                  </a:lnTo>
                  <a:lnTo>
                    <a:pt x="469130" y="698877"/>
                  </a:lnTo>
                  <a:lnTo>
                    <a:pt x="415123" y="686863"/>
                  </a:lnTo>
                  <a:lnTo>
                    <a:pt x="363508" y="672968"/>
                  </a:lnTo>
                  <a:lnTo>
                    <a:pt x="314480" y="657286"/>
                  </a:lnTo>
                  <a:lnTo>
                    <a:pt x="268238" y="639911"/>
                  </a:lnTo>
                  <a:lnTo>
                    <a:pt x="224980" y="620934"/>
                  </a:lnTo>
                  <a:lnTo>
                    <a:pt x="184903" y="600451"/>
                  </a:lnTo>
                  <a:lnTo>
                    <a:pt x="148205" y="578555"/>
                  </a:lnTo>
                  <a:lnTo>
                    <a:pt x="115085" y="555338"/>
                  </a:lnTo>
                  <a:lnTo>
                    <a:pt x="85738" y="530896"/>
                  </a:lnTo>
                  <a:lnTo>
                    <a:pt x="39160" y="478706"/>
                  </a:lnTo>
                  <a:lnTo>
                    <a:pt x="10053" y="422734"/>
                  </a:lnTo>
                  <a:lnTo>
                    <a:pt x="0" y="363728"/>
                  </a:lnTo>
                  <a:close/>
                </a:path>
              </a:pathLst>
            </a:custGeom>
            <a:ln w="9525">
              <a:solidFill>
                <a:srgbClr val="4B4B4B"/>
              </a:solidFill>
            </a:ln>
          </p:spPr>
          <p:txBody>
            <a:bodyPr wrap="square" lIns="0" tIns="0" rIns="0" bIns="0" rtlCol="0"/>
            <a:lstStyle/>
            <a:p>
              <a:endParaRPr/>
            </a:p>
          </p:txBody>
        </p:sp>
      </p:grpSp>
      <p:sp>
        <p:nvSpPr>
          <p:cNvPr id="35" name="object 35"/>
          <p:cNvSpPr txBox="1"/>
          <p:nvPr/>
        </p:nvSpPr>
        <p:spPr>
          <a:xfrm>
            <a:off x="2383282" y="1900885"/>
            <a:ext cx="862330" cy="300355"/>
          </a:xfrm>
          <a:prstGeom prst="rect">
            <a:avLst/>
          </a:prstGeom>
        </p:spPr>
        <p:txBody>
          <a:bodyPr vert="horz" wrap="square" lIns="0" tIns="12700" rIns="0" bIns="0" rtlCol="0">
            <a:spAutoFit/>
          </a:bodyPr>
          <a:lstStyle/>
          <a:p>
            <a:pPr marL="12700">
              <a:lnSpc>
                <a:spcPct val="100000"/>
              </a:lnSpc>
              <a:spcBef>
                <a:spcPts val="100"/>
              </a:spcBef>
            </a:pPr>
            <a:r>
              <a:rPr sz="1800" spc="-95" dirty="0">
                <a:solidFill>
                  <a:srgbClr val="4B4B4B"/>
                </a:solidFill>
                <a:latin typeface="Trebuchet MS"/>
                <a:cs typeface="Trebuchet MS"/>
              </a:rPr>
              <a:t>fi</a:t>
            </a:r>
            <a:r>
              <a:rPr sz="1800" spc="-120" dirty="0">
                <a:solidFill>
                  <a:srgbClr val="4B4B4B"/>
                </a:solidFill>
                <a:latin typeface="Trebuchet MS"/>
                <a:cs typeface="Trebuchet MS"/>
              </a:rPr>
              <a:t>r</a:t>
            </a:r>
            <a:r>
              <a:rPr sz="1800" spc="-70" dirty="0">
                <a:solidFill>
                  <a:srgbClr val="4B4B4B"/>
                </a:solidFill>
                <a:latin typeface="Trebuchet MS"/>
                <a:cs typeface="Trebuchet MS"/>
              </a:rPr>
              <a:t>ma</a:t>
            </a:r>
            <a:r>
              <a:rPr sz="1800" spc="-65" dirty="0">
                <a:solidFill>
                  <a:srgbClr val="4B4B4B"/>
                </a:solidFill>
                <a:latin typeface="Trebuchet MS"/>
                <a:cs typeface="Trebuchet MS"/>
              </a:rPr>
              <a:t>_</a:t>
            </a:r>
            <a:r>
              <a:rPr sz="1800" spc="-70" dirty="0">
                <a:solidFill>
                  <a:srgbClr val="4B4B4B"/>
                </a:solidFill>
                <a:latin typeface="Trebuchet MS"/>
                <a:cs typeface="Trebuchet MS"/>
              </a:rPr>
              <a:t>ad</a:t>
            </a:r>
            <a:endParaRPr sz="1800">
              <a:latin typeface="Trebuchet MS"/>
              <a:cs typeface="Trebuchet MS"/>
            </a:endParaRPr>
          </a:p>
        </p:txBody>
      </p:sp>
      <p:grpSp>
        <p:nvGrpSpPr>
          <p:cNvPr id="36" name="object 36"/>
          <p:cNvGrpSpPr/>
          <p:nvPr/>
        </p:nvGrpSpPr>
        <p:grpSpPr>
          <a:xfrm>
            <a:off x="606793" y="4178998"/>
            <a:ext cx="1110615" cy="603885"/>
            <a:chOff x="606793" y="4178998"/>
            <a:chExt cx="1110615" cy="603885"/>
          </a:xfrm>
        </p:grpSpPr>
        <p:sp>
          <p:nvSpPr>
            <p:cNvPr id="37" name="object 37"/>
            <p:cNvSpPr/>
            <p:nvPr/>
          </p:nvSpPr>
          <p:spPr>
            <a:xfrm>
              <a:off x="611555" y="4183760"/>
              <a:ext cx="1101090" cy="594360"/>
            </a:xfrm>
            <a:custGeom>
              <a:avLst/>
              <a:gdLst/>
              <a:ahLst/>
              <a:cxnLst/>
              <a:rect l="l" t="t" r="r" b="b"/>
              <a:pathLst>
                <a:path w="1101089" h="594360">
                  <a:moveTo>
                    <a:pt x="550290" y="0"/>
                  </a:moveTo>
                  <a:lnTo>
                    <a:pt x="490331" y="1742"/>
                  </a:lnTo>
                  <a:lnTo>
                    <a:pt x="432242" y="6850"/>
                  </a:lnTo>
                  <a:lnTo>
                    <a:pt x="376358" y="15141"/>
                  </a:lnTo>
                  <a:lnTo>
                    <a:pt x="323016" y="26435"/>
                  </a:lnTo>
                  <a:lnTo>
                    <a:pt x="272551" y="40550"/>
                  </a:lnTo>
                  <a:lnTo>
                    <a:pt x="225299" y="57306"/>
                  </a:lnTo>
                  <a:lnTo>
                    <a:pt x="181595" y="76521"/>
                  </a:lnTo>
                  <a:lnTo>
                    <a:pt x="141775" y="98015"/>
                  </a:lnTo>
                  <a:lnTo>
                    <a:pt x="106176" y="121606"/>
                  </a:lnTo>
                  <a:lnTo>
                    <a:pt x="75132" y="147113"/>
                  </a:lnTo>
                  <a:lnTo>
                    <a:pt x="28054" y="203151"/>
                  </a:lnTo>
                  <a:lnTo>
                    <a:pt x="3229" y="264681"/>
                  </a:lnTo>
                  <a:lnTo>
                    <a:pt x="0" y="297052"/>
                  </a:lnTo>
                  <a:lnTo>
                    <a:pt x="3228" y="329424"/>
                  </a:lnTo>
                  <a:lnTo>
                    <a:pt x="28053" y="390954"/>
                  </a:lnTo>
                  <a:lnTo>
                    <a:pt x="75129" y="446992"/>
                  </a:lnTo>
                  <a:lnTo>
                    <a:pt x="106172" y="472499"/>
                  </a:lnTo>
                  <a:lnTo>
                    <a:pt x="141771" y="496090"/>
                  </a:lnTo>
                  <a:lnTo>
                    <a:pt x="181590" y="517584"/>
                  </a:lnTo>
                  <a:lnTo>
                    <a:pt x="225293" y="536799"/>
                  </a:lnTo>
                  <a:lnTo>
                    <a:pt x="272545" y="553555"/>
                  </a:lnTo>
                  <a:lnTo>
                    <a:pt x="323011" y="567670"/>
                  </a:lnTo>
                  <a:lnTo>
                    <a:pt x="376354" y="578964"/>
                  </a:lnTo>
                  <a:lnTo>
                    <a:pt x="432238" y="587255"/>
                  </a:lnTo>
                  <a:lnTo>
                    <a:pt x="490329" y="592363"/>
                  </a:lnTo>
                  <a:lnTo>
                    <a:pt x="550290" y="594106"/>
                  </a:lnTo>
                  <a:lnTo>
                    <a:pt x="610240" y="592363"/>
                  </a:lnTo>
                  <a:lnTo>
                    <a:pt x="668321" y="587255"/>
                  </a:lnTo>
                  <a:lnTo>
                    <a:pt x="724198" y="578964"/>
                  </a:lnTo>
                  <a:lnTo>
                    <a:pt x="777534" y="567670"/>
                  </a:lnTo>
                  <a:lnTo>
                    <a:pt x="827994" y="553555"/>
                  </a:lnTo>
                  <a:lnTo>
                    <a:pt x="875243" y="536799"/>
                  </a:lnTo>
                  <a:lnTo>
                    <a:pt x="918943" y="517584"/>
                  </a:lnTo>
                  <a:lnTo>
                    <a:pt x="958760" y="496090"/>
                  </a:lnTo>
                  <a:lnTo>
                    <a:pt x="994358" y="472499"/>
                  </a:lnTo>
                  <a:lnTo>
                    <a:pt x="1025400" y="446992"/>
                  </a:lnTo>
                  <a:lnTo>
                    <a:pt x="1072476" y="390954"/>
                  </a:lnTo>
                  <a:lnTo>
                    <a:pt x="1097302" y="329424"/>
                  </a:lnTo>
                  <a:lnTo>
                    <a:pt x="1100531" y="297052"/>
                  </a:lnTo>
                  <a:lnTo>
                    <a:pt x="1097302" y="264681"/>
                  </a:lnTo>
                  <a:lnTo>
                    <a:pt x="1072476" y="203151"/>
                  </a:lnTo>
                  <a:lnTo>
                    <a:pt x="1025400" y="147113"/>
                  </a:lnTo>
                  <a:lnTo>
                    <a:pt x="994358" y="121606"/>
                  </a:lnTo>
                  <a:lnTo>
                    <a:pt x="958760" y="98015"/>
                  </a:lnTo>
                  <a:lnTo>
                    <a:pt x="918943" y="76521"/>
                  </a:lnTo>
                  <a:lnTo>
                    <a:pt x="875243" y="57306"/>
                  </a:lnTo>
                  <a:lnTo>
                    <a:pt x="827994" y="40550"/>
                  </a:lnTo>
                  <a:lnTo>
                    <a:pt x="777534" y="26435"/>
                  </a:lnTo>
                  <a:lnTo>
                    <a:pt x="724198" y="15141"/>
                  </a:lnTo>
                  <a:lnTo>
                    <a:pt x="668321" y="6850"/>
                  </a:lnTo>
                  <a:lnTo>
                    <a:pt x="610240" y="1742"/>
                  </a:lnTo>
                  <a:lnTo>
                    <a:pt x="550290" y="0"/>
                  </a:lnTo>
                  <a:close/>
                </a:path>
              </a:pathLst>
            </a:custGeom>
            <a:solidFill>
              <a:srgbClr val="FFFFFF"/>
            </a:solidFill>
          </p:spPr>
          <p:txBody>
            <a:bodyPr wrap="square" lIns="0" tIns="0" rIns="0" bIns="0" rtlCol="0"/>
            <a:lstStyle/>
            <a:p>
              <a:endParaRPr/>
            </a:p>
          </p:txBody>
        </p:sp>
        <p:sp>
          <p:nvSpPr>
            <p:cNvPr id="38" name="object 38"/>
            <p:cNvSpPr/>
            <p:nvPr/>
          </p:nvSpPr>
          <p:spPr>
            <a:xfrm>
              <a:off x="611555" y="4183760"/>
              <a:ext cx="1101090" cy="594360"/>
            </a:xfrm>
            <a:custGeom>
              <a:avLst/>
              <a:gdLst/>
              <a:ahLst/>
              <a:cxnLst/>
              <a:rect l="l" t="t" r="r" b="b"/>
              <a:pathLst>
                <a:path w="1101089" h="594360">
                  <a:moveTo>
                    <a:pt x="0" y="297052"/>
                  </a:moveTo>
                  <a:lnTo>
                    <a:pt x="12692" y="233320"/>
                  </a:lnTo>
                  <a:lnTo>
                    <a:pt x="48979" y="174355"/>
                  </a:lnTo>
                  <a:lnTo>
                    <a:pt x="106176" y="121606"/>
                  </a:lnTo>
                  <a:lnTo>
                    <a:pt x="141775" y="98015"/>
                  </a:lnTo>
                  <a:lnTo>
                    <a:pt x="181595" y="76521"/>
                  </a:lnTo>
                  <a:lnTo>
                    <a:pt x="225299" y="57306"/>
                  </a:lnTo>
                  <a:lnTo>
                    <a:pt x="272551" y="40550"/>
                  </a:lnTo>
                  <a:lnTo>
                    <a:pt x="323016" y="26435"/>
                  </a:lnTo>
                  <a:lnTo>
                    <a:pt x="376358" y="15141"/>
                  </a:lnTo>
                  <a:lnTo>
                    <a:pt x="432242" y="6850"/>
                  </a:lnTo>
                  <a:lnTo>
                    <a:pt x="490331" y="1742"/>
                  </a:lnTo>
                  <a:lnTo>
                    <a:pt x="550290" y="0"/>
                  </a:lnTo>
                  <a:lnTo>
                    <a:pt x="610240" y="1742"/>
                  </a:lnTo>
                  <a:lnTo>
                    <a:pt x="668321" y="6850"/>
                  </a:lnTo>
                  <a:lnTo>
                    <a:pt x="724198" y="15141"/>
                  </a:lnTo>
                  <a:lnTo>
                    <a:pt x="777534" y="26435"/>
                  </a:lnTo>
                  <a:lnTo>
                    <a:pt x="827994" y="40550"/>
                  </a:lnTo>
                  <a:lnTo>
                    <a:pt x="875243" y="57306"/>
                  </a:lnTo>
                  <a:lnTo>
                    <a:pt x="918943" y="76521"/>
                  </a:lnTo>
                  <a:lnTo>
                    <a:pt x="958760" y="98015"/>
                  </a:lnTo>
                  <a:lnTo>
                    <a:pt x="994358" y="121606"/>
                  </a:lnTo>
                  <a:lnTo>
                    <a:pt x="1025400" y="147113"/>
                  </a:lnTo>
                  <a:lnTo>
                    <a:pt x="1072476" y="203151"/>
                  </a:lnTo>
                  <a:lnTo>
                    <a:pt x="1097302" y="264681"/>
                  </a:lnTo>
                  <a:lnTo>
                    <a:pt x="1100531" y="297052"/>
                  </a:lnTo>
                  <a:lnTo>
                    <a:pt x="1097302" y="329424"/>
                  </a:lnTo>
                  <a:lnTo>
                    <a:pt x="1087838" y="360785"/>
                  </a:lnTo>
                  <a:lnTo>
                    <a:pt x="1051552" y="419750"/>
                  </a:lnTo>
                  <a:lnTo>
                    <a:pt x="994358" y="472499"/>
                  </a:lnTo>
                  <a:lnTo>
                    <a:pt x="958760" y="496090"/>
                  </a:lnTo>
                  <a:lnTo>
                    <a:pt x="918943" y="517584"/>
                  </a:lnTo>
                  <a:lnTo>
                    <a:pt x="875243" y="536799"/>
                  </a:lnTo>
                  <a:lnTo>
                    <a:pt x="827994" y="553555"/>
                  </a:lnTo>
                  <a:lnTo>
                    <a:pt x="777534" y="567670"/>
                  </a:lnTo>
                  <a:lnTo>
                    <a:pt x="724198" y="578964"/>
                  </a:lnTo>
                  <a:lnTo>
                    <a:pt x="668321" y="587255"/>
                  </a:lnTo>
                  <a:lnTo>
                    <a:pt x="610240" y="592363"/>
                  </a:lnTo>
                  <a:lnTo>
                    <a:pt x="550290" y="594106"/>
                  </a:lnTo>
                  <a:lnTo>
                    <a:pt x="490329" y="592363"/>
                  </a:lnTo>
                  <a:lnTo>
                    <a:pt x="432238" y="587255"/>
                  </a:lnTo>
                  <a:lnTo>
                    <a:pt x="376354" y="578964"/>
                  </a:lnTo>
                  <a:lnTo>
                    <a:pt x="323011" y="567670"/>
                  </a:lnTo>
                  <a:lnTo>
                    <a:pt x="272545" y="553555"/>
                  </a:lnTo>
                  <a:lnTo>
                    <a:pt x="225293" y="536799"/>
                  </a:lnTo>
                  <a:lnTo>
                    <a:pt x="181590" y="517584"/>
                  </a:lnTo>
                  <a:lnTo>
                    <a:pt x="141771" y="496090"/>
                  </a:lnTo>
                  <a:lnTo>
                    <a:pt x="106172" y="472499"/>
                  </a:lnTo>
                  <a:lnTo>
                    <a:pt x="75129" y="446992"/>
                  </a:lnTo>
                  <a:lnTo>
                    <a:pt x="28053" y="390954"/>
                  </a:lnTo>
                  <a:lnTo>
                    <a:pt x="3228" y="329424"/>
                  </a:lnTo>
                  <a:lnTo>
                    <a:pt x="0" y="297052"/>
                  </a:lnTo>
                  <a:close/>
                </a:path>
              </a:pathLst>
            </a:custGeom>
            <a:ln w="9525">
              <a:solidFill>
                <a:srgbClr val="4B4B4B"/>
              </a:solidFill>
            </a:ln>
          </p:spPr>
          <p:txBody>
            <a:bodyPr wrap="square" lIns="0" tIns="0" rIns="0" bIns="0" rtlCol="0"/>
            <a:lstStyle/>
            <a:p>
              <a:endParaRPr/>
            </a:p>
          </p:txBody>
        </p:sp>
      </p:grpSp>
      <p:sp>
        <p:nvSpPr>
          <p:cNvPr id="39" name="object 39"/>
          <p:cNvSpPr txBox="1"/>
          <p:nvPr/>
        </p:nvSpPr>
        <p:spPr>
          <a:xfrm>
            <a:off x="851712" y="4293489"/>
            <a:ext cx="532765"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4B4B4B"/>
                </a:solidFill>
                <a:latin typeface="Trebuchet MS"/>
                <a:cs typeface="Trebuchet MS"/>
              </a:rPr>
              <a:t>a</a:t>
            </a:r>
            <a:r>
              <a:rPr sz="1800" spc="-70" dirty="0">
                <a:solidFill>
                  <a:srgbClr val="4B4B4B"/>
                </a:solidFill>
                <a:latin typeface="Trebuchet MS"/>
                <a:cs typeface="Trebuchet MS"/>
              </a:rPr>
              <a:t>d</a:t>
            </a:r>
            <a:r>
              <a:rPr sz="1800" spc="-105" dirty="0">
                <a:solidFill>
                  <a:srgbClr val="4B4B4B"/>
                </a:solidFill>
                <a:latin typeface="Trebuchet MS"/>
                <a:cs typeface="Trebuchet MS"/>
              </a:rPr>
              <a:t>r</a:t>
            </a:r>
            <a:r>
              <a:rPr sz="1800" spc="-100" dirty="0">
                <a:solidFill>
                  <a:srgbClr val="4B4B4B"/>
                </a:solidFill>
                <a:latin typeface="Trebuchet MS"/>
                <a:cs typeface="Trebuchet MS"/>
              </a:rPr>
              <a:t>e</a:t>
            </a:r>
            <a:r>
              <a:rPr sz="1800" spc="-25" dirty="0">
                <a:solidFill>
                  <a:srgbClr val="4B4B4B"/>
                </a:solidFill>
                <a:latin typeface="Trebuchet MS"/>
                <a:cs typeface="Trebuchet MS"/>
              </a:rPr>
              <a:t>s</a:t>
            </a:r>
            <a:endParaRPr sz="1800">
              <a:latin typeface="Trebuchet MS"/>
              <a:cs typeface="Trebuchet MS"/>
            </a:endParaRPr>
          </a:p>
        </p:txBody>
      </p:sp>
      <p:grpSp>
        <p:nvGrpSpPr>
          <p:cNvPr id="40" name="object 40"/>
          <p:cNvGrpSpPr/>
          <p:nvPr/>
        </p:nvGrpSpPr>
        <p:grpSpPr>
          <a:xfrm>
            <a:off x="1929701" y="4178998"/>
            <a:ext cx="1329690" cy="695960"/>
            <a:chOff x="1929701" y="4178998"/>
            <a:chExt cx="1329690" cy="695960"/>
          </a:xfrm>
        </p:grpSpPr>
        <p:sp>
          <p:nvSpPr>
            <p:cNvPr id="41" name="object 41"/>
            <p:cNvSpPr/>
            <p:nvPr/>
          </p:nvSpPr>
          <p:spPr>
            <a:xfrm>
              <a:off x="1934464" y="4183760"/>
              <a:ext cx="1320165" cy="686435"/>
            </a:xfrm>
            <a:custGeom>
              <a:avLst/>
              <a:gdLst/>
              <a:ahLst/>
              <a:cxnLst/>
              <a:rect l="l" t="t" r="r" b="b"/>
              <a:pathLst>
                <a:path w="1320164" h="686435">
                  <a:moveTo>
                    <a:pt x="659892" y="0"/>
                  </a:moveTo>
                  <a:lnTo>
                    <a:pt x="596333" y="1569"/>
                  </a:lnTo>
                  <a:lnTo>
                    <a:pt x="534485" y="6183"/>
                  </a:lnTo>
                  <a:lnTo>
                    <a:pt x="474625" y="13698"/>
                  </a:lnTo>
                  <a:lnTo>
                    <a:pt x="417027" y="23969"/>
                  </a:lnTo>
                  <a:lnTo>
                    <a:pt x="361970" y="36854"/>
                  </a:lnTo>
                  <a:lnTo>
                    <a:pt x="309729" y="52209"/>
                  </a:lnTo>
                  <a:lnTo>
                    <a:pt x="260581" y="69889"/>
                  </a:lnTo>
                  <a:lnTo>
                    <a:pt x="214802" y="89752"/>
                  </a:lnTo>
                  <a:lnTo>
                    <a:pt x="172668" y="111653"/>
                  </a:lnTo>
                  <a:lnTo>
                    <a:pt x="134456" y="135450"/>
                  </a:lnTo>
                  <a:lnTo>
                    <a:pt x="100442" y="160998"/>
                  </a:lnTo>
                  <a:lnTo>
                    <a:pt x="70903" y="188154"/>
                  </a:lnTo>
                  <a:lnTo>
                    <a:pt x="26354" y="246716"/>
                  </a:lnTo>
                  <a:lnTo>
                    <a:pt x="3020" y="309985"/>
                  </a:lnTo>
                  <a:lnTo>
                    <a:pt x="0" y="343026"/>
                  </a:lnTo>
                  <a:lnTo>
                    <a:pt x="3020" y="376068"/>
                  </a:lnTo>
                  <a:lnTo>
                    <a:pt x="26354" y="439337"/>
                  </a:lnTo>
                  <a:lnTo>
                    <a:pt x="70903" y="497899"/>
                  </a:lnTo>
                  <a:lnTo>
                    <a:pt x="100442" y="525055"/>
                  </a:lnTo>
                  <a:lnTo>
                    <a:pt x="134456" y="550603"/>
                  </a:lnTo>
                  <a:lnTo>
                    <a:pt x="172668" y="574400"/>
                  </a:lnTo>
                  <a:lnTo>
                    <a:pt x="214802" y="596301"/>
                  </a:lnTo>
                  <a:lnTo>
                    <a:pt x="260581" y="616164"/>
                  </a:lnTo>
                  <a:lnTo>
                    <a:pt x="309729" y="633844"/>
                  </a:lnTo>
                  <a:lnTo>
                    <a:pt x="361970" y="649199"/>
                  </a:lnTo>
                  <a:lnTo>
                    <a:pt x="417027" y="662084"/>
                  </a:lnTo>
                  <a:lnTo>
                    <a:pt x="474625" y="672355"/>
                  </a:lnTo>
                  <a:lnTo>
                    <a:pt x="534485" y="679870"/>
                  </a:lnTo>
                  <a:lnTo>
                    <a:pt x="596333" y="684484"/>
                  </a:lnTo>
                  <a:lnTo>
                    <a:pt x="659892" y="686053"/>
                  </a:lnTo>
                  <a:lnTo>
                    <a:pt x="723451" y="684484"/>
                  </a:lnTo>
                  <a:lnTo>
                    <a:pt x="785303" y="679870"/>
                  </a:lnTo>
                  <a:lnTo>
                    <a:pt x="845169" y="672355"/>
                  </a:lnTo>
                  <a:lnTo>
                    <a:pt x="902773" y="662084"/>
                  </a:lnTo>
                  <a:lnTo>
                    <a:pt x="957839" y="649199"/>
                  </a:lnTo>
                  <a:lnTo>
                    <a:pt x="1010090" y="633844"/>
                  </a:lnTo>
                  <a:lnTo>
                    <a:pt x="1059249" y="616164"/>
                  </a:lnTo>
                  <a:lnTo>
                    <a:pt x="1105039" y="596301"/>
                  </a:lnTo>
                  <a:lnTo>
                    <a:pt x="1147184" y="574400"/>
                  </a:lnTo>
                  <a:lnTo>
                    <a:pt x="1185407" y="550603"/>
                  </a:lnTo>
                  <a:lnTo>
                    <a:pt x="1219432" y="525055"/>
                  </a:lnTo>
                  <a:lnTo>
                    <a:pt x="1248981" y="497899"/>
                  </a:lnTo>
                  <a:lnTo>
                    <a:pt x="1293546" y="439337"/>
                  </a:lnTo>
                  <a:lnTo>
                    <a:pt x="1316889" y="376068"/>
                  </a:lnTo>
                  <a:lnTo>
                    <a:pt x="1319911" y="343026"/>
                  </a:lnTo>
                  <a:lnTo>
                    <a:pt x="1316889" y="309985"/>
                  </a:lnTo>
                  <a:lnTo>
                    <a:pt x="1293546" y="246716"/>
                  </a:lnTo>
                  <a:lnTo>
                    <a:pt x="1248981" y="188154"/>
                  </a:lnTo>
                  <a:lnTo>
                    <a:pt x="1219432" y="160998"/>
                  </a:lnTo>
                  <a:lnTo>
                    <a:pt x="1185407" y="135450"/>
                  </a:lnTo>
                  <a:lnTo>
                    <a:pt x="1147184" y="111653"/>
                  </a:lnTo>
                  <a:lnTo>
                    <a:pt x="1105039" y="89752"/>
                  </a:lnTo>
                  <a:lnTo>
                    <a:pt x="1059249" y="69889"/>
                  </a:lnTo>
                  <a:lnTo>
                    <a:pt x="1010090" y="52209"/>
                  </a:lnTo>
                  <a:lnTo>
                    <a:pt x="957839" y="36854"/>
                  </a:lnTo>
                  <a:lnTo>
                    <a:pt x="902773" y="23969"/>
                  </a:lnTo>
                  <a:lnTo>
                    <a:pt x="845169" y="13698"/>
                  </a:lnTo>
                  <a:lnTo>
                    <a:pt x="785303" y="6183"/>
                  </a:lnTo>
                  <a:lnTo>
                    <a:pt x="723451" y="1569"/>
                  </a:lnTo>
                  <a:lnTo>
                    <a:pt x="659892" y="0"/>
                  </a:lnTo>
                  <a:close/>
                </a:path>
              </a:pathLst>
            </a:custGeom>
            <a:solidFill>
              <a:srgbClr val="FFFFFF"/>
            </a:solidFill>
          </p:spPr>
          <p:txBody>
            <a:bodyPr wrap="square" lIns="0" tIns="0" rIns="0" bIns="0" rtlCol="0"/>
            <a:lstStyle/>
            <a:p>
              <a:endParaRPr/>
            </a:p>
          </p:txBody>
        </p:sp>
        <p:sp>
          <p:nvSpPr>
            <p:cNvPr id="42" name="object 42"/>
            <p:cNvSpPr/>
            <p:nvPr/>
          </p:nvSpPr>
          <p:spPr>
            <a:xfrm>
              <a:off x="1934464" y="4183760"/>
              <a:ext cx="1320165" cy="686435"/>
            </a:xfrm>
            <a:custGeom>
              <a:avLst/>
              <a:gdLst/>
              <a:ahLst/>
              <a:cxnLst/>
              <a:rect l="l" t="t" r="r" b="b"/>
              <a:pathLst>
                <a:path w="1320164" h="686435">
                  <a:moveTo>
                    <a:pt x="0" y="343026"/>
                  </a:moveTo>
                  <a:lnTo>
                    <a:pt x="11897" y="277834"/>
                  </a:lnTo>
                  <a:lnTo>
                    <a:pt x="46115" y="216774"/>
                  </a:lnTo>
                  <a:lnTo>
                    <a:pt x="100442" y="160998"/>
                  </a:lnTo>
                  <a:lnTo>
                    <a:pt x="134456" y="135450"/>
                  </a:lnTo>
                  <a:lnTo>
                    <a:pt x="172668" y="111653"/>
                  </a:lnTo>
                  <a:lnTo>
                    <a:pt x="214802" y="89752"/>
                  </a:lnTo>
                  <a:lnTo>
                    <a:pt x="260581" y="69889"/>
                  </a:lnTo>
                  <a:lnTo>
                    <a:pt x="309729" y="52209"/>
                  </a:lnTo>
                  <a:lnTo>
                    <a:pt x="361970" y="36854"/>
                  </a:lnTo>
                  <a:lnTo>
                    <a:pt x="417027" y="23969"/>
                  </a:lnTo>
                  <a:lnTo>
                    <a:pt x="474625" y="13698"/>
                  </a:lnTo>
                  <a:lnTo>
                    <a:pt x="534485" y="6183"/>
                  </a:lnTo>
                  <a:lnTo>
                    <a:pt x="596333" y="1569"/>
                  </a:lnTo>
                  <a:lnTo>
                    <a:pt x="659892" y="0"/>
                  </a:lnTo>
                  <a:lnTo>
                    <a:pt x="723451" y="1569"/>
                  </a:lnTo>
                  <a:lnTo>
                    <a:pt x="785303" y="6183"/>
                  </a:lnTo>
                  <a:lnTo>
                    <a:pt x="845169" y="13698"/>
                  </a:lnTo>
                  <a:lnTo>
                    <a:pt x="902773" y="23969"/>
                  </a:lnTo>
                  <a:lnTo>
                    <a:pt x="957839" y="36854"/>
                  </a:lnTo>
                  <a:lnTo>
                    <a:pt x="1010090" y="52209"/>
                  </a:lnTo>
                  <a:lnTo>
                    <a:pt x="1059249" y="69889"/>
                  </a:lnTo>
                  <a:lnTo>
                    <a:pt x="1105039" y="89752"/>
                  </a:lnTo>
                  <a:lnTo>
                    <a:pt x="1147184" y="111653"/>
                  </a:lnTo>
                  <a:lnTo>
                    <a:pt x="1185407" y="135450"/>
                  </a:lnTo>
                  <a:lnTo>
                    <a:pt x="1219432" y="160998"/>
                  </a:lnTo>
                  <a:lnTo>
                    <a:pt x="1248981" y="188154"/>
                  </a:lnTo>
                  <a:lnTo>
                    <a:pt x="1293546" y="246716"/>
                  </a:lnTo>
                  <a:lnTo>
                    <a:pt x="1316889" y="309985"/>
                  </a:lnTo>
                  <a:lnTo>
                    <a:pt x="1319911" y="343026"/>
                  </a:lnTo>
                  <a:lnTo>
                    <a:pt x="1316889" y="376068"/>
                  </a:lnTo>
                  <a:lnTo>
                    <a:pt x="1308008" y="408219"/>
                  </a:lnTo>
                  <a:lnTo>
                    <a:pt x="1273778" y="469279"/>
                  </a:lnTo>
                  <a:lnTo>
                    <a:pt x="1219432" y="525055"/>
                  </a:lnTo>
                  <a:lnTo>
                    <a:pt x="1185407" y="550603"/>
                  </a:lnTo>
                  <a:lnTo>
                    <a:pt x="1147184" y="574400"/>
                  </a:lnTo>
                  <a:lnTo>
                    <a:pt x="1105039" y="596301"/>
                  </a:lnTo>
                  <a:lnTo>
                    <a:pt x="1059249" y="616164"/>
                  </a:lnTo>
                  <a:lnTo>
                    <a:pt x="1010090" y="633844"/>
                  </a:lnTo>
                  <a:lnTo>
                    <a:pt x="957839" y="649199"/>
                  </a:lnTo>
                  <a:lnTo>
                    <a:pt x="902773" y="662084"/>
                  </a:lnTo>
                  <a:lnTo>
                    <a:pt x="845169" y="672355"/>
                  </a:lnTo>
                  <a:lnTo>
                    <a:pt x="785303" y="679870"/>
                  </a:lnTo>
                  <a:lnTo>
                    <a:pt x="723451" y="684484"/>
                  </a:lnTo>
                  <a:lnTo>
                    <a:pt x="659892" y="686053"/>
                  </a:lnTo>
                  <a:lnTo>
                    <a:pt x="596333" y="684484"/>
                  </a:lnTo>
                  <a:lnTo>
                    <a:pt x="534485" y="679870"/>
                  </a:lnTo>
                  <a:lnTo>
                    <a:pt x="474625" y="672355"/>
                  </a:lnTo>
                  <a:lnTo>
                    <a:pt x="417027" y="662084"/>
                  </a:lnTo>
                  <a:lnTo>
                    <a:pt x="361970" y="649199"/>
                  </a:lnTo>
                  <a:lnTo>
                    <a:pt x="309729" y="633844"/>
                  </a:lnTo>
                  <a:lnTo>
                    <a:pt x="260581" y="616164"/>
                  </a:lnTo>
                  <a:lnTo>
                    <a:pt x="214802" y="596301"/>
                  </a:lnTo>
                  <a:lnTo>
                    <a:pt x="172668" y="574400"/>
                  </a:lnTo>
                  <a:lnTo>
                    <a:pt x="134456" y="550603"/>
                  </a:lnTo>
                  <a:lnTo>
                    <a:pt x="100442" y="525055"/>
                  </a:lnTo>
                  <a:lnTo>
                    <a:pt x="70903" y="497899"/>
                  </a:lnTo>
                  <a:lnTo>
                    <a:pt x="26354" y="439337"/>
                  </a:lnTo>
                  <a:lnTo>
                    <a:pt x="3020" y="376068"/>
                  </a:lnTo>
                  <a:lnTo>
                    <a:pt x="0" y="343026"/>
                  </a:lnTo>
                  <a:close/>
                </a:path>
              </a:pathLst>
            </a:custGeom>
            <a:ln w="9525">
              <a:solidFill>
                <a:srgbClr val="4B4B4B"/>
              </a:solidFill>
            </a:ln>
          </p:spPr>
          <p:txBody>
            <a:bodyPr wrap="square" lIns="0" tIns="0" rIns="0" bIns="0" rtlCol="0"/>
            <a:lstStyle/>
            <a:p>
              <a:endParaRPr/>
            </a:p>
          </p:txBody>
        </p:sp>
      </p:grpSp>
      <p:sp>
        <p:nvSpPr>
          <p:cNvPr id="43" name="object 43"/>
          <p:cNvSpPr txBox="1"/>
          <p:nvPr/>
        </p:nvSpPr>
        <p:spPr>
          <a:xfrm>
            <a:off x="2207132" y="4306951"/>
            <a:ext cx="678815" cy="299720"/>
          </a:xfrm>
          <a:prstGeom prst="rect">
            <a:avLst/>
          </a:prstGeom>
        </p:spPr>
        <p:txBody>
          <a:bodyPr vert="horz" wrap="square" lIns="0" tIns="12700" rIns="0" bIns="0" rtlCol="0">
            <a:spAutoFit/>
          </a:bodyPr>
          <a:lstStyle/>
          <a:p>
            <a:pPr marL="12700">
              <a:lnSpc>
                <a:spcPct val="100000"/>
              </a:lnSpc>
              <a:spcBef>
                <a:spcPts val="100"/>
              </a:spcBef>
            </a:pPr>
            <a:r>
              <a:rPr sz="1800" spc="-145" dirty="0">
                <a:solidFill>
                  <a:srgbClr val="4B4B4B"/>
                </a:solidFill>
                <a:latin typeface="Trebuchet MS"/>
                <a:cs typeface="Trebuchet MS"/>
              </a:rPr>
              <a:t>t</a:t>
            </a:r>
            <a:r>
              <a:rPr sz="1800" spc="-100" dirty="0">
                <a:solidFill>
                  <a:srgbClr val="4B4B4B"/>
                </a:solidFill>
                <a:latin typeface="Trebuchet MS"/>
                <a:cs typeface="Trebuchet MS"/>
              </a:rPr>
              <a:t>e</a:t>
            </a:r>
            <a:r>
              <a:rPr sz="1800" spc="-125" dirty="0">
                <a:solidFill>
                  <a:srgbClr val="4B4B4B"/>
                </a:solidFill>
                <a:latin typeface="Trebuchet MS"/>
                <a:cs typeface="Trebuchet MS"/>
              </a:rPr>
              <a:t>le</a:t>
            </a:r>
            <a:r>
              <a:rPr sz="1800" spc="-170" dirty="0">
                <a:solidFill>
                  <a:srgbClr val="4B4B4B"/>
                </a:solidFill>
                <a:latin typeface="Trebuchet MS"/>
                <a:cs typeface="Trebuchet MS"/>
              </a:rPr>
              <a:t>f</a:t>
            </a:r>
            <a:r>
              <a:rPr sz="1800" spc="-15" dirty="0">
                <a:solidFill>
                  <a:srgbClr val="4B4B4B"/>
                </a:solidFill>
                <a:latin typeface="Trebuchet MS"/>
                <a:cs typeface="Trebuchet MS"/>
              </a:rPr>
              <a:t>o</a:t>
            </a:r>
            <a:r>
              <a:rPr sz="1800" spc="-40" dirty="0">
                <a:solidFill>
                  <a:srgbClr val="4B4B4B"/>
                </a:solidFill>
                <a:latin typeface="Trebuchet MS"/>
                <a:cs typeface="Trebuchet MS"/>
              </a:rPr>
              <a:t>n</a:t>
            </a:r>
            <a:endParaRPr sz="1800">
              <a:latin typeface="Trebuchet MS"/>
              <a:cs typeface="Trebuchet MS"/>
            </a:endParaRPr>
          </a:p>
        </p:txBody>
      </p:sp>
      <p:grpSp>
        <p:nvGrpSpPr>
          <p:cNvPr id="44" name="object 44"/>
          <p:cNvGrpSpPr/>
          <p:nvPr/>
        </p:nvGrpSpPr>
        <p:grpSpPr>
          <a:xfrm>
            <a:off x="6887781" y="1479994"/>
            <a:ext cx="1340485" cy="745490"/>
            <a:chOff x="6887781" y="1479994"/>
            <a:chExt cx="1340485" cy="745490"/>
          </a:xfrm>
        </p:grpSpPr>
        <p:sp>
          <p:nvSpPr>
            <p:cNvPr id="45" name="object 45"/>
            <p:cNvSpPr/>
            <p:nvPr/>
          </p:nvSpPr>
          <p:spPr>
            <a:xfrm>
              <a:off x="6892543" y="1484757"/>
              <a:ext cx="1330960" cy="735965"/>
            </a:xfrm>
            <a:custGeom>
              <a:avLst/>
              <a:gdLst/>
              <a:ahLst/>
              <a:cxnLst/>
              <a:rect l="l" t="t" r="r" b="b"/>
              <a:pathLst>
                <a:path w="1330959" h="735964">
                  <a:moveTo>
                    <a:pt x="665479" y="0"/>
                  </a:moveTo>
                  <a:lnTo>
                    <a:pt x="604907" y="1503"/>
                  </a:lnTo>
                  <a:lnTo>
                    <a:pt x="545858" y="5927"/>
                  </a:lnTo>
                  <a:lnTo>
                    <a:pt x="488567" y="13141"/>
                  </a:lnTo>
                  <a:lnTo>
                    <a:pt x="433271" y="23016"/>
                  </a:lnTo>
                  <a:lnTo>
                    <a:pt x="380202" y="35420"/>
                  </a:lnTo>
                  <a:lnTo>
                    <a:pt x="329597" y="50226"/>
                  </a:lnTo>
                  <a:lnTo>
                    <a:pt x="281691" y="67301"/>
                  </a:lnTo>
                  <a:lnTo>
                    <a:pt x="236718" y="86517"/>
                  </a:lnTo>
                  <a:lnTo>
                    <a:pt x="194913" y="107743"/>
                  </a:lnTo>
                  <a:lnTo>
                    <a:pt x="156511" y="130850"/>
                  </a:lnTo>
                  <a:lnTo>
                    <a:pt x="121747" y="155706"/>
                  </a:lnTo>
                  <a:lnTo>
                    <a:pt x="90856" y="182183"/>
                  </a:lnTo>
                  <a:lnTo>
                    <a:pt x="64073" y="210151"/>
                  </a:lnTo>
                  <a:lnTo>
                    <a:pt x="23771" y="270036"/>
                  </a:lnTo>
                  <a:lnTo>
                    <a:pt x="2719" y="334323"/>
                  </a:lnTo>
                  <a:lnTo>
                    <a:pt x="0" y="367791"/>
                  </a:lnTo>
                  <a:lnTo>
                    <a:pt x="2719" y="401279"/>
                  </a:lnTo>
                  <a:lnTo>
                    <a:pt x="23771" y="465591"/>
                  </a:lnTo>
                  <a:lnTo>
                    <a:pt x="64073" y="525488"/>
                  </a:lnTo>
                  <a:lnTo>
                    <a:pt x="90856" y="553456"/>
                  </a:lnTo>
                  <a:lnTo>
                    <a:pt x="121747" y="579932"/>
                  </a:lnTo>
                  <a:lnTo>
                    <a:pt x="156511" y="604786"/>
                  </a:lnTo>
                  <a:lnTo>
                    <a:pt x="194913" y="627888"/>
                  </a:lnTo>
                  <a:lnTo>
                    <a:pt x="236718" y="649108"/>
                  </a:lnTo>
                  <a:lnTo>
                    <a:pt x="281691" y="668317"/>
                  </a:lnTo>
                  <a:lnTo>
                    <a:pt x="329597" y="685386"/>
                  </a:lnTo>
                  <a:lnTo>
                    <a:pt x="380202" y="700184"/>
                  </a:lnTo>
                  <a:lnTo>
                    <a:pt x="433271" y="712582"/>
                  </a:lnTo>
                  <a:lnTo>
                    <a:pt x="488567" y="722451"/>
                  </a:lnTo>
                  <a:lnTo>
                    <a:pt x="545858" y="729660"/>
                  </a:lnTo>
                  <a:lnTo>
                    <a:pt x="604907" y="734081"/>
                  </a:lnTo>
                  <a:lnTo>
                    <a:pt x="665479" y="735583"/>
                  </a:lnTo>
                  <a:lnTo>
                    <a:pt x="726052" y="734081"/>
                  </a:lnTo>
                  <a:lnTo>
                    <a:pt x="785101" y="729660"/>
                  </a:lnTo>
                  <a:lnTo>
                    <a:pt x="842392" y="722451"/>
                  </a:lnTo>
                  <a:lnTo>
                    <a:pt x="897688" y="712582"/>
                  </a:lnTo>
                  <a:lnTo>
                    <a:pt x="950757" y="700184"/>
                  </a:lnTo>
                  <a:lnTo>
                    <a:pt x="1001362" y="685386"/>
                  </a:lnTo>
                  <a:lnTo>
                    <a:pt x="1049268" y="668317"/>
                  </a:lnTo>
                  <a:lnTo>
                    <a:pt x="1094241" y="649108"/>
                  </a:lnTo>
                  <a:lnTo>
                    <a:pt x="1136046" y="627888"/>
                  </a:lnTo>
                  <a:lnTo>
                    <a:pt x="1174448" y="604786"/>
                  </a:lnTo>
                  <a:lnTo>
                    <a:pt x="1209212" y="579932"/>
                  </a:lnTo>
                  <a:lnTo>
                    <a:pt x="1240103" y="553456"/>
                  </a:lnTo>
                  <a:lnTo>
                    <a:pt x="1266886" y="525488"/>
                  </a:lnTo>
                  <a:lnTo>
                    <a:pt x="1307188" y="465591"/>
                  </a:lnTo>
                  <a:lnTo>
                    <a:pt x="1328240" y="401279"/>
                  </a:lnTo>
                  <a:lnTo>
                    <a:pt x="1330959" y="367791"/>
                  </a:lnTo>
                  <a:lnTo>
                    <a:pt x="1328240" y="334323"/>
                  </a:lnTo>
                  <a:lnTo>
                    <a:pt x="1307188" y="270036"/>
                  </a:lnTo>
                  <a:lnTo>
                    <a:pt x="1266886" y="210151"/>
                  </a:lnTo>
                  <a:lnTo>
                    <a:pt x="1240103" y="182183"/>
                  </a:lnTo>
                  <a:lnTo>
                    <a:pt x="1209212" y="155706"/>
                  </a:lnTo>
                  <a:lnTo>
                    <a:pt x="1174448" y="130850"/>
                  </a:lnTo>
                  <a:lnTo>
                    <a:pt x="1136046" y="107743"/>
                  </a:lnTo>
                  <a:lnTo>
                    <a:pt x="1094241" y="86517"/>
                  </a:lnTo>
                  <a:lnTo>
                    <a:pt x="1049268" y="67301"/>
                  </a:lnTo>
                  <a:lnTo>
                    <a:pt x="1001362" y="50226"/>
                  </a:lnTo>
                  <a:lnTo>
                    <a:pt x="950757" y="35420"/>
                  </a:lnTo>
                  <a:lnTo>
                    <a:pt x="897688" y="23016"/>
                  </a:lnTo>
                  <a:lnTo>
                    <a:pt x="842392" y="13141"/>
                  </a:lnTo>
                  <a:lnTo>
                    <a:pt x="785101" y="5927"/>
                  </a:lnTo>
                  <a:lnTo>
                    <a:pt x="726052" y="1503"/>
                  </a:lnTo>
                  <a:lnTo>
                    <a:pt x="665479" y="0"/>
                  </a:lnTo>
                  <a:close/>
                </a:path>
              </a:pathLst>
            </a:custGeom>
            <a:solidFill>
              <a:srgbClr val="FFFFFF"/>
            </a:solidFill>
          </p:spPr>
          <p:txBody>
            <a:bodyPr wrap="square" lIns="0" tIns="0" rIns="0" bIns="0" rtlCol="0"/>
            <a:lstStyle/>
            <a:p>
              <a:endParaRPr/>
            </a:p>
          </p:txBody>
        </p:sp>
        <p:sp>
          <p:nvSpPr>
            <p:cNvPr id="46" name="object 46"/>
            <p:cNvSpPr/>
            <p:nvPr/>
          </p:nvSpPr>
          <p:spPr>
            <a:xfrm>
              <a:off x="6892543" y="1484757"/>
              <a:ext cx="1330960" cy="735965"/>
            </a:xfrm>
            <a:custGeom>
              <a:avLst/>
              <a:gdLst/>
              <a:ahLst/>
              <a:cxnLst/>
              <a:rect l="l" t="t" r="r" b="b"/>
              <a:pathLst>
                <a:path w="1330959" h="735964">
                  <a:moveTo>
                    <a:pt x="0" y="367791"/>
                  </a:moveTo>
                  <a:lnTo>
                    <a:pt x="10721" y="301694"/>
                  </a:lnTo>
                  <a:lnTo>
                    <a:pt x="41633" y="239478"/>
                  </a:lnTo>
                  <a:lnTo>
                    <a:pt x="90856" y="182183"/>
                  </a:lnTo>
                  <a:lnTo>
                    <a:pt x="121747" y="155706"/>
                  </a:lnTo>
                  <a:lnTo>
                    <a:pt x="156511" y="130850"/>
                  </a:lnTo>
                  <a:lnTo>
                    <a:pt x="194913" y="107743"/>
                  </a:lnTo>
                  <a:lnTo>
                    <a:pt x="236718" y="86517"/>
                  </a:lnTo>
                  <a:lnTo>
                    <a:pt x="281691" y="67301"/>
                  </a:lnTo>
                  <a:lnTo>
                    <a:pt x="329597" y="50226"/>
                  </a:lnTo>
                  <a:lnTo>
                    <a:pt x="380202" y="35420"/>
                  </a:lnTo>
                  <a:lnTo>
                    <a:pt x="433271" y="23016"/>
                  </a:lnTo>
                  <a:lnTo>
                    <a:pt x="488567" y="13141"/>
                  </a:lnTo>
                  <a:lnTo>
                    <a:pt x="545858" y="5927"/>
                  </a:lnTo>
                  <a:lnTo>
                    <a:pt x="604907" y="1503"/>
                  </a:lnTo>
                  <a:lnTo>
                    <a:pt x="665479" y="0"/>
                  </a:lnTo>
                  <a:lnTo>
                    <a:pt x="726052" y="1503"/>
                  </a:lnTo>
                  <a:lnTo>
                    <a:pt x="785101" y="5927"/>
                  </a:lnTo>
                  <a:lnTo>
                    <a:pt x="842392" y="13141"/>
                  </a:lnTo>
                  <a:lnTo>
                    <a:pt x="897688" y="23016"/>
                  </a:lnTo>
                  <a:lnTo>
                    <a:pt x="950757" y="35420"/>
                  </a:lnTo>
                  <a:lnTo>
                    <a:pt x="1001362" y="50226"/>
                  </a:lnTo>
                  <a:lnTo>
                    <a:pt x="1049268" y="67301"/>
                  </a:lnTo>
                  <a:lnTo>
                    <a:pt x="1094241" y="86517"/>
                  </a:lnTo>
                  <a:lnTo>
                    <a:pt x="1136046" y="107743"/>
                  </a:lnTo>
                  <a:lnTo>
                    <a:pt x="1174448" y="130850"/>
                  </a:lnTo>
                  <a:lnTo>
                    <a:pt x="1209212" y="155706"/>
                  </a:lnTo>
                  <a:lnTo>
                    <a:pt x="1240103" y="182183"/>
                  </a:lnTo>
                  <a:lnTo>
                    <a:pt x="1266886" y="210151"/>
                  </a:lnTo>
                  <a:lnTo>
                    <a:pt x="1307188" y="270036"/>
                  </a:lnTo>
                  <a:lnTo>
                    <a:pt x="1328240" y="334323"/>
                  </a:lnTo>
                  <a:lnTo>
                    <a:pt x="1330959" y="367791"/>
                  </a:lnTo>
                  <a:lnTo>
                    <a:pt x="1328240" y="401279"/>
                  </a:lnTo>
                  <a:lnTo>
                    <a:pt x="1320238" y="433922"/>
                  </a:lnTo>
                  <a:lnTo>
                    <a:pt x="1289326" y="496156"/>
                  </a:lnTo>
                  <a:lnTo>
                    <a:pt x="1240103" y="553456"/>
                  </a:lnTo>
                  <a:lnTo>
                    <a:pt x="1209212" y="579932"/>
                  </a:lnTo>
                  <a:lnTo>
                    <a:pt x="1174448" y="604786"/>
                  </a:lnTo>
                  <a:lnTo>
                    <a:pt x="1136046" y="627887"/>
                  </a:lnTo>
                  <a:lnTo>
                    <a:pt x="1094241" y="649108"/>
                  </a:lnTo>
                  <a:lnTo>
                    <a:pt x="1049268" y="668317"/>
                  </a:lnTo>
                  <a:lnTo>
                    <a:pt x="1001362" y="685386"/>
                  </a:lnTo>
                  <a:lnTo>
                    <a:pt x="950757" y="700184"/>
                  </a:lnTo>
                  <a:lnTo>
                    <a:pt x="897688" y="712582"/>
                  </a:lnTo>
                  <a:lnTo>
                    <a:pt x="842392" y="722451"/>
                  </a:lnTo>
                  <a:lnTo>
                    <a:pt x="785101" y="729660"/>
                  </a:lnTo>
                  <a:lnTo>
                    <a:pt x="726052" y="734081"/>
                  </a:lnTo>
                  <a:lnTo>
                    <a:pt x="665479" y="735583"/>
                  </a:lnTo>
                  <a:lnTo>
                    <a:pt x="604907" y="734081"/>
                  </a:lnTo>
                  <a:lnTo>
                    <a:pt x="545858" y="729660"/>
                  </a:lnTo>
                  <a:lnTo>
                    <a:pt x="488567" y="722451"/>
                  </a:lnTo>
                  <a:lnTo>
                    <a:pt x="433271" y="712582"/>
                  </a:lnTo>
                  <a:lnTo>
                    <a:pt x="380202" y="700184"/>
                  </a:lnTo>
                  <a:lnTo>
                    <a:pt x="329597" y="685386"/>
                  </a:lnTo>
                  <a:lnTo>
                    <a:pt x="281691" y="668317"/>
                  </a:lnTo>
                  <a:lnTo>
                    <a:pt x="236718" y="649108"/>
                  </a:lnTo>
                  <a:lnTo>
                    <a:pt x="194913" y="627888"/>
                  </a:lnTo>
                  <a:lnTo>
                    <a:pt x="156511" y="604786"/>
                  </a:lnTo>
                  <a:lnTo>
                    <a:pt x="121747" y="579932"/>
                  </a:lnTo>
                  <a:lnTo>
                    <a:pt x="90856" y="553456"/>
                  </a:lnTo>
                  <a:lnTo>
                    <a:pt x="64073" y="525488"/>
                  </a:lnTo>
                  <a:lnTo>
                    <a:pt x="23771" y="465591"/>
                  </a:lnTo>
                  <a:lnTo>
                    <a:pt x="2719" y="401279"/>
                  </a:lnTo>
                  <a:lnTo>
                    <a:pt x="0" y="367791"/>
                  </a:lnTo>
                  <a:close/>
                </a:path>
              </a:pathLst>
            </a:custGeom>
            <a:ln w="9524">
              <a:solidFill>
                <a:srgbClr val="4B4B4B"/>
              </a:solidFill>
            </a:ln>
          </p:spPr>
          <p:txBody>
            <a:bodyPr wrap="square" lIns="0" tIns="0" rIns="0" bIns="0" rtlCol="0"/>
            <a:lstStyle/>
            <a:p>
              <a:endParaRPr/>
            </a:p>
          </p:txBody>
        </p:sp>
      </p:grpSp>
      <p:sp>
        <p:nvSpPr>
          <p:cNvPr id="47" name="object 47"/>
          <p:cNvSpPr txBox="1"/>
          <p:nvPr/>
        </p:nvSpPr>
        <p:spPr>
          <a:xfrm>
            <a:off x="7168388" y="1614042"/>
            <a:ext cx="746125" cy="299720"/>
          </a:xfrm>
          <a:prstGeom prst="rect">
            <a:avLst/>
          </a:prstGeom>
        </p:spPr>
        <p:txBody>
          <a:bodyPr vert="horz" wrap="square" lIns="0" tIns="12700" rIns="0" bIns="0" rtlCol="0">
            <a:spAutoFit/>
          </a:bodyPr>
          <a:lstStyle/>
          <a:p>
            <a:pPr marL="12700">
              <a:lnSpc>
                <a:spcPct val="100000"/>
              </a:lnSpc>
              <a:spcBef>
                <a:spcPts val="100"/>
              </a:spcBef>
            </a:pPr>
            <a:r>
              <a:rPr sz="1800" u="heavy" spc="-70" dirty="0">
                <a:solidFill>
                  <a:srgbClr val="4B4B4B"/>
                </a:solidFill>
                <a:uFill>
                  <a:solidFill>
                    <a:srgbClr val="4B4B4B"/>
                  </a:solidFill>
                </a:uFill>
                <a:latin typeface="Trebuchet MS"/>
                <a:cs typeface="Trebuchet MS"/>
              </a:rPr>
              <a:t>urun_id</a:t>
            </a:r>
            <a:endParaRPr sz="1800">
              <a:latin typeface="Trebuchet MS"/>
              <a:cs typeface="Trebuchet MS"/>
            </a:endParaRPr>
          </a:p>
        </p:txBody>
      </p:sp>
      <p:grpSp>
        <p:nvGrpSpPr>
          <p:cNvPr id="48" name="object 48"/>
          <p:cNvGrpSpPr/>
          <p:nvPr/>
        </p:nvGrpSpPr>
        <p:grpSpPr>
          <a:xfrm>
            <a:off x="6173279" y="4457890"/>
            <a:ext cx="1110615" cy="603885"/>
            <a:chOff x="6173279" y="4457890"/>
            <a:chExt cx="1110615" cy="603885"/>
          </a:xfrm>
        </p:grpSpPr>
        <p:sp>
          <p:nvSpPr>
            <p:cNvPr id="49" name="object 49"/>
            <p:cNvSpPr/>
            <p:nvPr/>
          </p:nvSpPr>
          <p:spPr>
            <a:xfrm>
              <a:off x="6178041" y="4462653"/>
              <a:ext cx="1101090" cy="594360"/>
            </a:xfrm>
            <a:custGeom>
              <a:avLst/>
              <a:gdLst/>
              <a:ahLst/>
              <a:cxnLst/>
              <a:rect l="l" t="t" r="r" b="b"/>
              <a:pathLst>
                <a:path w="1101090" h="594360">
                  <a:moveTo>
                    <a:pt x="550290" y="0"/>
                  </a:moveTo>
                  <a:lnTo>
                    <a:pt x="490331" y="1742"/>
                  </a:lnTo>
                  <a:lnTo>
                    <a:pt x="432242" y="6850"/>
                  </a:lnTo>
                  <a:lnTo>
                    <a:pt x="376358" y="15141"/>
                  </a:lnTo>
                  <a:lnTo>
                    <a:pt x="323016" y="26435"/>
                  </a:lnTo>
                  <a:lnTo>
                    <a:pt x="272551" y="40550"/>
                  </a:lnTo>
                  <a:lnTo>
                    <a:pt x="225299" y="57306"/>
                  </a:lnTo>
                  <a:lnTo>
                    <a:pt x="181595" y="76521"/>
                  </a:lnTo>
                  <a:lnTo>
                    <a:pt x="141775" y="98015"/>
                  </a:lnTo>
                  <a:lnTo>
                    <a:pt x="106176" y="121606"/>
                  </a:lnTo>
                  <a:lnTo>
                    <a:pt x="75132" y="147113"/>
                  </a:lnTo>
                  <a:lnTo>
                    <a:pt x="28054" y="203151"/>
                  </a:lnTo>
                  <a:lnTo>
                    <a:pt x="3229" y="264681"/>
                  </a:lnTo>
                  <a:lnTo>
                    <a:pt x="0" y="297053"/>
                  </a:lnTo>
                  <a:lnTo>
                    <a:pt x="3229" y="329424"/>
                  </a:lnTo>
                  <a:lnTo>
                    <a:pt x="28054" y="390954"/>
                  </a:lnTo>
                  <a:lnTo>
                    <a:pt x="75132" y="446992"/>
                  </a:lnTo>
                  <a:lnTo>
                    <a:pt x="106176" y="472499"/>
                  </a:lnTo>
                  <a:lnTo>
                    <a:pt x="141775" y="496090"/>
                  </a:lnTo>
                  <a:lnTo>
                    <a:pt x="181595" y="517584"/>
                  </a:lnTo>
                  <a:lnTo>
                    <a:pt x="225299" y="536799"/>
                  </a:lnTo>
                  <a:lnTo>
                    <a:pt x="272551" y="553555"/>
                  </a:lnTo>
                  <a:lnTo>
                    <a:pt x="323016" y="567670"/>
                  </a:lnTo>
                  <a:lnTo>
                    <a:pt x="376358" y="578964"/>
                  </a:lnTo>
                  <a:lnTo>
                    <a:pt x="432242" y="587255"/>
                  </a:lnTo>
                  <a:lnTo>
                    <a:pt x="490331" y="592363"/>
                  </a:lnTo>
                  <a:lnTo>
                    <a:pt x="550290" y="594106"/>
                  </a:lnTo>
                  <a:lnTo>
                    <a:pt x="610250" y="592363"/>
                  </a:lnTo>
                  <a:lnTo>
                    <a:pt x="668339" y="587255"/>
                  </a:lnTo>
                  <a:lnTo>
                    <a:pt x="724223" y="578964"/>
                  </a:lnTo>
                  <a:lnTo>
                    <a:pt x="777565" y="567670"/>
                  </a:lnTo>
                  <a:lnTo>
                    <a:pt x="828030" y="553555"/>
                  </a:lnTo>
                  <a:lnTo>
                    <a:pt x="875282" y="536799"/>
                  </a:lnTo>
                  <a:lnTo>
                    <a:pt x="918986" y="517584"/>
                  </a:lnTo>
                  <a:lnTo>
                    <a:pt x="958806" y="496090"/>
                  </a:lnTo>
                  <a:lnTo>
                    <a:pt x="994405" y="472499"/>
                  </a:lnTo>
                  <a:lnTo>
                    <a:pt x="1025449" y="446992"/>
                  </a:lnTo>
                  <a:lnTo>
                    <a:pt x="1072527" y="390954"/>
                  </a:lnTo>
                  <a:lnTo>
                    <a:pt x="1097352" y="329424"/>
                  </a:lnTo>
                  <a:lnTo>
                    <a:pt x="1100582" y="297053"/>
                  </a:lnTo>
                  <a:lnTo>
                    <a:pt x="1097352" y="264681"/>
                  </a:lnTo>
                  <a:lnTo>
                    <a:pt x="1072527" y="203151"/>
                  </a:lnTo>
                  <a:lnTo>
                    <a:pt x="1025449" y="147113"/>
                  </a:lnTo>
                  <a:lnTo>
                    <a:pt x="994405" y="121606"/>
                  </a:lnTo>
                  <a:lnTo>
                    <a:pt x="958806" y="98015"/>
                  </a:lnTo>
                  <a:lnTo>
                    <a:pt x="918986" y="76521"/>
                  </a:lnTo>
                  <a:lnTo>
                    <a:pt x="875282" y="57306"/>
                  </a:lnTo>
                  <a:lnTo>
                    <a:pt x="828030" y="40550"/>
                  </a:lnTo>
                  <a:lnTo>
                    <a:pt x="777565" y="26435"/>
                  </a:lnTo>
                  <a:lnTo>
                    <a:pt x="724223" y="15141"/>
                  </a:lnTo>
                  <a:lnTo>
                    <a:pt x="668339" y="6850"/>
                  </a:lnTo>
                  <a:lnTo>
                    <a:pt x="610250" y="1742"/>
                  </a:lnTo>
                  <a:lnTo>
                    <a:pt x="550290" y="0"/>
                  </a:lnTo>
                  <a:close/>
                </a:path>
              </a:pathLst>
            </a:custGeom>
            <a:solidFill>
              <a:srgbClr val="FFFFFF"/>
            </a:solidFill>
          </p:spPr>
          <p:txBody>
            <a:bodyPr wrap="square" lIns="0" tIns="0" rIns="0" bIns="0" rtlCol="0"/>
            <a:lstStyle/>
            <a:p>
              <a:endParaRPr/>
            </a:p>
          </p:txBody>
        </p:sp>
        <p:sp>
          <p:nvSpPr>
            <p:cNvPr id="50" name="object 50"/>
            <p:cNvSpPr/>
            <p:nvPr/>
          </p:nvSpPr>
          <p:spPr>
            <a:xfrm>
              <a:off x="6178041" y="4462653"/>
              <a:ext cx="1101090" cy="594360"/>
            </a:xfrm>
            <a:custGeom>
              <a:avLst/>
              <a:gdLst/>
              <a:ahLst/>
              <a:cxnLst/>
              <a:rect l="l" t="t" r="r" b="b"/>
              <a:pathLst>
                <a:path w="1101090" h="594360">
                  <a:moveTo>
                    <a:pt x="0" y="297053"/>
                  </a:moveTo>
                  <a:lnTo>
                    <a:pt x="12692" y="233320"/>
                  </a:lnTo>
                  <a:lnTo>
                    <a:pt x="48979" y="174355"/>
                  </a:lnTo>
                  <a:lnTo>
                    <a:pt x="106176" y="121606"/>
                  </a:lnTo>
                  <a:lnTo>
                    <a:pt x="141775" y="98015"/>
                  </a:lnTo>
                  <a:lnTo>
                    <a:pt x="181595" y="76521"/>
                  </a:lnTo>
                  <a:lnTo>
                    <a:pt x="225299" y="57306"/>
                  </a:lnTo>
                  <a:lnTo>
                    <a:pt x="272551" y="40550"/>
                  </a:lnTo>
                  <a:lnTo>
                    <a:pt x="323016" y="26435"/>
                  </a:lnTo>
                  <a:lnTo>
                    <a:pt x="376358" y="15141"/>
                  </a:lnTo>
                  <a:lnTo>
                    <a:pt x="432242" y="6850"/>
                  </a:lnTo>
                  <a:lnTo>
                    <a:pt x="490331" y="1742"/>
                  </a:lnTo>
                  <a:lnTo>
                    <a:pt x="550290" y="0"/>
                  </a:lnTo>
                  <a:lnTo>
                    <a:pt x="610250" y="1742"/>
                  </a:lnTo>
                  <a:lnTo>
                    <a:pt x="668339" y="6850"/>
                  </a:lnTo>
                  <a:lnTo>
                    <a:pt x="724223" y="15141"/>
                  </a:lnTo>
                  <a:lnTo>
                    <a:pt x="777565" y="26435"/>
                  </a:lnTo>
                  <a:lnTo>
                    <a:pt x="828030" y="40550"/>
                  </a:lnTo>
                  <a:lnTo>
                    <a:pt x="875282" y="57306"/>
                  </a:lnTo>
                  <a:lnTo>
                    <a:pt x="918986" y="76521"/>
                  </a:lnTo>
                  <a:lnTo>
                    <a:pt x="958806" y="98015"/>
                  </a:lnTo>
                  <a:lnTo>
                    <a:pt x="994405" y="121606"/>
                  </a:lnTo>
                  <a:lnTo>
                    <a:pt x="1025449" y="147113"/>
                  </a:lnTo>
                  <a:lnTo>
                    <a:pt x="1072527" y="203151"/>
                  </a:lnTo>
                  <a:lnTo>
                    <a:pt x="1097352" y="264681"/>
                  </a:lnTo>
                  <a:lnTo>
                    <a:pt x="1100582" y="297053"/>
                  </a:lnTo>
                  <a:lnTo>
                    <a:pt x="1097352" y="329424"/>
                  </a:lnTo>
                  <a:lnTo>
                    <a:pt x="1087889" y="360785"/>
                  </a:lnTo>
                  <a:lnTo>
                    <a:pt x="1051602" y="419750"/>
                  </a:lnTo>
                  <a:lnTo>
                    <a:pt x="994405" y="472499"/>
                  </a:lnTo>
                  <a:lnTo>
                    <a:pt x="958806" y="496090"/>
                  </a:lnTo>
                  <a:lnTo>
                    <a:pt x="918986" y="517584"/>
                  </a:lnTo>
                  <a:lnTo>
                    <a:pt x="875282" y="536799"/>
                  </a:lnTo>
                  <a:lnTo>
                    <a:pt x="828030" y="553555"/>
                  </a:lnTo>
                  <a:lnTo>
                    <a:pt x="777565" y="567670"/>
                  </a:lnTo>
                  <a:lnTo>
                    <a:pt x="724223" y="578964"/>
                  </a:lnTo>
                  <a:lnTo>
                    <a:pt x="668339" y="587255"/>
                  </a:lnTo>
                  <a:lnTo>
                    <a:pt x="610250" y="592363"/>
                  </a:lnTo>
                  <a:lnTo>
                    <a:pt x="550290" y="594106"/>
                  </a:lnTo>
                  <a:lnTo>
                    <a:pt x="490331" y="592363"/>
                  </a:lnTo>
                  <a:lnTo>
                    <a:pt x="432242" y="587255"/>
                  </a:lnTo>
                  <a:lnTo>
                    <a:pt x="376358" y="578964"/>
                  </a:lnTo>
                  <a:lnTo>
                    <a:pt x="323016" y="567670"/>
                  </a:lnTo>
                  <a:lnTo>
                    <a:pt x="272551" y="553555"/>
                  </a:lnTo>
                  <a:lnTo>
                    <a:pt x="225299" y="536799"/>
                  </a:lnTo>
                  <a:lnTo>
                    <a:pt x="181595" y="517584"/>
                  </a:lnTo>
                  <a:lnTo>
                    <a:pt x="141775" y="496090"/>
                  </a:lnTo>
                  <a:lnTo>
                    <a:pt x="106176" y="472499"/>
                  </a:lnTo>
                  <a:lnTo>
                    <a:pt x="75132" y="446992"/>
                  </a:lnTo>
                  <a:lnTo>
                    <a:pt x="28054" y="390954"/>
                  </a:lnTo>
                  <a:lnTo>
                    <a:pt x="3229" y="329424"/>
                  </a:lnTo>
                  <a:lnTo>
                    <a:pt x="0" y="297053"/>
                  </a:lnTo>
                  <a:close/>
                </a:path>
              </a:pathLst>
            </a:custGeom>
            <a:ln w="9525">
              <a:solidFill>
                <a:srgbClr val="4B4B4B"/>
              </a:solidFill>
            </a:ln>
          </p:spPr>
          <p:txBody>
            <a:bodyPr wrap="square" lIns="0" tIns="0" rIns="0" bIns="0" rtlCol="0"/>
            <a:lstStyle/>
            <a:p>
              <a:endParaRPr/>
            </a:p>
          </p:txBody>
        </p:sp>
      </p:grpSp>
      <p:sp>
        <p:nvSpPr>
          <p:cNvPr id="51" name="object 51"/>
          <p:cNvSpPr txBox="1"/>
          <p:nvPr/>
        </p:nvSpPr>
        <p:spPr>
          <a:xfrm>
            <a:off x="6420103" y="4572380"/>
            <a:ext cx="431800" cy="299720"/>
          </a:xfrm>
          <a:prstGeom prst="rect">
            <a:avLst/>
          </a:prstGeom>
        </p:spPr>
        <p:txBody>
          <a:bodyPr vert="horz" wrap="square" lIns="0" tIns="12700" rIns="0" bIns="0" rtlCol="0">
            <a:spAutoFit/>
          </a:bodyPr>
          <a:lstStyle/>
          <a:p>
            <a:pPr marL="12700">
              <a:lnSpc>
                <a:spcPct val="100000"/>
              </a:lnSpc>
              <a:spcBef>
                <a:spcPts val="100"/>
              </a:spcBef>
            </a:pPr>
            <a:r>
              <a:rPr sz="1800" spc="-120" dirty="0">
                <a:solidFill>
                  <a:srgbClr val="4B4B4B"/>
                </a:solidFill>
                <a:latin typeface="Trebuchet MS"/>
                <a:cs typeface="Trebuchet MS"/>
              </a:rPr>
              <a:t>f</a:t>
            </a:r>
            <a:r>
              <a:rPr sz="1800" spc="-110" dirty="0">
                <a:solidFill>
                  <a:srgbClr val="4B4B4B"/>
                </a:solidFill>
                <a:latin typeface="Trebuchet MS"/>
                <a:cs typeface="Trebuchet MS"/>
              </a:rPr>
              <a:t>i</a:t>
            </a:r>
            <a:r>
              <a:rPr sz="1800" spc="-100" dirty="0">
                <a:solidFill>
                  <a:srgbClr val="4B4B4B"/>
                </a:solidFill>
                <a:latin typeface="Trebuchet MS"/>
                <a:cs typeface="Trebuchet MS"/>
              </a:rPr>
              <a:t>y</a:t>
            </a:r>
            <a:r>
              <a:rPr sz="1800" spc="-110" dirty="0">
                <a:solidFill>
                  <a:srgbClr val="4B4B4B"/>
                </a:solidFill>
                <a:latin typeface="Trebuchet MS"/>
                <a:cs typeface="Trebuchet MS"/>
              </a:rPr>
              <a:t>a</a:t>
            </a:r>
            <a:r>
              <a:rPr sz="1800" spc="-114" dirty="0">
                <a:solidFill>
                  <a:srgbClr val="4B4B4B"/>
                </a:solidFill>
                <a:latin typeface="Trebuchet MS"/>
                <a:cs typeface="Trebuchet MS"/>
              </a:rPr>
              <a:t>t</a:t>
            </a:r>
            <a:endParaRPr sz="1800">
              <a:latin typeface="Trebuchet MS"/>
              <a:cs typeface="Trebuchet MS"/>
            </a:endParaRPr>
          </a:p>
        </p:txBody>
      </p:sp>
      <p:grpSp>
        <p:nvGrpSpPr>
          <p:cNvPr id="52" name="object 52"/>
          <p:cNvGrpSpPr/>
          <p:nvPr/>
        </p:nvGrpSpPr>
        <p:grpSpPr>
          <a:xfrm>
            <a:off x="7426388" y="4504372"/>
            <a:ext cx="1449705" cy="730250"/>
            <a:chOff x="7426388" y="4504372"/>
            <a:chExt cx="1449705" cy="730250"/>
          </a:xfrm>
        </p:grpSpPr>
        <p:sp>
          <p:nvSpPr>
            <p:cNvPr id="53" name="object 53"/>
            <p:cNvSpPr/>
            <p:nvPr/>
          </p:nvSpPr>
          <p:spPr>
            <a:xfrm>
              <a:off x="7431151" y="4509134"/>
              <a:ext cx="1440180" cy="720725"/>
            </a:xfrm>
            <a:custGeom>
              <a:avLst/>
              <a:gdLst/>
              <a:ahLst/>
              <a:cxnLst/>
              <a:rect l="l" t="t" r="r" b="b"/>
              <a:pathLst>
                <a:path w="1440179" h="720725">
                  <a:moveTo>
                    <a:pt x="720090" y="0"/>
                  </a:moveTo>
                  <a:lnTo>
                    <a:pt x="657966" y="1322"/>
                  </a:lnTo>
                  <a:lnTo>
                    <a:pt x="597308" y="5217"/>
                  </a:lnTo>
                  <a:lnTo>
                    <a:pt x="538332" y="11576"/>
                  </a:lnTo>
                  <a:lnTo>
                    <a:pt x="481254" y="20291"/>
                  </a:lnTo>
                  <a:lnTo>
                    <a:pt x="426292" y="31254"/>
                  </a:lnTo>
                  <a:lnTo>
                    <a:pt x="373660" y="44357"/>
                  </a:lnTo>
                  <a:lnTo>
                    <a:pt x="323576" y="59491"/>
                  </a:lnTo>
                  <a:lnTo>
                    <a:pt x="276256" y="76549"/>
                  </a:lnTo>
                  <a:lnTo>
                    <a:pt x="231916" y="95422"/>
                  </a:lnTo>
                  <a:lnTo>
                    <a:pt x="190772" y="116001"/>
                  </a:lnTo>
                  <a:lnTo>
                    <a:pt x="153040" y="138179"/>
                  </a:lnTo>
                  <a:lnTo>
                    <a:pt x="118938" y="161848"/>
                  </a:lnTo>
                  <a:lnTo>
                    <a:pt x="88681" y="186899"/>
                  </a:lnTo>
                  <a:lnTo>
                    <a:pt x="40567" y="240714"/>
                  </a:lnTo>
                  <a:lnTo>
                    <a:pt x="10430" y="298761"/>
                  </a:lnTo>
                  <a:lnTo>
                    <a:pt x="0" y="360171"/>
                  </a:lnTo>
                  <a:lnTo>
                    <a:pt x="2643" y="391263"/>
                  </a:lnTo>
                  <a:lnTo>
                    <a:pt x="23143" y="451131"/>
                  </a:lnTo>
                  <a:lnTo>
                    <a:pt x="62485" y="507196"/>
                  </a:lnTo>
                  <a:lnTo>
                    <a:pt x="118938" y="558590"/>
                  </a:lnTo>
                  <a:lnTo>
                    <a:pt x="153040" y="582266"/>
                  </a:lnTo>
                  <a:lnTo>
                    <a:pt x="190772" y="604450"/>
                  </a:lnTo>
                  <a:lnTo>
                    <a:pt x="231916" y="625035"/>
                  </a:lnTo>
                  <a:lnTo>
                    <a:pt x="276256" y="643912"/>
                  </a:lnTo>
                  <a:lnTo>
                    <a:pt x="323576" y="660972"/>
                  </a:lnTo>
                  <a:lnTo>
                    <a:pt x="373660" y="676109"/>
                  </a:lnTo>
                  <a:lnTo>
                    <a:pt x="426292" y="689213"/>
                  </a:lnTo>
                  <a:lnTo>
                    <a:pt x="481254" y="700178"/>
                  </a:lnTo>
                  <a:lnTo>
                    <a:pt x="538332" y="708894"/>
                  </a:lnTo>
                  <a:lnTo>
                    <a:pt x="597308" y="715253"/>
                  </a:lnTo>
                  <a:lnTo>
                    <a:pt x="657966" y="719148"/>
                  </a:lnTo>
                  <a:lnTo>
                    <a:pt x="720090" y="720470"/>
                  </a:lnTo>
                  <a:lnTo>
                    <a:pt x="782231" y="719148"/>
                  </a:lnTo>
                  <a:lnTo>
                    <a:pt x="842904" y="715253"/>
                  </a:lnTo>
                  <a:lnTo>
                    <a:pt x="901890" y="708894"/>
                  </a:lnTo>
                  <a:lnTo>
                    <a:pt x="958975" y="700178"/>
                  </a:lnTo>
                  <a:lnTo>
                    <a:pt x="1013942" y="689213"/>
                  </a:lnTo>
                  <a:lnTo>
                    <a:pt x="1066575" y="676109"/>
                  </a:lnTo>
                  <a:lnTo>
                    <a:pt x="1116659" y="660972"/>
                  </a:lnTo>
                  <a:lnTo>
                    <a:pt x="1163977" y="643912"/>
                  </a:lnTo>
                  <a:lnTo>
                    <a:pt x="1208313" y="625035"/>
                  </a:lnTo>
                  <a:lnTo>
                    <a:pt x="1249452" y="604450"/>
                  </a:lnTo>
                  <a:lnTo>
                    <a:pt x="1287178" y="582266"/>
                  </a:lnTo>
                  <a:lnTo>
                    <a:pt x="1321274" y="558590"/>
                  </a:lnTo>
                  <a:lnTo>
                    <a:pt x="1351524" y="533531"/>
                  </a:lnTo>
                  <a:lnTo>
                    <a:pt x="1399625" y="479693"/>
                  </a:lnTo>
                  <a:lnTo>
                    <a:pt x="1429753" y="421619"/>
                  </a:lnTo>
                  <a:lnTo>
                    <a:pt x="1440179" y="360171"/>
                  </a:lnTo>
                  <a:lnTo>
                    <a:pt x="1437537" y="329100"/>
                  </a:lnTo>
                  <a:lnTo>
                    <a:pt x="1417044" y="269263"/>
                  </a:lnTo>
                  <a:lnTo>
                    <a:pt x="1377714" y="213224"/>
                  </a:lnTo>
                  <a:lnTo>
                    <a:pt x="1321274" y="161848"/>
                  </a:lnTo>
                  <a:lnTo>
                    <a:pt x="1287178" y="138179"/>
                  </a:lnTo>
                  <a:lnTo>
                    <a:pt x="1249452" y="116001"/>
                  </a:lnTo>
                  <a:lnTo>
                    <a:pt x="1208313" y="95422"/>
                  </a:lnTo>
                  <a:lnTo>
                    <a:pt x="1163977" y="76549"/>
                  </a:lnTo>
                  <a:lnTo>
                    <a:pt x="1116659" y="59491"/>
                  </a:lnTo>
                  <a:lnTo>
                    <a:pt x="1066575" y="44357"/>
                  </a:lnTo>
                  <a:lnTo>
                    <a:pt x="1013942" y="31254"/>
                  </a:lnTo>
                  <a:lnTo>
                    <a:pt x="958975" y="20291"/>
                  </a:lnTo>
                  <a:lnTo>
                    <a:pt x="901890" y="11576"/>
                  </a:lnTo>
                  <a:lnTo>
                    <a:pt x="842904" y="5217"/>
                  </a:lnTo>
                  <a:lnTo>
                    <a:pt x="782231" y="1322"/>
                  </a:lnTo>
                  <a:lnTo>
                    <a:pt x="720090" y="0"/>
                  </a:lnTo>
                  <a:close/>
                </a:path>
              </a:pathLst>
            </a:custGeom>
            <a:solidFill>
              <a:srgbClr val="FFFFFF"/>
            </a:solidFill>
          </p:spPr>
          <p:txBody>
            <a:bodyPr wrap="square" lIns="0" tIns="0" rIns="0" bIns="0" rtlCol="0"/>
            <a:lstStyle/>
            <a:p>
              <a:endParaRPr/>
            </a:p>
          </p:txBody>
        </p:sp>
        <p:sp>
          <p:nvSpPr>
            <p:cNvPr id="54" name="object 54"/>
            <p:cNvSpPr/>
            <p:nvPr/>
          </p:nvSpPr>
          <p:spPr>
            <a:xfrm>
              <a:off x="7431151" y="4509134"/>
              <a:ext cx="1440180" cy="720725"/>
            </a:xfrm>
            <a:custGeom>
              <a:avLst/>
              <a:gdLst/>
              <a:ahLst/>
              <a:cxnLst/>
              <a:rect l="l" t="t" r="r" b="b"/>
              <a:pathLst>
                <a:path w="1440179" h="720725">
                  <a:moveTo>
                    <a:pt x="0" y="360171"/>
                  </a:moveTo>
                  <a:lnTo>
                    <a:pt x="10430" y="298761"/>
                  </a:lnTo>
                  <a:lnTo>
                    <a:pt x="40567" y="240714"/>
                  </a:lnTo>
                  <a:lnTo>
                    <a:pt x="88681" y="186899"/>
                  </a:lnTo>
                  <a:lnTo>
                    <a:pt x="118938" y="161848"/>
                  </a:lnTo>
                  <a:lnTo>
                    <a:pt x="153040" y="138179"/>
                  </a:lnTo>
                  <a:lnTo>
                    <a:pt x="190772" y="116001"/>
                  </a:lnTo>
                  <a:lnTo>
                    <a:pt x="231916" y="95422"/>
                  </a:lnTo>
                  <a:lnTo>
                    <a:pt x="276256" y="76549"/>
                  </a:lnTo>
                  <a:lnTo>
                    <a:pt x="323576" y="59491"/>
                  </a:lnTo>
                  <a:lnTo>
                    <a:pt x="373660" y="44357"/>
                  </a:lnTo>
                  <a:lnTo>
                    <a:pt x="426292" y="31254"/>
                  </a:lnTo>
                  <a:lnTo>
                    <a:pt x="481254" y="20291"/>
                  </a:lnTo>
                  <a:lnTo>
                    <a:pt x="538332" y="11576"/>
                  </a:lnTo>
                  <a:lnTo>
                    <a:pt x="597308" y="5217"/>
                  </a:lnTo>
                  <a:lnTo>
                    <a:pt x="657966" y="1322"/>
                  </a:lnTo>
                  <a:lnTo>
                    <a:pt x="720090" y="0"/>
                  </a:lnTo>
                  <a:lnTo>
                    <a:pt x="782231" y="1322"/>
                  </a:lnTo>
                  <a:lnTo>
                    <a:pt x="842904" y="5217"/>
                  </a:lnTo>
                  <a:lnTo>
                    <a:pt x="901890" y="11576"/>
                  </a:lnTo>
                  <a:lnTo>
                    <a:pt x="958975" y="20291"/>
                  </a:lnTo>
                  <a:lnTo>
                    <a:pt x="1013942" y="31254"/>
                  </a:lnTo>
                  <a:lnTo>
                    <a:pt x="1066575" y="44357"/>
                  </a:lnTo>
                  <a:lnTo>
                    <a:pt x="1116659" y="59491"/>
                  </a:lnTo>
                  <a:lnTo>
                    <a:pt x="1163977" y="76549"/>
                  </a:lnTo>
                  <a:lnTo>
                    <a:pt x="1208313" y="95422"/>
                  </a:lnTo>
                  <a:lnTo>
                    <a:pt x="1249452" y="116001"/>
                  </a:lnTo>
                  <a:lnTo>
                    <a:pt x="1287178" y="138179"/>
                  </a:lnTo>
                  <a:lnTo>
                    <a:pt x="1321274" y="161848"/>
                  </a:lnTo>
                  <a:lnTo>
                    <a:pt x="1351524" y="186899"/>
                  </a:lnTo>
                  <a:lnTo>
                    <a:pt x="1399625" y="240714"/>
                  </a:lnTo>
                  <a:lnTo>
                    <a:pt x="1429753" y="298761"/>
                  </a:lnTo>
                  <a:lnTo>
                    <a:pt x="1440179" y="360171"/>
                  </a:lnTo>
                  <a:lnTo>
                    <a:pt x="1437537" y="391263"/>
                  </a:lnTo>
                  <a:lnTo>
                    <a:pt x="1429753" y="421619"/>
                  </a:lnTo>
                  <a:lnTo>
                    <a:pt x="1399625" y="479693"/>
                  </a:lnTo>
                  <a:lnTo>
                    <a:pt x="1351524" y="533531"/>
                  </a:lnTo>
                  <a:lnTo>
                    <a:pt x="1321274" y="558590"/>
                  </a:lnTo>
                  <a:lnTo>
                    <a:pt x="1287178" y="582266"/>
                  </a:lnTo>
                  <a:lnTo>
                    <a:pt x="1249452" y="604450"/>
                  </a:lnTo>
                  <a:lnTo>
                    <a:pt x="1208313" y="625035"/>
                  </a:lnTo>
                  <a:lnTo>
                    <a:pt x="1163977" y="643912"/>
                  </a:lnTo>
                  <a:lnTo>
                    <a:pt x="1116659" y="660972"/>
                  </a:lnTo>
                  <a:lnTo>
                    <a:pt x="1066575" y="676109"/>
                  </a:lnTo>
                  <a:lnTo>
                    <a:pt x="1013942" y="689213"/>
                  </a:lnTo>
                  <a:lnTo>
                    <a:pt x="958975" y="700178"/>
                  </a:lnTo>
                  <a:lnTo>
                    <a:pt x="901890" y="708894"/>
                  </a:lnTo>
                  <a:lnTo>
                    <a:pt x="842904" y="715253"/>
                  </a:lnTo>
                  <a:lnTo>
                    <a:pt x="782231" y="719148"/>
                  </a:lnTo>
                  <a:lnTo>
                    <a:pt x="720090" y="720470"/>
                  </a:lnTo>
                  <a:lnTo>
                    <a:pt x="657966" y="719148"/>
                  </a:lnTo>
                  <a:lnTo>
                    <a:pt x="597308" y="715253"/>
                  </a:lnTo>
                  <a:lnTo>
                    <a:pt x="538332" y="708894"/>
                  </a:lnTo>
                  <a:lnTo>
                    <a:pt x="481254" y="700178"/>
                  </a:lnTo>
                  <a:lnTo>
                    <a:pt x="426292" y="689213"/>
                  </a:lnTo>
                  <a:lnTo>
                    <a:pt x="373660" y="676109"/>
                  </a:lnTo>
                  <a:lnTo>
                    <a:pt x="323576" y="660972"/>
                  </a:lnTo>
                  <a:lnTo>
                    <a:pt x="276256" y="643912"/>
                  </a:lnTo>
                  <a:lnTo>
                    <a:pt x="231916" y="625035"/>
                  </a:lnTo>
                  <a:lnTo>
                    <a:pt x="190772" y="604450"/>
                  </a:lnTo>
                  <a:lnTo>
                    <a:pt x="153040" y="582266"/>
                  </a:lnTo>
                  <a:lnTo>
                    <a:pt x="118938" y="558590"/>
                  </a:lnTo>
                  <a:lnTo>
                    <a:pt x="88681" y="533531"/>
                  </a:lnTo>
                  <a:lnTo>
                    <a:pt x="40567" y="479693"/>
                  </a:lnTo>
                  <a:lnTo>
                    <a:pt x="10430" y="421619"/>
                  </a:lnTo>
                  <a:lnTo>
                    <a:pt x="0" y="360171"/>
                  </a:lnTo>
                  <a:close/>
                </a:path>
              </a:pathLst>
            </a:custGeom>
            <a:ln w="9525">
              <a:solidFill>
                <a:srgbClr val="4B4B4B"/>
              </a:solidFill>
            </a:ln>
          </p:spPr>
          <p:txBody>
            <a:bodyPr wrap="square" lIns="0" tIns="0" rIns="0" bIns="0" rtlCol="0"/>
            <a:lstStyle/>
            <a:p>
              <a:endParaRPr/>
            </a:p>
          </p:txBody>
        </p:sp>
      </p:grpSp>
      <p:sp>
        <p:nvSpPr>
          <p:cNvPr id="55" name="object 55"/>
          <p:cNvSpPr txBox="1"/>
          <p:nvPr/>
        </p:nvSpPr>
        <p:spPr>
          <a:xfrm>
            <a:off x="7723378" y="4637354"/>
            <a:ext cx="804545" cy="300355"/>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4B4B4B"/>
                </a:solidFill>
                <a:latin typeface="Trebuchet MS"/>
                <a:cs typeface="Trebuchet MS"/>
              </a:rPr>
              <a:t>u</a:t>
            </a:r>
            <a:r>
              <a:rPr sz="1800" spc="-45" dirty="0">
                <a:solidFill>
                  <a:srgbClr val="4B4B4B"/>
                </a:solidFill>
                <a:latin typeface="Trebuchet MS"/>
                <a:cs typeface="Trebuchet MS"/>
              </a:rPr>
              <a:t>r</a:t>
            </a:r>
            <a:r>
              <a:rPr sz="1800" spc="-80" dirty="0">
                <a:solidFill>
                  <a:srgbClr val="4B4B4B"/>
                </a:solidFill>
                <a:latin typeface="Trebuchet MS"/>
                <a:cs typeface="Trebuchet MS"/>
              </a:rPr>
              <a:t>u</a:t>
            </a:r>
            <a:r>
              <a:rPr sz="1800" spc="-55" dirty="0">
                <a:solidFill>
                  <a:srgbClr val="4B4B4B"/>
                </a:solidFill>
                <a:latin typeface="Trebuchet MS"/>
                <a:cs typeface="Trebuchet MS"/>
              </a:rPr>
              <a:t>n</a:t>
            </a:r>
            <a:r>
              <a:rPr sz="1800" spc="-60" dirty="0">
                <a:solidFill>
                  <a:srgbClr val="4B4B4B"/>
                </a:solidFill>
                <a:latin typeface="Trebuchet MS"/>
                <a:cs typeface="Trebuchet MS"/>
              </a:rPr>
              <a:t>_</a:t>
            </a:r>
            <a:r>
              <a:rPr sz="1800" spc="-70" dirty="0">
                <a:solidFill>
                  <a:srgbClr val="4B4B4B"/>
                </a:solidFill>
                <a:latin typeface="Trebuchet MS"/>
                <a:cs typeface="Trebuchet MS"/>
              </a:rPr>
              <a:t>ad</a:t>
            </a:r>
            <a:endParaRPr sz="1800">
              <a:latin typeface="Trebuchet MS"/>
              <a:cs typeface="Trebuchet MS"/>
            </a:endParaRPr>
          </a:p>
        </p:txBody>
      </p:sp>
      <p:sp>
        <p:nvSpPr>
          <p:cNvPr id="56" name="object 56"/>
          <p:cNvSpPr/>
          <p:nvPr/>
        </p:nvSpPr>
        <p:spPr>
          <a:xfrm>
            <a:off x="7410450" y="2220341"/>
            <a:ext cx="147955" cy="799465"/>
          </a:xfrm>
          <a:custGeom>
            <a:avLst/>
            <a:gdLst/>
            <a:ahLst/>
            <a:cxnLst/>
            <a:rect l="l" t="t" r="r" b="b"/>
            <a:pathLst>
              <a:path w="147954" h="799464">
                <a:moveTo>
                  <a:pt x="0" y="799338"/>
                </a:moveTo>
                <a:lnTo>
                  <a:pt x="147574" y="0"/>
                </a:lnTo>
              </a:path>
            </a:pathLst>
          </a:custGeom>
          <a:ln w="9524">
            <a:solidFill>
              <a:srgbClr val="4B4B4B"/>
            </a:solidFill>
          </a:ln>
        </p:spPr>
        <p:txBody>
          <a:bodyPr wrap="square" lIns="0" tIns="0" rIns="0" bIns="0" rtlCol="0"/>
          <a:lstStyle/>
          <a:p>
            <a:endParaRPr/>
          </a:p>
        </p:txBody>
      </p:sp>
      <p:sp>
        <p:nvSpPr>
          <p:cNvPr id="57" name="object 57"/>
          <p:cNvSpPr/>
          <p:nvPr/>
        </p:nvSpPr>
        <p:spPr>
          <a:xfrm>
            <a:off x="1161846" y="2220341"/>
            <a:ext cx="6989445" cy="3107055"/>
          </a:xfrm>
          <a:custGeom>
            <a:avLst/>
            <a:gdLst/>
            <a:ahLst/>
            <a:cxnLst/>
            <a:rect l="l" t="t" r="r" b="b"/>
            <a:pathLst>
              <a:path w="6989445" h="3107054">
                <a:moveTo>
                  <a:pt x="4225620" y="166624"/>
                </a:moveTo>
                <a:lnTo>
                  <a:pt x="3628593" y="416306"/>
                </a:lnTo>
              </a:path>
              <a:path w="6989445" h="3107054">
                <a:moveTo>
                  <a:pt x="3253181" y="0"/>
                </a:moveTo>
                <a:lnTo>
                  <a:pt x="3628593" y="416306"/>
                </a:lnTo>
              </a:path>
              <a:path w="6989445" h="3107054">
                <a:moveTo>
                  <a:pt x="1142060" y="173355"/>
                </a:moveTo>
                <a:lnTo>
                  <a:pt x="462864" y="990346"/>
                </a:lnTo>
              </a:path>
              <a:path w="6989445" h="3107054">
                <a:moveTo>
                  <a:pt x="159207" y="253619"/>
                </a:moveTo>
                <a:lnTo>
                  <a:pt x="462864" y="990346"/>
                </a:lnTo>
              </a:path>
              <a:path w="6989445" h="3107054">
                <a:moveTo>
                  <a:pt x="925271" y="1255014"/>
                </a:moveTo>
                <a:lnTo>
                  <a:pt x="2886786" y="933704"/>
                </a:lnTo>
              </a:path>
              <a:path w="6989445" h="3107054">
                <a:moveTo>
                  <a:pt x="0" y="1963420"/>
                </a:moveTo>
                <a:lnTo>
                  <a:pt x="462864" y="1519809"/>
                </a:lnTo>
              </a:path>
              <a:path w="6989445" h="3107054">
                <a:moveTo>
                  <a:pt x="965911" y="2063877"/>
                </a:moveTo>
                <a:lnTo>
                  <a:pt x="462864" y="1519809"/>
                </a:lnTo>
              </a:path>
              <a:path w="6989445" h="3107054">
                <a:moveTo>
                  <a:pt x="925271" y="1255014"/>
                </a:moveTo>
                <a:lnTo>
                  <a:pt x="2668473" y="2112391"/>
                </a:lnTo>
              </a:path>
              <a:path w="6989445" h="3107054">
                <a:moveTo>
                  <a:pt x="6233871" y="1352931"/>
                </a:moveTo>
                <a:lnTo>
                  <a:pt x="6305880" y="1424940"/>
                </a:lnTo>
              </a:path>
              <a:path w="6989445" h="3107054">
                <a:moveTo>
                  <a:pt x="6248603" y="1327785"/>
                </a:moveTo>
                <a:lnTo>
                  <a:pt x="5566486" y="2242312"/>
                </a:lnTo>
              </a:path>
              <a:path w="6989445" h="3107054">
                <a:moveTo>
                  <a:pt x="6248603" y="1327785"/>
                </a:moveTo>
                <a:lnTo>
                  <a:pt x="6989394" y="2288794"/>
                </a:lnTo>
              </a:path>
              <a:path w="6989445" h="3107054">
                <a:moveTo>
                  <a:pt x="4180408" y="2112391"/>
                </a:moveTo>
                <a:lnTo>
                  <a:pt x="5806516" y="1063625"/>
                </a:lnTo>
              </a:path>
              <a:path w="6989445" h="3107054">
                <a:moveTo>
                  <a:pt x="4370400" y="933704"/>
                </a:moveTo>
                <a:lnTo>
                  <a:pt x="5806516" y="1063625"/>
                </a:lnTo>
              </a:path>
              <a:path w="6989445" h="3107054">
                <a:moveTo>
                  <a:pt x="3424504" y="2633345"/>
                </a:moveTo>
                <a:lnTo>
                  <a:pt x="2887294" y="3012186"/>
                </a:lnTo>
              </a:path>
              <a:path w="6989445" h="3107054">
                <a:moveTo>
                  <a:pt x="3424504" y="2633345"/>
                </a:moveTo>
                <a:lnTo>
                  <a:pt x="3736162" y="3106674"/>
                </a:lnTo>
              </a:path>
            </a:pathLst>
          </a:custGeom>
          <a:ln w="9525">
            <a:solidFill>
              <a:srgbClr val="4B4B4B"/>
            </a:solidFill>
          </a:ln>
        </p:spPr>
        <p:txBody>
          <a:bodyPr wrap="square" lIns="0" tIns="0" rIns="0" bIns="0" rtlCol="0"/>
          <a:lstStyle/>
          <a:p>
            <a:endParaRPr/>
          </a:p>
        </p:txBody>
      </p:sp>
      <p:sp>
        <p:nvSpPr>
          <p:cNvPr id="58" name="object 58"/>
          <p:cNvSpPr txBox="1"/>
          <p:nvPr/>
        </p:nvSpPr>
        <p:spPr>
          <a:xfrm>
            <a:off x="5892165" y="2881376"/>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B4B4B"/>
                </a:solidFill>
                <a:latin typeface="Arial"/>
                <a:cs typeface="Arial"/>
              </a:rPr>
              <a:t>m</a:t>
            </a:r>
            <a:endParaRPr sz="1800">
              <a:latin typeface="Arial"/>
              <a:cs typeface="Arial"/>
            </a:endParaRPr>
          </a:p>
        </p:txBody>
      </p:sp>
      <p:sp>
        <p:nvSpPr>
          <p:cNvPr id="59" name="object 59"/>
          <p:cNvSpPr txBox="1"/>
          <p:nvPr/>
        </p:nvSpPr>
        <p:spPr>
          <a:xfrm>
            <a:off x="5820283" y="3673855"/>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B4B4B"/>
                </a:solidFill>
                <a:latin typeface="Arial"/>
                <a:cs typeface="Arial"/>
              </a:rPr>
              <a:t>m</a:t>
            </a:r>
            <a:endParaRPr sz="1800">
              <a:latin typeface="Arial"/>
              <a:cs typeface="Arial"/>
            </a:endParaRPr>
          </a:p>
        </p:txBody>
      </p:sp>
      <p:sp>
        <p:nvSpPr>
          <p:cNvPr id="60" name="object 60"/>
          <p:cNvSpPr txBox="1"/>
          <p:nvPr/>
        </p:nvSpPr>
        <p:spPr>
          <a:xfrm>
            <a:off x="2650617" y="3097529"/>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B4B4B"/>
                </a:solidFill>
                <a:latin typeface="Arial"/>
                <a:cs typeface="Arial"/>
              </a:rPr>
              <a:t>n</a:t>
            </a:r>
            <a:endParaRPr sz="1800">
              <a:latin typeface="Arial"/>
              <a:cs typeface="Arial"/>
            </a:endParaRPr>
          </a:p>
        </p:txBody>
      </p:sp>
      <p:sp>
        <p:nvSpPr>
          <p:cNvPr id="61" name="object 61"/>
          <p:cNvSpPr txBox="1"/>
          <p:nvPr/>
        </p:nvSpPr>
        <p:spPr>
          <a:xfrm>
            <a:off x="3010916" y="3673855"/>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B4B4B"/>
                </a:solidFill>
                <a:latin typeface="Arial"/>
                <a:cs typeface="Arial"/>
              </a:rPr>
              <a:t>n</a:t>
            </a:r>
            <a:endParaRPr sz="1800">
              <a:latin typeface="Arial"/>
              <a:cs typeface="Arial"/>
            </a:endParaRPr>
          </a:p>
        </p:txBody>
      </p:sp>
      <p:sp>
        <p:nvSpPr>
          <p:cNvPr id="62" name="object 62"/>
          <p:cNvSpPr txBox="1">
            <a:spLocks noGrp="1"/>
          </p:cNvSpPr>
          <p:nvPr>
            <p:ph type="title"/>
          </p:nvPr>
        </p:nvSpPr>
        <p:spPr>
          <a:xfrm>
            <a:off x="953516" y="818466"/>
            <a:ext cx="4862830" cy="695325"/>
          </a:xfrm>
          <a:prstGeom prst="rect">
            <a:avLst/>
          </a:prstGeom>
        </p:spPr>
        <p:txBody>
          <a:bodyPr vert="horz" wrap="square" lIns="0" tIns="12065" rIns="0" bIns="0" rtlCol="0">
            <a:spAutoFit/>
          </a:bodyPr>
          <a:lstStyle/>
          <a:p>
            <a:pPr marL="12700">
              <a:lnSpc>
                <a:spcPct val="100000"/>
              </a:lnSpc>
              <a:spcBef>
                <a:spcPts val="95"/>
              </a:spcBef>
            </a:pPr>
            <a:r>
              <a:rPr sz="4400" spc="-5" dirty="0">
                <a:solidFill>
                  <a:schemeClr val="accent5">
                    <a:lumMod val="50000"/>
                  </a:schemeClr>
                </a:solidFill>
              </a:rPr>
              <a:t>Kavramsal</a:t>
            </a:r>
            <a:r>
              <a:rPr sz="4400" spc="-65" dirty="0">
                <a:solidFill>
                  <a:schemeClr val="accent5">
                    <a:lumMod val="50000"/>
                  </a:schemeClr>
                </a:solidFill>
              </a:rPr>
              <a:t> </a:t>
            </a:r>
            <a:r>
              <a:rPr sz="4400" spc="-10" dirty="0">
                <a:solidFill>
                  <a:schemeClr val="accent5">
                    <a:lumMod val="50000"/>
                  </a:schemeClr>
                </a:solidFill>
              </a:rPr>
              <a:t>Tasarım</a:t>
            </a:r>
            <a:endParaRPr sz="4400" dirty="0">
              <a:solidFill>
                <a:schemeClr val="accent5">
                  <a:lumMod val="50000"/>
                </a:schemeClr>
              </a:solidFill>
            </a:endParaRPr>
          </a:p>
        </p:txBody>
      </p:sp>
      <p:sp>
        <p:nvSpPr>
          <p:cNvPr id="63" name="Altbilgi Yer Tutucusu 62"/>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90333" y="2277097"/>
            <a:ext cx="925194" cy="529590"/>
          </a:xfrm>
          <a:prstGeom prst="rect">
            <a:avLst/>
          </a:prstGeom>
          <a:solidFill>
            <a:srgbClr val="FFFFFF"/>
          </a:solidFill>
          <a:ln w="9525">
            <a:solidFill>
              <a:srgbClr val="4B4B4B"/>
            </a:solidFill>
          </a:ln>
        </p:spPr>
        <p:txBody>
          <a:bodyPr vert="horz" wrap="square" lIns="0" tIns="34290" rIns="0" bIns="0" rtlCol="0">
            <a:spAutoFit/>
          </a:bodyPr>
          <a:lstStyle/>
          <a:p>
            <a:pPr marL="198120">
              <a:lnSpc>
                <a:spcPct val="100000"/>
              </a:lnSpc>
              <a:spcBef>
                <a:spcPts val="270"/>
              </a:spcBef>
            </a:pPr>
            <a:r>
              <a:rPr sz="1800" spc="-90" dirty="0">
                <a:solidFill>
                  <a:srgbClr val="4B4B4B"/>
                </a:solidFill>
                <a:latin typeface="Trebuchet MS"/>
                <a:cs typeface="Trebuchet MS"/>
              </a:rPr>
              <a:t>Firma</a:t>
            </a:r>
            <a:endParaRPr sz="1800">
              <a:latin typeface="Trebuchet MS"/>
              <a:cs typeface="Trebuchet MS"/>
            </a:endParaRPr>
          </a:p>
        </p:txBody>
      </p:sp>
      <p:grpSp>
        <p:nvGrpSpPr>
          <p:cNvPr id="3" name="object 3"/>
          <p:cNvGrpSpPr/>
          <p:nvPr/>
        </p:nvGrpSpPr>
        <p:grpSpPr>
          <a:xfrm>
            <a:off x="3971861" y="1698434"/>
            <a:ext cx="1493520" cy="1044575"/>
            <a:chOff x="3971861" y="1698434"/>
            <a:chExt cx="1493520" cy="1044575"/>
          </a:xfrm>
        </p:grpSpPr>
        <p:sp>
          <p:nvSpPr>
            <p:cNvPr id="4" name="object 4"/>
            <p:cNvSpPr/>
            <p:nvPr/>
          </p:nvSpPr>
          <p:spPr>
            <a:xfrm>
              <a:off x="3976623" y="1703197"/>
              <a:ext cx="1483995" cy="1035050"/>
            </a:xfrm>
            <a:custGeom>
              <a:avLst/>
              <a:gdLst/>
              <a:ahLst/>
              <a:cxnLst/>
              <a:rect l="l" t="t" r="r" b="b"/>
              <a:pathLst>
                <a:path w="1483995" h="1035050">
                  <a:moveTo>
                    <a:pt x="741806" y="0"/>
                  </a:moveTo>
                  <a:lnTo>
                    <a:pt x="0" y="517270"/>
                  </a:lnTo>
                  <a:lnTo>
                    <a:pt x="741806" y="1034668"/>
                  </a:lnTo>
                  <a:lnTo>
                    <a:pt x="1483614" y="517270"/>
                  </a:lnTo>
                  <a:lnTo>
                    <a:pt x="741806" y="0"/>
                  </a:lnTo>
                  <a:close/>
                </a:path>
              </a:pathLst>
            </a:custGeom>
            <a:solidFill>
              <a:srgbClr val="FFFFFF"/>
            </a:solidFill>
          </p:spPr>
          <p:txBody>
            <a:bodyPr wrap="square" lIns="0" tIns="0" rIns="0" bIns="0" rtlCol="0"/>
            <a:lstStyle/>
            <a:p>
              <a:endParaRPr/>
            </a:p>
          </p:txBody>
        </p:sp>
        <p:sp>
          <p:nvSpPr>
            <p:cNvPr id="5" name="object 5"/>
            <p:cNvSpPr/>
            <p:nvPr/>
          </p:nvSpPr>
          <p:spPr>
            <a:xfrm>
              <a:off x="3976623" y="1703197"/>
              <a:ext cx="1483995" cy="1035050"/>
            </a:xfrm>
            <a:custGeom>
              <a:avLst/>
              <a:gdLst/>
              <a:ahLst/>
              <a:cxnLst/>
              <a:rect l="l" t="t" r="r" b="b"/>
              <a:pathLst>
                <a:path w="1483995" h="1035050">
                  <a:moveTo>
                    <a:pt x="0" y="517270"/>
                  </a:moveTo>
                  <a:lnTo>
                    <a:pt x="741806" y="0"/>
                  </a:lnTo>
                  <a:lnTo>
                    <a:pt x="1483614" y="517270"/>
                  </a:lnTo>
                  <a:lnTo>
                    <a:pt x="741806" y="1034668"/>
                  </a:lnTo>
                  <a:lnTo>
                    <a:pt x="0" y="517270"/>
                  </a:lnTo>
                  <a:close/>
                </a:path>
              </a:pathLst>
            </a:custGeom>
            <a:ln w="9525">
              <a:solidFill>
                <a:srgbClr val="4B4B4B"/>
              </a:solidFill>
            </a:ln>
          </p:spPr>
          <p:txBody>
            <a:bodyPr wrap="square" lIns="0" tIns="0" rIns="0" bIns="0" rtlCol="0"/>
            <a:lstStyle/>
            <a:p>
              <a:endParaRPr/>
            </a:p>
          </p:txBody>
        </p:sp>
      </p:grpSp>
      <p:sp>
        <p:nvSpPr>
          <p:cNvPr id="6" name="object 6"/>
          <p:cNvSpPr txBox="1"/>
          <p:nvPr/>
        </p:nvSpPr>
        <p:spPr>
          <a:xfrm>
            <a:off x="4427601" y="1983435"/>
            <a:ext cx="511175" cy="300355"/>
          </a:xfrm>
          <a:prstGeom prst="rect">
            <a:avLst/>
          </a:prstGeom>
        </p:spPr>
        <p:txBody>
          <a:bodyPr vert="horz" wrap="square" lIns="0" tIns="12700" rIns="0" bIns="0" rtlCol="0">
            <a:spAutoFit/>
          </a:bodyPr>
          <a:lstStyle/>
          <a:p>
            <a:pPr marL="12700">
              <a:lnSpc>
                <a:spcPct val="100000"/>
              </a:lnSpc>
              <a:spcBef>
                <a:spcPts val="100"/>
              </a:spcBef>
            </a:pPr>
            <a:r>
              <a:rPr sz="1800" spc="-70" dirty="0">
                <a:solidFill>
                  <a:srgbClr val="4B4B4B"/>
                </a:solidFill>
                <a:latin typeface="Arial"/>
                <a:cs typeface="Arial"/>
              </a:rPr>
              <a:t>Alınır</a:t>
            </a:r>
            <a:endParaRPr sz="1800">
              <a:latin typeface="Arial"/>
              <a:cs typeface="Arial"/>
            </a:endParaRPr>
          </a:p>
        </p:txBody>
      </p:sp>
      <p:sp>
        <p:nvSpPr>
          <p:cNvPr id="7" name="object 7"/>
          <p:cNvSpPr txBox="1"/>
          <p:nvPr/>
        </p:nvSpPr>
        <p:spPr>
          <a:xfrm>
            <a:off x="6896354" y="2086076"/>
            <a:ext cx="884555" cy="528955"/>
          </a:xfrm>
          <a:prstGeom prst="rect">
            <a:avLst/>
          </a:prstGeom>
          <a:solidFill>
            <a:srgbClr val="FFFFFF"/>
          </a:solidFill>
          <a:ln w="9525">
            <a:solidFill>
              <a:srgbClr val="4B4B4B"/>
            </a:solidFill>
          </a:ln>
        </p:spPr>
        <p:txBody>
          <a:bodyPr vert="horz" wrap="square" lIns="0" tIns="34290" rIns="0" bIns="0" rtlCol="0">
            <a:spAutoFit/>
          </a:bodyPr>
          <a:lstStyle/>
          <a:p>
            <a:pPr marL="93345">
              <a:lnSpc>
                <a:spcPct val="100000"/>
              </a:lnSpc>
              <a:spcBef>
                <a:spcPts val="270"/>
              </a:spcBef>
            </a:pPr>
            <a:r>
              <a:rPr sz="1800" spc="-45" dirty="0">
                <a:solidFill>
                  <a:srgbClr val="4B4B4B"/>
                </a:solidFill>
                <a:latin typeface="Trebuchet MS"/>
                <a:cs typeface="Trebuchet MS"/>
              </a:rPr>
              <a:t>Urun</a:t>
            </a:r>
            <a:endParaRPr sz="1800">
              <a:latin typeface="Trebuchet MS"/>
              <a:cs typeface="Trebuchet MS"/>
            </a:endParaRPr>
          </a:p>
        </p:txBody>
      </p:sp>
      <p:grpSp>
        <p:nvGrpSpPr>
          <p:cNvPr id="8" name="object 8"/>
          <p:cNvGrpSpPr/>
          <p:nvPr/>
        </p:nvGrpSpPr>
        <p:grpSpPr>
          <a:xfrm>
            <a:off x="3787965" y="687895"/>
            <a:ext cx="1110615" cy="603885"/>
            <a:chOff x="3787965" y="687895"/>
            <a:chExt cx="1110615" cy="603885"/>
          </a:xfrm>
        </p:grpSpPr>
        <p:sp>
          <p:nvSpPr>
            <p:cNvPr id="9" name="object 9"/>
            <p:cNvSpPr/>
            <p:nvPr/>
          </p:nvSpPr>
          <p:spPr>
            <a:xfrm>
              <a:off x="3792728" y="692658"/>
              <a:ext cx="1101090" cy="594360"/>
            </a:xfrm>
            <a:custGeom>
              <a:avLst/>
              <a:gdLst/>
              <a:ahLst/>
              <a:cxnLst/>
              <a:rect l="l" t="t" r="r" b="b"/>
              <a:pathLst>
                <a:path w="1101089" h="594360">
                  <a:moveTo>
                    <a:pt x="550291" y="0"/>
                  </a:moveTo>
                  <a:lnTo>
                    <a:pt x="490331" y="1744"/>
                  </a:lnTo>
                  <a:lnTo>
                    <a:pt x="432242" y="6856"/>
                  </a:lnTo>
                  <a:lnTo>
                    <a:pt x="376358" y="15153"/>
                  </a:lnTo>
                  <a:lnTo>
                    <a:pt x="323016" y="26455"/>
                  </a:lnTo>
                  <a:lnTo>
                    <a:pt x="272551" y="40578"/>
                  </a:lnTo>
                  <a:lnTo>
                    <a:pt x="225299" y="57343"/>
                  </a:lnTo>
                  <a:lnTo>
                    <a:pt x="181595" y="76565"/>
                  </a:lnTo>
                  <a:lnTo>
                    <a:pt x="141775" y="98065"/>
                  </a:lnTo>
                  <a:lnTo>
                    <a:pt x="106176" y="121660"/>
                  </a:lnTo>
                  <a:lnTo>
                    <a:pt x="75132" y="147169"/>
                  </a:lnTo>
                  <a:lnTo>
                    <a:pt x="28054" y="203199"/>
                  </a:lnTo>
                  <a:lnTo>
                    <a:pt x="3229" y="264703"/>
                  </a:lnTo>
                  <a:lnTo>
                    <a:pt x="0" y="297052"/>
                  </a:lnTo>
                  <a:lnTo>
                    <a:pt x="3229" y="329426"/>
                  </a:lnTo>
                  <a:lnTo>
                    <a:pt x="28054" y="390967"/>
                  </a:lnTo>
                  <a:lnTo>
                    <a:pt x="75132" y="447025"/>
                  </a:lnTo>
                  <a:lnTo>
                    <a:pt x="106176" y="472544"/>
                  </a:lnTo>
                  <a:lnTo>
                    <a:pt x="141775" y="496147"/>
                  </a:lnTo>
                  <a:lnTo>
                    <a:pt x="181595" y="517654"/>
                  </a:lnTo>
                  <a:lnTo>
                    <a:pt x="225299" y="536881"/>
                  </a:lnTo>
                  <a:lnTo>
                    <a:pt x="272551" y="553649"/>
                  </a:lnTo>
                  <a:lnTo>
                    <a:pt x="323016" y="567775"/>
                  </a:lnTo>
                  <a:lnTo>
                    <a:pt x="376358" y="579078"/>
                  </a:lnTo>
                  <a:lnTo>
                    <a:pt x="432242" y="587376"/>
                  </a:lnTo>
                  <a:lnTo>
                    <a:pt x="490331" y="592488"/>
                  </a:lnTo>
                  <a:lnTo>
                    <a:pt x="550291" y="594232"/>
                  </a:lnTo>
                  <a:lnTo>
                    <a:pt x="610250" y="592488"/>
                  </a:lnTo>
                  <a:lnTo>
                    <a:pt x="668339" y="587376"/>
                  </a:lnTo>
                  <a:lnTo>
                    <a:pt x="724223" y="579078"/>
                  </a:lnTo>
                  <a:lnTo>
                    <a:pt x="777565" y="567775"/>
                  </a:lnTo>
                  <a:lnTo>
                    <a:pt x="828030" y="553649"/>
                  </a:lnTo>
                  <a:lnTo>
                    <a:pt x="875282" y="536881"/>
                  </a:lnTo>
                  <a:lnTo>
                    <a:pt x="918986" y="517654"/>
                  </a:lnTo>
                  <a:lnTo>
                    <a:pt x="958806" y="496147"/>
                  </a:lnTo>
                  <a:lnTo>
                    <a:pt x="994405" y="472544"/>
                  </a:lnTo>
                  <a:lnTo>
                    <a:pt x="1025449" y="447025"/>
                  </a:lnTo>
                  <a:lnTo>
                    <a:pt x="1072527" y="390967"/>
                  </a:lnTo>
                  <a:lnTo>
                    <a:pt x="1097352" y="329426"/>
                  </a:lnTo>
                  <a:lnTo>
                    <a:pt x="1100582" y="297052"/>
                  </a:lnTo>
                  <a:lnTo>
                    <a:pt x="1097352" y="264703"/>
                  </a:lnTo>
                  <a:lnTo>
                    <a:pt x="1072527" y="203199"/>
                  </a:lnTo>
                  <a:lnTo>
                    <a:pt x="1025449" y="147169"/>
                  </a:lnTo>
                  <a:lnTo>
                    <a:pt x="994405" y="121660"/>
                  </a:lnTo>
                  <a:lnTo>
                    <a:pt x="958806" y="98065"/>
                  </a:lnTo>
                  <a:lnTo>
                    <a:pt x="918986" y="76565"/>
                  </a:lnTo>
                  <a:lnTo>
                    <a:pt x="875282" y="57343"/>
                  </a:lnTo>
                  <a:lnTo>
                    <a:pt x="828030" y="40578"/>
                  </a:lnTo>
                  <a:lnTo>
                    <a:pt x="777565" y="26455"/>
                  </a:lnTo>
                  <a:lnTo>
                    <a:pt x="724223" y="15153"/>
                  </a:lnTo>
                  <a:lnTo>
                    <a:pt x="668339" y="6856"/>
                  </a:lnTo>
                  <a:lnTo>
                    <a:pt x="610250" y="1744"/>
                  </a:lnTo>
                  <a:lnTo>
                    <a:pt x="550291" y="0"/>
                  </a:lnTo>
                  <a:close/>
                </a:path>
              </a:pathLst>
            </a:custGeom>
            <a:solidFill>
              <a:srgbClr val="FFFFFF"/>
            </a:solidFill>
          </p:spPr>
          <p:txBody>
            <a:bodyPr wrap="square" lIns="0" tIns="0" rIns="0" bIns="0" rtlCol="0"/>
            <a:lstStyle/>
            <a:p>
              <a:endParaRPr/>
            </a:p>
          </p:txBody>
        </p:sp>
        <p:sp>
          <p:nvSpPr>
            <p:cNvPr id="10" name="object 10"/>
            <p:cNvSpPr/>
            <p:nvPr/>
          </p:nvSpPr>
          <p:spPr>
            <a:xfrm>
              <a:off x="3792728" y="692658"/>
              <a:ext cx="1101090" cy="594360"/>
            </a:xfrm>
            <a:custGeom>
              <a:avLst/>
              <a:gdLst/>
              <a:ahLst/>
              <a:cxnLst/>
              <a:rect l="l" t="t" r="r" b="b"/>
              <a:pathLst>
                <a:path w="1101089" h="594360">
                  <a:moveTo>
                    <a:pt x="0" y="297052"/>
                  </a:moveTo>
                  <a:lnTo>
                    <a:pt x="12692" y="233358"/>
                  </a:lnTo>
                  <a:lnTo>
                    <a:pt x="48979" y="174409"/>
                  </a:lnTo>
                  <a:lnTo>
                    <a:pt x="106176" y="121660"/>
                  </a:lnTo>
                  <a:lnTo>
                    <a:pt x="141775" y="98065"/>
                  </a:lnTo>
                  <a:lnTo>
                    <a:pt x="181595" y="76565"/>
                  </a:lnTo>
                  <a:lnTo>
                    <a:pt x="225299" y="57343"/>
                  </a:lnTo>
                  <a:lnTo>
                    <a:pt x="272551" y="40578"/>
                  </a:lnTo>
                  <a:lnTo>
                    <a:pt x="323016" y="26455"/>
                  </a:lnTo>
                  <a:lnTo>
                    <a:pt x="376358" y="15153"/>
                  </a:lnTo>
                  <a:lnTo>
                    <a:pt x="432242" y="6856"/>
                  </a:lnTo>
                  <a:lnTo>
                    <a:pt x="490331" y="1744"/>
                  </a:lnTo>
                  <a:lnTo>
                    <a:pt x="550291" y="0"/>
                  </a:lnTo>
                  <a:lnTo>
                    <a:pt x="610250" y="1744"/>
                  </a:lnTo>
                  <a:lnTo>
                    <a:pt x="668339" y="6856"/>
                  </a:lnTo>
                  <a:lnTo>
                    <a:pt x="724223" y="15153"/>
                  </a:lnTo>
                  <a:lnTo>
                    <a:pt x="777565" y="26455"/>
                  </a:lnTo>
                  <a:lnTo>
                    <a:pt x="828030" y="40578"/>
                  </a:lnTo>
                  <a:lnTo>
                    <a:pt x="875282" y="57343"/>
                  </a:lnTo>
                  <a:lnTo>
                    <a:pt x="918986" y="76565"/>
                  </a:lnTo>
                  <a:lnTo>
                    <a:pt x="958806" y="98065"/>
                  </a:lnTo>
                  <a:lnTo>
                    <a:pt x="994405" y="121660"/>
                  </a:lnTo>
                  <a:lnTo>
                    <a:pt x="1025449" y="147169"/>
                  </a:lnTo>
                  <a:lnTo>
                    <a:pt x="1072527" y="203199"/>
                  </a:lnTo>
                  <a:lnTo>
                    <a:pt x="1097352" y="264703"/>
                  </a:lnTo>
                  <a:lnTo>
                    <a:pt x="1100582" y="297052"/>
                  </a:lnTo>
                  <a:lnTo>
                    <a:pt x="1097352" y="329426"/>
                  </a:lnTo>
                  <a:lnTo>
                    <a:pt x="1087889" y="360791"/>
                  </a:lnTo>
                  <a:lnTo>
                    <a:pt x="1051602" y="419773"/>
                  </a:lnTo>
                  <a:lnTo>
                    <a:pt x="994405" y="472544"/>
                  </a:lnTo>
                  <a:lnTo>
                    <a:pt x="958806" y="496147"/>
                  </a:lnTo>
                  <a:lnTo>
                    <a:pt x="918986" y="517654"/>
                  </a:lnTo>
                  <a:lnTo>
                    <a:pt x="875282" y="536881"/>
                  </a:lnTo>
                  <a:lnTo>
                    <a:pt x="828030" y="553649"/>
                  </a:lnTo>
                  <a:lnTo>
                    <a:pt x="777565" y="567775"/>
                  </a:lnTo>
                  <a:lnTo>
                    <a:pt x="724223" y="579078"/>
                  </a:lnTo>
                  <a:lnTo>
                    <a:pt x="668339" y="587376"/>
                  </a:lnTo>
                  <a:lnTo>
                    <a:pt x="610250" y="592488"/>
                  </a:lnTo>
                  <a:lnTo>
                    <a:pt x="550291" y="594232"/>
                  </a:lnTo>
                  <a:lnTo>
                    <a:pt x="490331" y="592488"/>
                  </a:lnTo>
                  <a:lnTo>
                    <a:pt x="432242" y="587376"/>
                  </a:lnTo>
                  <a:lnTo>
                    <a:pt x="376358" y="579078"/>
                  </a:lnTo>
                  <a:lnTo>
                    <a:pt x="323016" y="567775"/>
                  </a:lnTo>
                  <a:lnTo>
                    <a:pt x="272551" y="553649"/>
                  </a:lnTo>
                  <a:lnTo>
                    <a:pt x="225299" y="536881"/>
                  </a:lnTo>
                  <a:lnTo>
                    <a:pt x="181595" y="517654"/>
                  </a:lnTo>
                  <a:lnTo>
                    <a:pt x="141775" y="496147"/>
                  </a:lnTo>
                  <a:lnTo>
                    <a:pt x="106176" y="472544"/>
                  </a:lnTo>
                  <a:lnTo>
                    <a:pt x="75132" y="447025"/>
                  </a:lnTo>
                  <a:lnTo>
                    <a:pt x="28054" y="390967"/>
                  </a:lnTo>
                  <a:lnTo>
                    <a:pt x="3229" y="329426"/>
                  </a:lnTo>
                  <a:lnTo>
                    <a:pt x="0" y="297052"/>
                  </a:lnTo>
                  <a:close/>
                </a:path>
              </a:pathLst>
            </a:custGeom>
            <a:ln w="9525">
              <a:solidFill>
                <a:srgbClr val="4B4B4B"/>
              </a:solidFill>
            </a:ln>
          </p:spPr>
          <p:txBody>
            <a:bodyPr wrap="square" lIns="0" tIns="0" rIns="0" bIns="0" rtlCol="0"/>
            <a:lstStyle/>
            <a:p>
              <a:endParaRPr/>
            </a:p>
          </p:txBody>
        </p:sp>
      </p:grpSp>
      <p:sp>
        <p:nvSpPr>
          <p:cNvPr id="11" name="object 11"/>
          <p:cNvSpPr txBox="1"/>
          <p:nvPr/>
        </p:nvSpPr>
        <p:spPr>
          <a:xfrm>
            <a:off x="4033773" y="800811"/>
            <a:ext cx="461009" cy="300355"/>
          </a:xfrm>
          <a:prstGeom prst="rect">
            <a:avLst/>
          </a:prstGeom>
        </p:spPr>
        <p:txBody>
          <a:bodyPr vert="horz" wrap="square" lIns="0" tIns="12700" rIns="0" bIns="0" rtlCol="0">
            <a:spAutoFit/>
          </a:bodyPr>
          <a:lstStyle/>
          <a:p>
            <a:pPr marL="12700">
              <a:lnSpc>
                <a:spcPct val="100000"/>
              </a:lnSpc>
              <a:spcBef>
                <a:spcPts val="100"/>
              </a:spcBef>
            </a:pPr>
            <a:r>
              <a:rPr sz="1800" spc="-140" dirty="0">
                <a:solidFill>
                  <a:srgbClr val="4B4B4B"/>
                </a:solidFill>
                <a:latin typeface="Trebuchet MS"/>
                <a:cs typeface="Trebuchet MS"/>
              </a:rPr>
              <a:t>t</a:t>
            </a:r>
            <a:r>
              <a:rPr sz="1800" spc="-100" dirty="0">
                <a:solidFill>
                  <a:srgbClr val="4B4B4B"/>
                </a:solidFill>
                <a:latin typeface="Trebuchet MS"/>
                <a:cs typeface="Trebuchet MS"/>
              </a:rPr>
              <a:t>ar</a:t>
            </a:r>
            <a:r>
              <a:rPr sz="1800" spc="-75" dirty="0">
                <a:solidFill>
                  <a:srgbClr val="4B4B4B"/>
                </a:solidFill>
                <a:latin typeface="Trebuchet MS"/>
                <a:cs typeface="Trebuchet MS"/>
              </a:rPr>
              <a:t>i</a:t>
            </a:r>
            <a:r>
              <a:rPr sz="1800" spc="-40" dirty="0">
                <a:solidFill>
                  <a:srgbClr val="4B4B4B"/>
                </a:solidFill>
                <a:latin typeface="Trebuchet MS"/>
                <a:cs typeface="Trebuchet MS"/>
              </a:rPr>
              <a:t>h</a:t>
            </a:r>
            <a:endParaRPr sz="1800">
              <a:latin typeface="Trebuchet MS"/>
              <a:cs typeface="Trebuchet MS"/>
            </a:endParaRPr>
          </a:p>
        </p:txBody>
      </p:sp>
      <p:grpSp>
        <p:nvGrpSpPr>
          <p:cNvPr id="12" name="object 12"/>
          <p:cNvGrpSpPr/>
          <p:nvPr/>
        </p:nvGrpSpPr>
        <p:grpSpPr>
          <a:xfrm>
            <a:off x="5133149" y="941514"/>
            <a:ext cx="1222375" cy="603885"/>
            <a:chOff x="5133149" y="941514"/>
            <a:chExt cx="1222375" cy="603885"/>
          </a:xfrm>
        </p:grpSpPr>
        <p:sp>
          <p:nvSpPr>
            <p:cNvPr id="13" name="object 13"/>
            <p:cNvSpPr/>
            <p:nvPr/>
          </p:nvSpPr>
          <p:spPr>
            <a:xfrm>
              <a:off x="5137911" y="946277"/>
              <a:ext cx="1212850" cy="594360"/>
            </a:xfrm>
            <a:custGeom>
              <a:avLst/>
              <a:gdLst/>
              <a:ahLst/>
              <a:cxnLst/>
              <a:rect l="l" t="t" r="r" b="b"/>
              <a:pathLst>
                <a:path w="1212850" h="594360">
                  <a:moveTo>
                    <a:pt x="606298" y="0"/>
                  </a:moveTo>
                  <a:lnTo>
                    <a:pt x="544299" y="1534"/>
                  </a:lnTo>
                  <a:lnTo>
                    <a:pt x="484093" y="6039"/>
                  </a:lnTo>
                  <a:lnTo>
                    <a:pt x="425985" y="13364"/>
                  </a:lnTo>
                  <a:lnTo>
                    <a:pt x="370278" y="23360"/>
                  </a:lnTo>
                  <a:lnTo>
                    <a:pt x="317278" y="35876"/>
                  </a:lnTo>
                  <a:lnTo>
                    <a:pt x="267289" y="50765"/>
                  </a:lnTo>
                  <a:lnTo>
                    <a:pt x="220615" y="67875"/>
                  </a:lnTo>
                  <a:lnTo>
                    <a:pt x="177561" y="87058"/>
                  </a:lnTo>
                  <a:lnTo>
                    <a:pt x="138432" y="108164"/>
                  </a:lnTo>
                  <a:lnTo>
                    <a:pt x="103533" y="131043"/>
                  </a:lnTo>
                  <a:lnTo>
                    <a:pt x="73166" y="155545"/>
                  </a:lnTo>
                  <a:lnTo>
                    <a:pt x="27253" y="208824"/>
                  </a:lnTo>
                  <a:lnTo>
                    <a:pt x="3129" y="266802"/>
                  </a:lnTo>
                  <a:lnTo>
                    <a:pt x="0" y="297180"/>
                  </a:lnTo>
                  <a:lnTo>
                    <a:pt x="3129" y="327535"/>
                  </a:lnTo>
                  <a:lnTo>
                    <a:pt x="27253" y="385477"/>
                  </a:lnTo>
                  <a:lnTo>
                    <a:pt x="73166" y="438728"/>
                  </a:lnTo>
                  <a:lnTo>
                    <a:pt x="103533" y="463220"/>
                  </a:lnTo>
                  <a:lnTo>
                    <a:pt x="138432" y="486091"/>
                  </a:lnTo>
                  <a:lnTo>
                    <a:pt x="177561" y="507190"/>
                  </a:lnTo>
                  <a:lnTo>
                    <a:pt x="220615" y="526367"/>
                  </a:lnTo>
                  <a:lnTo>
                    <a:pt x="267289" y="543474"/>
                  </a:lnTo>
                  <a:lnTo>
                    <a:pt x="317278" y="558359"/>
                  </a:lnTo>
                  <a:lnTo>
                    <a:pt x="370278" y="570874"/>
                  </a:lnTo>
                  <a:lnTo>
                    <a:pt x="425985" y="580869"/>
                  </a:lnTo>
                  <a:lnTo>
                    <a:pt x="484093" y="588193"/>
                  </a:lnTo>
                  <a:lnTo>
                    <a:pt x="544299" y="592698"/>
                  </a:lnTo>
                  <a:lnTo>
                    <a:pt x="606298" y="594233"/>
                  </a:lnTo>
                  <a:lnTo>
                    <a:pt x="668298" y="592698"/>
                  </a:lnTo>
                  <a:lnTo>
                    <a:pt x="728507" y="588193"/>
                  </a:lnTo>
                  <a:lnTo>
                    <a:pt x="786622" y="580869"/>
                  </a:lnTo>
                  <a:lnTo>
                    <a:pt x="842337" y="570874"/>
                  </a:lnTo>
                  <a:lnTo>
                    <a:pt x="895347" y="558359"/>
                  </a:lnTo>
                  <a:lnTo>
                    <a:pt x="945347" y="543474"/>
                  </a:lnTo>
                  <a:lnTo>
                    <a:pt x="992032" y="526367"/>
                  </a:lnTo>
                  <a:lnTo>
                    <a:pt x="1035097" y="507190"/>
                  </a:lnTo>
                  <a:lnTo>
                    <a:pt x="1074238" y="486091"/>
                  </a:lnTo>
                  <a:lnTo>
                    <a:pt x="1109149" y="463220"/>
                  </a:lnTo>
                  <a:lnTo>
                    <a:pt x="1139526" y="438728"/>
                  </a:lnTo>
                  <a:lnTo>
                    <a:pt x="1185457" y="385477"/>
                  </a:lnTo>
                  <a:lnTo>
                    <a:pt x="1209591" y="327535"/>
                  </a:lnTo>
                  <a:lnTo>
                    <a:pt x="1212723" y="297180"/>
                  </a:lnTo>
                  <a:lnTo>
                    <a:pt x="1209591" y="266802"/>
                  </a:lnTo>
                  <a:lnTo>
                    <a:pt x="1185457" y="208824"/>
                  </a:lnTo>
                  <a:lnTo>
                    <a:pt x="1139526" y="155545"/>
                  </a:lnTo>
                  <a:lnTo>
                    <a:pt x="1109149" y="131043"/>
                  </a:lnTo>
                  <a:lnTo>
                    <a:pt x="1074238" y="108164"/>
                  </a:lnTo>
                  <a:lnTo>
                    <a:pt x="1035097" y="87058"/>
                  </a:lnTo>
                  <a:lnTo>
                    <a:pt x="992032" y="67875"/>
                  </a:lnTo>
                  <a:lnTo>
                    <a:pt x="945347" y="50765"/>
                  </a:lnTo>
                  <a:lnTo>
                    <a:pt x="895347" y="35876"/>
                  </a:lnTo>
                  <a:lnTo>
                    <a:pt x="842337" y="23360"/>
                  </a:lnTo>
                  <a:lnTo>
                    <a:pt x="786622" y="13364"/>
                  </a:lnTo>
                  <a:lnTo>
                    <a:pt x="728507" y="6039"/>
                  </a:lnTo>
                  <a:lnTo>
                    <a:pt x="668298" y="1534"/>
                  </a:lnTo>
                  <a:lnTo>
                    <a:pt x="606298" y="0"/>
                  </a:lnTo>
                  <a:close/>
                </a:path>
              </a:pathLst>
            </a:custGeom>
            <a:solidFill>
              <a:srgbClr val="FFFFFF"/>
            </a:solidFill>
          </p:spPr>
          <p:txBody>
            <a:bodyPr wrap="square" lIns="0" tIns="0" rIns="0" bIns="0" rtlCol="0"/>
            <a:lstStyle/>
            <a:p>
              <a:endParaRPr/>
            </a:p>
          </p:txBody>
        </p:sp>
        <p:sp>
          <p:nvSpPr>
            <p:cNvPr id="14" name="object 14"/>
            <p:cNvSpPr/>
            <p:nvPr/>
          </p:nvSpPr>
          <p:spPr>
            <a:xfrm>
              <a:off x="5137911" y="946277"/>
              <a:ext cx="1212850" cy="594360"/>
            </a:xfrm>
            <a:custGeom>
              <a:avLst/>
              <a:gdLst/>
              <a:ahLst/>
              <a:cxnLst/>
              <a:rect l="l" t="t" r="r" b="b"/>
              <a:pathLst>
                <a:path w="1212850" h="594360">
                  <a:moveTo>
                    <a:pt x="0" y="297180"/>
                  </a:moveTo>
                  <a:lnTo>
                    <a:pt x="12315" y="237300"/>
                  </a:lnTo>
                  <a:lnTo>
                    <a:pt x="47638" y="181522"/>
                  </a:lnTo>
                  <a:lnTo>
                    <a:pt x="103533" y="131043"/>
                  </a:lnTo>
                  <a:lnTo>
                    <a:pt x="138432" y="108164"/>
                  </a:lnTo>
                  <a:lnTo>
                    <a:pt x="177561" y="87058"/>
                  </a:lnTo>
                  <a:lnTo>
                    <a:pt x="220615" y="67875"/>
                  </a:lnTo>
                  <a:lnTo>
                    <a:pt x="267289" y="50765"/>
                  </a:lnTo>
                  <a:lnTo>
                    <a:pt x="317278" y="35876"/>
                  </a:lnTo>
                  <a:lnTo>
                    <a:pt x="370278" y="23360"/>
                  </a:lnTo>
                  <a:lnTo>
                    <a:pt x="425985" y="13364"/>
                  </a:lnTo>
                  <a:lnTo>
                    <a:pt x="484093" y="6039"/>
                  </a:lnTo>
                  <a:lnTo>
                    <a:pt x="544299" y="1534"/>
                  </a:lnTo>
                  <a:lnTo>
                    <a:pt x="606298" y="0"/>
                  </a:lnTo>
                  <a:lnTo>
                    <a:pt x="668298" y="1534"/>
                  </a:lnTo>
                  <a:lnTo>
                    <a:pt x="728507" y="6039"/>
                  </a:lnTo>
                  <a:lnTo>
                    <a:pt x="786622" y="13364"/>
                  </a:lnTo>
                  <a:lnTo>
                    <a:pt x="842337" y="23360"/>
                  </a:lnTo>
                  <a:lnTo>
                    <a:pt x="895347" y="35876"/>
                  </a:lnTo>
                  <a:lnTo>
                    <a:pt x="945347" y="50765"/>
                  </a:lnTo>
                  <a:lnTo>
                    <a:pt x="992032" y="67875"/>
                  </a:lnTo>
                  <a:lnTo>
                    <a:pt x="1035097" y="87058"/>
                  </a:lnTo>
                  <a:lnTo>
                    <a:pt x="1074238" y="108164"/>
                  </a:lnTo>
                  <a:lnTo>
                    <a:pt x="1109149" y="131043"/>
                  </a:lnTo>
                  <a:lnTo>
                    <a:pt x="1139526" y="155545"/>
                  </a:lnTo>
                  <a:lnTo>
                    <a:pt x="1185457" y="208824"/>
                  </a:lnTo>
                  <a:lnTo>
                    <a:pt x="1209591" y="266802"/>
                  </a:lnTo>
                  <a:lnTo>
                    <a:pt x="1212723" y="297180"/>
                  </a:lnTo>
                  <a:lnTo>
                    <a:pt x="1209591" y="327535"/>
                  </a:lnTo>
                  <a:lnTo>
                    <a:pt x="1200401" y="357017"/>
                  </a:lnTo>
                  <a:lnTo>
                    <a:pt x="1165064" y="412763"/>
                  </a:lnTo>
                  <a:lnTo>
                    <a:pt x="1109149" y="463220"/>
                  </a:lnTo>
                  <a:lnTo>
                    <a:pt x="1074238" y="486091"/>
                  </a:lnTo>
                  <a:lnTo>
                    <a:pt x="1035097" y="507190"/>
                  </a:lnTo>
                  <a:lnTo>
                    <a:pt x="992032" y="526367"/>
                  </a:lnTo>
                  <a:lnTo>
                    <a:pt x="945347" y="543474"/>
                  </a:lnTo>
                  <a:lnTo>
                    <a:pt x="895347" y="558359"/>
                  </a:lnTo>
                  <a:lnTo>
                    <a:pt x="842337" y="570874"/>
                  </a:lnTo>
                  <a:lnTo>
                    <a:pt x="786622" y="580869"/>
                  </a:lnTo>
                  <a:lnTo>
                    <a:pt x="728507" y="588193"/>
                  </a:lnTo>
                  <a:lnTo>
                    <a:pt x="668298" y="592698"/>
                  </a:lnTo>
                  <a:lnTo>
                    <a:pt x="606298" y="594233"/>
                  </a:lnTo>
                  <a:lnTo>
                    <a:pt x="544299" y="592698"/>
                  </a:lnTo>
                  <a:lnTo>
                    <a:pt x="484093" y="588193"/>
                  </a:lnTo>
                  <a:lnTo>
                    <a:pt x="425985" y="580869"/>
                  </a:lnTo>
                  <a:lnTo>
                    <a:pt x="370278" y="570874"/>
                  </a:lnTo>
                  <a:lnTo>
                    <a:pt x="317278" y="558359"/>
                  </a:lnTo>
                  <a:lnTo>
                    <a:pt x="267289" y="543474"/>
                  </a:lnTo>
                  <a:lnTo>
                    <a:pt x="220615" y="526367"/>
                  </a:lnTo>
                  <a:lnTo>
                    <a:pt x="177561" y="507190"/>
                  </a:lnTo>
                  <a:lnTo>
                    <a:pt x="138432" y="486091"/>
                  </a:lnTo>
                  <a:lnTo>
                    <a:pt x="103533" y="463220"/>
                  </a:lnTo>
                  <a:lnTo>
                    <a:pt x="73166" y="438728"/>
                  </a:lnTo>
                  <a:lnTo>
                    <a:pt x="27253" y="385477"/>
                  </a:lnTo>
                  <a:lnTo>
                    <a:pt x="3129" y="327535"/>
                  </a:lnTo>
                  <a:lnTo>
                    <a:pt x="0" y="297180"/>
                  </a:lnTo>
                  <a:close/>
                </a:path>
              </a:pathLst>
            </a:custGeom>
            <a:ln w="9525">
              <a:solidFill>
                <a:srgbClr val="4B4B4B"/>
              </a:solidFill>
            </a:ln>
          </p:spPr>
          <p:txBody>
            <a:bodyPr wrap="square" lIns="0" tIns="0" rIns="0" bIns="0" rtlCol="0"/>
            <a:lstStyle/>
            <a:p>
              <a:endParaRPr/>
            </a:p>
          </p:txBody>
        </p:sp>
      </p:grpSp>
      <p:sp>
        <p:nvSpPr>
          <p:cNvPr id="15" name="object 15"/>
          <p:cNvSpPr txBox="1"/>
          <p:nvPr/>
        </p:nvSpPr>
        <p:spPr>
          <a:xfrm>
            <a:off x="5395976" y="1054734"/>
            <a:ext cx="626110"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4B4B4B"/>
                </a:solidFill>
                <a:latin typeface="Trebuchet MS"/>
                <a:cs typeface="Trebuchet MS"/>
              </a:rPr>
              <a:t>mi</a:t>
            </a:r>
            <a:r>
              <a:rPr sz="1800" spc="-90" dirty="0">
                <a:solidFill>
                  <a:srgbClr val="4B4B4B"/>
                </a:solidFill>
                <a:latin typeface="Trebuchet MS"/>
                <a:cs typeface="Trebuchet MS"/>
              </a:rPr>
              <a:t>k</a:t>
            </a:r>
            <a:r>
              <a:rPr sz="1800" spc="-145" dirty="0">
                <a:solidFill>
                  <a:srgbClr val="4B4B4B"/>
                </a:solidFill>
                <a:latin typeface="Trebuchet MS"/>
                <a:cs typeface="Trebuchet MS"/>
              </a:rPr>
              <a:t>t</a:t>
            </a:r>
            <a:r>
              <a:rPr sz="1800" spc="-80" dirty="0">
                <a:solidFill>
                  <a:srgbClr val="4B4B4B"/>
                </a:solidFill>
                <a:latin typeface="Trebuchet MS"/>
                <a:cs typeface="Trebuchet MS"/>
              </a:rPr>
              <a:t>ar</a:t>
            </a:r>
            <a:endParaRPr sz="1800">
              <a:latin typeface="Trebuchet MS"/>
              <a:cs typeface="Trebuchet MS"/>
            </a:endParaRPr>
          </a:p>
        </p:txBody>
      </p:sp>
      <p:grpSp>
        <p:nvGrpSpPr>
          <p:cNvPr id="16" name="object 16"/>
          <p:cNvGrpSpPr/>
          <p:nvPr/>
        </p:nvGrpSpPr>
        <p:grpSpPr>
          <a:xfrm>
            <a:off x="534784" y="834453"/>
            <a:ext cx="1428750" cy="711200"/>
            <a:chOff x="534784" y="834453"/>
            <a:chExt cx="1428750" cy="711200"/>
          </a:xfrm>
        </p:grpSpPr>
        <p:sp>
          <p:nvSpPr>
            <p:cNvPr id="17" name="object 17"/>
            <p:cNvSpPr/>
            <p:nvPr/>
          </p:nvSpPr>
          <p:spPr>
            <a:xfrm>
              <a:off x="539546" y="839216"/>
              <a:ext cx="1419225" cy="701675"/>
            </a:xfrm>
            <a:custGeom>
              <a:avLst/>
              <a:gdLst/>
              <a:ahLst/>
              <a:cxnLst/>
              <a:rect l="l" t="t" r="r" b="b"/>
              <a:pathLst>
                <a:path w="1419225" h="701675">
                  <a:moveTo>
                    <a:pt x="709460" y="0"/>
                  </a:moveTo>
                  <a:lnTo>
                    <a:pt x="648245" y="1286"/>
                  </a:lnTo>
                  <a:lnTo>
                    <a:pt x="588477" y="5077"/>
                  </a:lnTo>
                  <a:lnTo>
                    <a:pt x="530367" y="11266"/>
                  </a:lnTo>
                  <a:lnTo>
                    <a:pt x="474129" y="19749"/>
                  </a:lnTo>
                  <a:lnTo>
                    <a:pt x="419976" y="30420"/>
                  </a:lnTo>
                  <a:lnTo>
                    <a:pt x="368121" y="43173"/>
                  </a:lnTo>
                  <a:lnTo>
                    <a:pt x="318776" y="57905"/>
                  </a:lnTo>
                  <a:lnTo>
                    <a:pt x="272155" y="74508"/>
                  </a:lnTo>
                  <a:lnTo>
                    <a:pt x="228471" y="92879"/>
                  </a:lnTo>
                  <a:lnTo>
                    <a:pt x="187937" y="112913"/>
                  </a:lnTo>
                  <a:lnTo>
                    <a:pt x="150765" y="134503"/>
                  </a:lnTo>
                  <a:lnTo>
                    <a:pt x="117168" y="157545"/>
                  </a:lnTo>
                  <a:lnTo>
                    <a:pt x="87361" y="181933"/>
                  </a:lnTo>
                  <a:lnTo>
                    <a:pt x="39962" y="234328"/>
                  </a:lnTo>
                  <a:lnTo>
                    <a:pt x="10274" y="290846"/>
                  </a:lnTo>
                  <a:lnTo>
                    <a:pt x="0" y="350647"/>
                  </a:lnTo>
                  <a:lnTo>
                    <a:pt x="2604" y="380904"/>
                  </a:lnTo>
                  <a:lnTo>
                    <a:pt x="22798" y="439169"/>
                  </a:lnTo>
                  <a:lnTo>
                    <a:pt x="61554" y="493731"/>
                  </a:lnTo>
                  <a:lnTo>
                    <a:pt x="117168" y="543748"/>
                  </a:lnTo>
                  <a:lnTo>
                    <a:pt x="150765" y="566790"/>
                  </a:lnTo>
                  <a:lnTo>
                    <a:pt x="187937" y="588380"/>
                  </a:lnTo>
                  <a:lnTo>
                    <a:pt x="228471" y="608414"/>
                  </a:lnTo>
                  <a:lnTo>
                    <a:pt x="272155" y="626785"/>
                  </a:lnTo>
                  <a:lnTo>
                    <a:pt x="318776" y="643388"/>
                  </a:lnTo>
                  <a:lnTo>
                    <a:pt x="368121" y="658120"/>
                  </a:lnTo>
                  <a:lnTo>
                    <a:pt x="419976" y="670873"/>
                  </a:lnTo>
                  <a:lnTo>
                    <a:pt x="474129" y="681544"/>
                  </a:lnTo>
                  <a:lnTo>
                    <a:pt x="530367" y="690027"/>
                  </a:lnTo>
                  <a:lnTo>
                    <a:pt x="588477" y="696216"/>
                  </a:lnTo>
                  <a:lnTo>
                    <a:pt x="648245" y="700007"/>
                  </a:lnTo>
                  <a:lnTo>
                    <a:pt x="709460" y="701294"/>
                  </a:lnTo>
                  <a:lnTo>
                    <a:pt x="770676" y="700007"/>
                  </a:lnTo>
                  <a:lnTo>
                    <a:pt x="830446" y="696216"/>
                  </a:lnTo>
                  <a:lnTo>
                    <a:pt x="888557" y="690027"/>
                  </a:lnTo>
                  <a:lnTo>
                    <a:pt x="944795" y="681544"/>
                  </a:lnTo>
                  <a:lnTo>
                    <a:pt x="998949" y="670873"/>
                  </a:lnTo>
                  <a:lnTo>
                    <a:pt x="1050804" y="658120"/>
                  </a:lnTo>
                  <a:lnTo>
                    <a:pt x="1100149" y="643388"/>
                  </a:lnTo>
                  <a:lnTo>
                    <a:pt x="1146769" y="626785"/>
                  </a:lnTo>
                  <a:lnTo>
                    <a:pt x="1190453" y="608414"/>
                  </a:lnTo>
                  <a:lnTo>
                    <a:pt x="1230987" y="588380"/>
                  </a:lnTo>
                  <a:lnTo>
                    <a:pt x="1268158" y="566790"/>
                  </a:lnTo>
                  <a:lnTo>
                    <a:pt x="1301754" y="543748"/>
                  </a:lnTo>
                  <a:lnTo>
                    <a:pt x="1331561" y="519360"/>
                  </a:lnTo>
                  <a:lnTo>
                    <a:pt x="1378958" y="466965"/>
                  </a:lnTo>
                  <a:lnTo>
                    <a:pt x="1408645" y="410447"/>
                  </a:lnTo>
                  <a:lnTo>
                    <a:pt x="1418920" y="350647"/>
                  </a:lnTo>
                  <a:lnTo>
                    <a:pt x="1416316" y="320389"/>
                  </a:lnTo>
                  <a:lnTo>
                    <a:pt x="1396122" y="262124"/>
                  </a:lnTo>
                  <a:lnTo>
                    <a:pt x="1357367" y="207562"/>
                  </a:lnTo>
                  <a:lnTo>
                    <a:pt x="1301754" y="157545"/>
                  </a:lnTo>
                  <a:lnTo>
                    <a:pt x="1268158" y="134503"/>
                  </a:lnTo>
                  <a:lnTo>
                    <a:pt x="1230987" y="112913"/>
                  </a:lnTo>
                  <a:lnTo>
                    <a:pt x="1190453" y="92879"/>
                  </a:lnTo>
                  <a:lnTo>
                    <a:pt x="1146769" y="74508"/>
                  </a:lnTo>
                  <a:lnTo>
                    <a:pt x="1100149" y="57905"/>
                  </a:lnTo>
                  <a:lnTo>
                    <a:pt x="1050804" y="43173"/>
                  </a:lnTo>
                  <a:lnTo>
                    <a:pt x="998949" y="30420"/>
                  </a:lnTo>
                  <a:lnTo>
                    <a:pt x="944795" y="19749"/>
                  </a:lnTo>
                  <a:lnTo>
                    <a:pt x="888557" y="11266"/>
                  </a:lnTo>
                  <a:lnTo>
                    <a:pt x="830446" y="5077"/>
                  </a:lnTo>
                  <a:lnTo>
                    <a:pt x="770676" y="1286"/>
                  </a:lnTo>
                  <a:lnTo>
                    <a:pt x="709460" y="0"/>
                  </a:lnTo>
                  <a:close/>
                </a:path>
              </a:pathLst>
            </a:custGeom>
            <a:solidFill>
              <a:srgbClr val="FFFFFF"/>
            </a:solidFill>
          </p:spPr>
          <p:txBody>
            <a:bodyPr wrap="square" lIns="0" tIns="0" rIns="0" bIns="0" rtlCol="0"/>
            <a:lstStyle/>
            <a:p>
              <a:endParaRPr/>
            </a:p>
          </p:txBody>
        </p:sp>
        <p:sp>
          <p:nvSpPr>
            <p:cNvPr id="18" name="object 18"/>
            <p:cNvSpPr/>
            <p:nvPr/>
          </p:nvSpPr>
          <p:spPr>
            <a:xfrm>
              <a:off x="539546" y="839216"/>
              <a:ext cx="1419225" cy="701675"/>
            </a:xfrm>
            <a:custGeom>
              <a:avLst/>
              <a:gdLst/>
              <a:ahLst/>
              <a:cxnLst/>
              <a:rect l="l" t="t" r="r" b="b"/>
              <a:pathLst>
                <a:path w="1419225" h="701675">
                  <a:moveTo>
                    <a:pt x="0" y="350647"/>
                  </a:moveTo>
                  <a:lnTo>
                    <a:pt x="10274" y="290846"/>
                  </a:lnTo>
                  <a:lnTo>
                    <a:pt x="39962" y="234328"/>
                  </a:lnTo>
                  <a:lnTo>
                    <a:pt x="87361" y="181933"/>
                  </a:lnTo>
                  <a:lnTo>
                    <a:pt x="117168" y="157545"/>
                  </a:lnTo>
                  <a:lnTo>
                    <a:pt x="150765" y="134503"/>
                  </a:lnTo>
                  <a:lnTo>
                    <a:pt x="187937" y="112913"/>
                  </a:lnTo>
                  <a:lnTo>
                    <a:pt x="228471" y="92879"/>
                  </a:lnTo>
                  <a:lnTo>
                    <a:pt x="272155" y="74508"/>
                  </a:lnTo>
                  <a:lnTo>
                    <a:pt x="318776" y="57905"/>
                  </a:lnTo>
                  <a:lnTo>
                    <a:pt x="368121" y="43173"/>
                  </a:lnTo>
                  <a:lnTo>
                    <a:pt x="419976" y="30420"/>
                  </a:lnTo>
                  <a:lnTo>
                    <a:pt x="474129" y="19749"/>
                  </a:lnTo>
                  <a:lnTo>
                    <a:pt x="530367" y="11266"/>
                  </a:lnTo>
                  <a:lnTo>
                    <a:pt x="588477" y="5077"/>
                  </a:lnTo>
                  <a:lnTo>
                    <a:pt x="648245" y="1286"/>
                  </a:lnTo>
                  <a:lnTo>
                    <a:pt x="709460" y="0"/>
                  </a:lnTo>
                  <a:lnTo>
                    <a:pt x="770676" y="1286"/>
                  </a:lnTo>
                  <a:lnTo>
                    <a:pt x="830446" y="5077"/>
                  </a:lnTo>
                  <a:lnTo>
                    <a:pt x="888557" y="11266"/>
                  </a:lnTo>
                  <a:lnTo>
                    <a:pt x="944795" y="19749"/>
                  </a:lnTo>
                  <a:lnTo>
                    <a:pt x="998949" y="30420"/>
                  </a:lnTo>
                  <a:lnTo>
                    <a:pt x="1050804" y="43173"/>
                  </a:lnTo>
                  <a:lnTo>
                    <a:pt x="1100149" y="57905"/>
                  </a:lnTo>
                  <a:lnTo>
                    <a:pt x="1146769" y="74508"/>
                  </a:lnTo>
                  <a:lnTo>
                    <a:pt x="1190453" y="92879"/>
                  </a:lnTo>
                  <a:lnTo>
                    <a:pt x="1230987" y="112913"/>
                  </a:lnTo>
                  <a:lnTo>
                    <a:pt x="1268158" y="134503"/>
                  </a:lnTo>
                  <a:lnTo>
                    <a:pt x="1301754" y="157545"/>
                  </a:lnTo>
                  <a:lnTo>
                    <a:pt x="1331561" y="181933"/>
                  </a:lnTo>
                  <a:lnTo>
                    <a:pt x="1378958" y="234328"/>
                  </a:lnTo>
                  <a:lnTo>
                    <a:pt x="1408645" y="290846"/>
                  </a:lnTo>
                  <a:lnTo>
                    <a:pt x="1418920" y="350647"/>
                  </a:lnTo>
                  <a:lnTo>
                    <a:pt x="1416316" y="380904"/>
                  </a:lnTo>
                  <a:lnTo>
                    <a:pt x="1408645" y="410447"/>
                  </a:lnTo>
                  <a:lnTo>
                    <a:pt x="1378958" y="466965"/>
                  </a:lnTo>
                  <a:lnTo>
                    <a:pt x="1331561" y="519360"/>
                  </a:lnTo>
                  <a:lnTo>
                    <a:pt x="1301754" y="543748"/>
                  </a:lnTo>
                  <a:lnTo>
                    <a:pt x="1268158" y="566790"/>
                  </a:lnTo>
                  <a:lnTo>
                    <a:pt x="1230987" y="588380"/>
                  </a:lnTo>
                  <a:lnTo>
                    <a:pt x="1190453" y="608414"/>
                  </a:lnTo>
                  <a:lnTo>
                    <a:pt x="1146769" y="626785"/>
                  </a:lnTo>
                  <a:lnTo>
                    <a:pt x="1100149" y="643388"/>
                  </a:lnTo>
                  <a:lnTo>
                    <a:pt x="1050804" y="658120"/>
                  </a:lnTo>
                  <a:lnTo>
                    <a:pt x="998949" y="670873"/>
                  </a:lnTo>
                  <a:lnTo>
                    <a:pt x="944795" y="681544"/>
                  </a:lnTo>
                  <a:lnTo>
                    <a:pt x="888557" y="690027"/>
                  </a:lnTo>
                  <a:lnTo>
                    <a:pt x="830446" y="696216"/>
                  </a:lnTo>
                  <a:lnTo>
                    <a:pt x="770676" y="700007"/>
                  </a:lnTo>
                  <a:lnTo>
                    <a:pt x="709460" y="701294"/>
                  </a:lnTo>
                  <a:lnTo>
                    <a:pt x="648245" y="700007"/>
                  </a:lnTo>
                  <a:lnTo>
                    <a:pt x="588477" y="696216"/>
                  </a:lnTo>
                  <a:lnTo>
                    <a:pt x="530367" y="690027"/>
                  </a:lnTo>
                  <a:lnTo>
                    <a:pt x="474129" y="681544"/>
                  </a:lnTo>
                  <a:lnTo>
                    <a:pt x="419976" y="670873"/>
                  </a:lnTo>
                  <a:lnTo>
                    <a:pt x="368121" y="658120"/>
                  </a:lnTo>
                  <a:lnTo>
                    <a:pt x="318776" y="643388"/>
                  </a:lnTo>
                  <a:lnTo>
                    <a:pt x="272155" y="626785"/>
                  </a:lnTo>
                  <a:lnTo>
                    <a:pt x="228471" y="608414"/>
                  </a:lnTo>
                  <a:lnTo>
                    <a:pt x="187937" y="588380"/>
                  </a:lnTo>
                  <a:lnTo>
                    <a:pt x="150765" y="566790"/>
                  </a:lnTo>
                  <a:lnTo>
                    <a:pt x="117168" y="543748"/>
                  </a:lnTo>
                  <a:lnTo>
                    <a:pt x="87361" y="519360"/>
                  </a:lnTo>
                  <a:lnTo>
                    <a:pt x="39962" y="466965"/>
                  </a:lnTo>
                  <a:lnTo>
                    <a:pt x="10274" y="410447"/>
                  </a:lnTo>
                  <a:lnTo>
                    <a:pt x="0" y="350647"/>
                  </a:lnTo>
                  <a:close/>
                </a:path>
              </a:pathLst>
            </a:custGeom>
            <a:ln w="9525">
              <a:solidFill>
                <a:srgbClr val="4B4B4B"/>
              </a:solidFill>
            </a:ln>
          </p:spPr>
          <p:txBody>
            <a:bodyPr wrap="square" lIns="0" tIns="0" rIns="0" bIns="0" rtlCol="0"/>
            <a:lstStyle/>
            <a:p>
              <a:endParaRPr/>
            </a:p>
          </p:txBody>
        </p:sp>
      </p:grpSp>
      <p:sp>
        <p:nvSpPr>
          <p:cNvPr id="19" name="object 19"/>
          <p:cNvSpPr txBox="1"/>
          <p:nvPr/>
        </p:nvSpPr>
        <p:spPr>
          <a:xfrm>
            <a:off x="826414" y="963295"/>
            <a:ext cx="803275" cy="299720"/>
          </a:xfrm>
          <a:prstGeom prst="rect">
            <a:avLst/>
          </a:prstGeom>
        </p:spPr>
        <p:txBody>
          <a:bodyPr vert="horz" wrap="square" lIns="0" tIns="12700" rIns="0" bIns="0" rtlCol="0">
            <a:spAutoFit/>
          </a:bodyPr>
          <a:lstStyle/>
          <a:p>
            <a:pPr marL="12700">
              <a:lnSpc>
                <a:spcPct val="100000"/>
              </a:lnSpc>
              <a:spcBef>
                <a:spcPts val="100"/>
              </a:spcBef>
            </a:pPr>
            <a:r>
              <a:rPr sz="1800" u="heavy" spc="-100" dirty="0">
                <a:solidFill>
                  <a:srgbClr val="4B4B4B"/>
                </a:solidFill>
                <a:uFill>
                  <a:solidFill>
                    <a:srgbClr val="4B4B4B"/>
                  </a:solidFill>
                </a:uFill>
                <a:latin typeface="Trebuchet MS"/>
                <a:cs typeface="Trebuchet MS"/>
              </a:rPr>
              <a:t>fi</a:t>
            </a:r>
            <a:r>
              <a:rPr sz="1800" u="heavy" spc="-120" dirty="0">
                <a:solidFill>
                  <a:srgbClr val="4B4B4B"/>
                </a:solidFill>
                <a:uFill>
                  <a:solidFill>
                    <a:srgbClr val="4B4B4B"/>
                  </a:solidFill>
                </a:uFill>
                <a:latin typeface="Trebuchet MS"/>
                <a:cs typeface="Trebuchet MS"/>
              </a:rPr>
              <a:t>r</a:t>
            </a:r>
            <a:r>
              <a:rPr sz="1800" u="heavy" spc="-70" dirty="0">
                <a:solidFill>
                  <a:srgbClr val="4B4B4B"/>
                </a:solidFill>
                <a:uFill>
                  <a:solidFill>
                    <a:srgbClr val="4B4B4B"/>
                  </a:solidFill>
                </a:uFill>
                <a:latin typeface="Trebuchet MS"/>
                <a:cs typeface="Trebuchet MS"/>
              </a:rPr>
              <a:t>ma</a:t>
            </a:r>
            <a:r>
              <a:rPr sz="1800" u="heavy" spc="-60" dirty="0">
                <a:solidFill>
                  <a:srgbClr val="4B4B4B"/>
                </a:solidFill>
                <a:uFill>
                  <a:solidFill>
                    <a:srgbClr val="4B4B4B"/>
                  </a:solidFill>
                </a:uFill>
                <a:latin typeface="Trebuchet MS"/>
                <a:cs typeface="Trebuchet MS"/>
              </a:rPr>
              <a:t>_</a:t>
            </a:r>
            <a:r>
              <a:rPr sz="1800" u="heavy" spc="-90" dirty="0">
                <a:solidFill>
                  <a:srgbClr val="4B4B4B"/>
                </a:solidFill>
                <a:uFill>
                  <a:solidFill>
                    <a:srgbClr val="4B4B4B"/>
                  </a:solidFill>
                </a:uFill>
                <a:latin typeface="Trebuchet MS"/>
                <a:cs typeface="Trebuchet MS"/>
              </a:rPr>
              <a:t>id</a:t>
            </a:r>
            <a:endParaRPr sz="1800">
              <a:latin typeface="Trebuchet MS"/>
              <a:cs typeface="Trebuchet MS"/>
            </a:endParaRPr>
          </a:p>
        </p:txBody>
      </p:sp>
      <p:grpSp>
        <p:nvGrpSpPr>
          <p:cNvPr id="20" name="object 20"/>
          <p:cNvGrpSpPr/>
          <p:nvPr/>
        </p:nvGrpSpPr>
        <p:grpSpPr>
          <a:xfrm>
            <a:off x="2002218" y="834453"/>
            <a:ext cx="1545590" cy="737235"/>
            <a:chOff x="2002218" y="834453"/>
            <a:chExt cx="1545590" cy="737235"/>
          </a:xfrm>
        </p:grpSpPr>
        <p:sp>
          <p:nvSpPr>
            <p:cNvPr id="21" name="object 21"/>
            <p:cNvSpPr/>
            <p:nvPr/>
          </p:nvSpPr>
          <p:spPr>
            <a:xfrm>
              <a:off x="2006980" y="839216"/>
              <a:ext cx="1536065" cy="727710"/>
            </a:xfrm>
            <a:custGeom>
              <a:avLst/>
              <a:gdLst/>
              <a:ahLst/>
              <a:cxnLst/>
              <a:rect l="l" t="t" r="r" b="b"/>
              <a:pathLst>
                <a:path w="1536064" h="727710">
                  <a:moveTo>
                    <a:pt x="768095" y="0"/>
                  </a:moveTo>
                  <a:lnTo>
                    <a:pt x="705103" y="1205"/>
                  </a:lnTo>
                  <a:lnTo>
                    <a:pt x="643513" y="4759"/>
                  </a:lnTo>
                  <a:lnTo>
                    <a:pt x="583522" y="10569"/>
                  </a:lnTo>
                  <a:lnTo>
                    <a:pt x="525328" y="18539"/>
                  </a:lnTo>
                  <a:lnTo>
                    <a:pt x="469130" y="28578"/>
                  </a:lnTo>
                  <a:lnTo>
                    <a:pt x="415123" y="40592"/>
                  </a:lnTo>
                  <a:lnTo>
                    <a:pt x="363508" y="54487"/>
                  </a:lnTo>
                  <a:lnTo>
                    <a:pt x="314480" y="70169"/>
                  </a:lnTo>
                  <a:lnTo>
                    <a:pt x="268238" y="87544"/>
                  </a:lnTo>
                  <a:lnTo>
                    <a:pt x="224980" y="106521"/>
                  </a:lnTo>
                  <a:lnTo>
                    <a:pt x="184903" y="127004"/>
                  </a:lnTo>
                  <a:lnTo>
                    <a:pt x="148205" y="148900"/>
                  </a:lnTo>
                  <a:lnTo>
                    <a:pt x="115085" y="172117"/>
                  </a:lnTo>
                  <a:lnTo>
                    <a:pt x="85738" y="196559"/>
                  </a:lnTo>
                  <a:lnTo>
                    <a:pt x="39160" y="248749"/>
                  </a:lnTo>
                  <a:lnTo>
                    <a:pt x="10053" y="304721"/>
                  </a:lnTo>
                  <a:lnTo>
                    <a:pt x="0" y="363728"/>
                  </a:lnTo>
                  <a:lnTo>
                    <a:pt x="2546" y="393564"/>
                  </a:lnTo>
                  <a:lnTo>
                    <a:pt x="22324" y="451154"/>
                  </a:lnTo>
                  <a:lnTo>
                    <a:pt x="60364" y="505340"/>
                  </a:lnTo>
                  <a:lnTo>
                    <a:pt x="115085" y="555374"/>
                  </a:lnTo>
                  <a:lnTo>
                    <a:pt x="148205" y="578599"/>
                  </a:lnTo>
                  <a:lnTo>
                    <a:pt x="184903" y="600505"/>
                  </a:lnTo>
                  <a:lnTo>
                    <a:pt x="224980" y="620998"/>
                  </a:lnTo>
                  <a:lnTo>
                    <a:pt x="268238" y="639984"/>
                  </a:lnTo>
                  <a:lnTo>
                    <a:pt x="314480" y="657369"/>
                  </a:lnTo>
                  <a:lnTo>
                    <a:pt x="363508" y="673060"/>
                  </a:lnTo>
                  <a:lnTo>
                    <a:pt x="415123" y="686963"/>
                  </a:lnTo>
                  <a:lnTo>
                    <a:pt x="469130" y="698984"/>
                  </a:lnTo>
                  <a:lnTo>
                    <a:pt x="525328" y="709029"/>
                  </a:lnTo>
                  <a:lnTo>
                    <a:pt x="583522" y="717006"/>
                  </a:lnTo>
                  <a:lnTo>
                    <a:pt x="643513" y="722819"/>
                  </a:lnTo>
                  <a:lnTo>
                    <a:pt x="705103" y="726376"/>
                  </a:lnTo>
                  <a:lnTo>
                    <a:pt x="768095" y="727583"/>
                  </a:lnTo>
                  <a:lnTo>
                    <a:pt x="831087" y="726376"/>
                  </a:lnTo>
                  <a:lnTo>
                    <a:pt x="892674" y="722819"/>
                  </a:lnTo>
                  <a:lnTo>
                    <a:pt x="952661" y="717006"/>
                  </a:lnTo>
                  <a:lnTo>
                    <a:pt x="1010849" y="709029"/>
                  </a:lnTo>
                  <a:lnTo>
                    <a:pt x="1067042" y="698984"/>
                  </a:lnTo>
                  <a:lnTo>
                    <a:pt x="1121040" y="686963"/>
                  </a:lnTo>
                  <a:lnTo>
                    <a:pt x="1172648" y="673060"/>
                  </a:lnTo>
                  <a:lnTo>
                    <a:pt x="1221666" y="657369"/>
                  </a:lnTo>
                  <a:lnTo>
                    <a:pt x="1267899" y="639984"/>
                  </a:lnTo>
                  <a:lnTo>
                    <a:pt x="1311148" y="620998"/>
                  </a:lnTo>
                  <a:lnTo>
                    <a:pt x="1351215" y="600505"/>
                  </a:lnTo>
                  <a:lnTo>
                    <a:pt x="1387903" y="578599"/>
                  </a:lnTo>
                  <a:lnTo>
                    <a:pt x="1421015" y="555374"/>
                  </a:lnTo>
                  <a:lnTo>
                    <a:pt x="1450353" y="530923"/>
                  </a:lnTo>
                  <a:lnTo>
                    <a:pt x="1496917" y="478719"/>
                  </a:lnTo>
                  <a:lnTo>
                    <a:pt x="1526014" y="422738"/>
                  </a:lnTo>
                  <a:lnTo>
                    <a:pt x="1536065" y="363728"/>
                  </a:lnTo>
                  <a:lnTo>
                    <a:pt x="1533519" y="333892"/>
                  </a:lnTo>
                  <a:lnTo>
                    <a:pt x="1513748" y="276309"/>
                  </a:lnTo>
                  <a:lnTo>
                    <a:pt x="1475720" y="222134"/>
                  </a:lnTo>
                  <a:lnTo>
                    <a:pt x="1421015" y="172117"/>
                  </a:lnTo>
                  <a:lnTo>
                    <a:pt x="1387903" y="148900"/>
                  </a:lnTo>
                  <a:lnTo>
                    <a:pt x="1351215" y="127004"/>
                  </a:lnTo>
                  <a:lnTo>
                    <a:pt x="1311148" y="106521"/>
                  </a:lnTo>
                  <a:lnTo>
                    <a:pt x="1267899" y="87544"/>
                  </a:lnTo>
                  <a:lnTo>
                    <a:pt x="1221666" y="70169"/>
                  </a:lnTo>
                  <a:lnTo>
                    <a:pt x="1172648" y="54487"/>
                  </a:lnTo>
                  <a:lnTo>
                    <a:pt x="1121040" y="40592"/>
                  </a:lnTo>
                  <a:lnTo>
                    <a:pt x="1067042" y="28578"/>
                  </a:lnTo>
                  <a:lnTo>
                    <a:pt x="1010849" y="18539"/>
                  </a:lnTo>
                  <a:lnTo>
                    <a:pt x="952661" y="10569"/>
                  </a:lnTo>
                  <a:lnTo>
                    <a:pt x="892674" y="4759"/>
                  </a:lnTo>
                  <a:lnTo>
                    <a:pt x="831087" y="1205"/>
                  </a:lnTo>
                  <a:lnTo>
                    <a:pt x="768095" y="0"/>
                  </a:lnTo>
                  <a:close/>
                </a:path>
              </a:pathLst>
            </a:custGeom>
            <a:solidFill>
              <a:srgbClr val="FFFFFF"/>
            </a:solidFill>
          </p:spPr>
          <p:txBody>
            <a:bodyPr wrap="square" lIns="0" tIns="0" rIns="0" bIns="0" rtlCol="0"/>
            <a:lstStyle/>
            <a:p>
              <a:endParaRPr/>
            </a:p>
          </p:txBody>
        </p:sp>
        <p:sp>
          <p:nvSpPr>
            <p:cNvPr id="22" name="object 22"/>
            <p:cNvSpPr/>
            <p:nvPr/>
          </p:nvSpPr>
          <p:spPr>
            <a:xfrm>
              <a:off x="2006980" y="839216"/>
              <a:ext cx="1536065" cy="727710"/>
            </a:xfrm>
            <a:custGeom>
              <a:avLst/>
              <a:gdLst/>
              <a:ahLst/>
              <a:cxnLst/>
              <a:rect l="l" t="t" r="r" b="b"/>
              <a:pathLst>
                <a:path w="1536064" h="727710">
                  <a:moveTo>
                    <a:pt x="0" y="363728"/>
                  </a:moveTo>
                  <a:lnTo>
                    <a:pt x="10053" y="304721"/>
                  </a:lnTo>
                  <a:lnTo>
                    <a:pt x="39160" y="248749"/>
                  </a:lnTo>
                  <a:lnTo>
                    <a:pt x="85738" y="196559"/>
                  </a:lnTo>
                  <a:lnTo>
                    <a:pt x="115085" y="172117"/>
                  </a:lnTo>
                  <a:lnTo>
                    <a:pt x="148205" y="148900"/>
                  </a:lnTo>
                  <a:lnTo>
                    <a:pt x="184903" y="127004"/>
                  </a:lnTo>
                  <a:lnTo>
                    <a:pt x="224980" y="106521"/>
                  </a:lnTo>
                  <a:lnTo>
                    <a:pt x="268238" y="87544"/>
                  </a:lnTo>
                  <a:lnTo>
                    <a:pt x="314480" y="70169"/>
                  </a:lnTo>
                  <a:lnTo>
                    <a:pt x="363508" y="54487"/>
                  </a:lnTo>
                  <a:lnTo>
                    <a:pt x="415123" y="40592"/>
                  </a:lnTo>
                  <a:lnTo>
                    <a:pt x="469130" y="28578"/>
                  </a:lnTo>
                  <a:lnTo>
                    <a:pt x="525328" y="18539"/>
                  </a:lnTo>
                  <a:lnTo>
                    <a:pt x="583522" y="10569"/>
                  </a:lnTo>
                  <a:lnTo>
                    <a:pt x="643513" y="4759"/>
                  </a:lnTo>
                  <a:lnTo>
                    <a:pt x="705103" y="1205"/>
                  </a:lnTo>
                  <a:lnTo>
                    <a:pt x="768095" y="0"/>
                  </a:lnTo>
                  <a:lnTo>
                    <a:pt x="831087" y="1205"/>
                  </a:lnTo>
                  <a:lnTo>
                    <a:pt x="892674" y="4759"/>
                  </a:lnTo>
                  <a:lnTo>
                    <a:pt x="952661" y="10569"/>
                  </a:lnTo>
                  <a:lnTo>
                    <a:pt x="1010849" y="18539"/>
                  </a:lnTo>
                  <a:lnTo>
                    <a:pt x="1067042" y="28578"/>
                  </a:lnTo>
                  <a:lnTo>
                    <a:pt x="1121040" y="40592"/>
                  </a:lnTo>
                  <a:lnTo>
                    <a:pt x="1172648" y="54487"/>
                  </a:lnTo>
                  <a:lnTo>
                    <a:pt x="1221666" y="70169"/>
                  </a:lnTo>
                  <a:lnTo>
                    <a:pt x="1267899" y="87544"/>
                  </a:lnTo>
                  <a:lnTo>
                    <a:pt x="1311148" y="106521"/>
                  </a:lnTo>
                  <a:lnTo>
                    <a:pt x="1351215" y="127004"/>
                  </a:lnTo>
                  <a:lnTo>
                    <a:pt x="1387903" y="148900"/>
                  </a:lnTo>
                  <a:lnTo>
                    <a:pt x="1421015" y="172117"/>
                  </a:lnTo>
                  <a:lnTo>
                    <a:pt x="1450353" y="196559"/>
                  </a:lnTo>
                  <a:lnTo>
                    <a:pt x="1496917" y="248749"/>
                  </a:lnTo>
                  <a:lnTo>
                    <a:pt x="1526014" y="304721"/>
                  </a:lnTo>
                  <a:lnTo>
                    <a:pt x="1536065" y="363728"/>
                  </a:lnTo>
                  <a:lnTo>
                    <a:pt x="1533519" y="393564"/>
                  </a:lnTo>
                  <a:lnTo>
                    <a:pt x="1526014" y="422738"/>
                  </a:lnTo>
                  <a:lnTo>
                    <a:pt x="1496917" y="478719"/>
                  </a:lnTo>
                  <a:lnTo>
                    <a:pt x="1450353" y="530923"/>
                  </a:lnTo>
                  <a:lnTo>
                    <a:pt x="1421015" y="555374"/>
                  </a:lnTo>
                  <a:lnTo>
                    <a:pt x="1387903" y="578599"/>
                  </a:lnTo>
                  <a:lnTo>
                    <a:pt x="1351215" y="600505"/>
                  </a:lnTo>
                  <a:lnTo>
                    <a:pt x="1311148" y="620998"/>
                  </a:lnTo>
                  <a:lnTo>
                    <a:pt x="1267899" y="639984"/>
                  </a:lnTo>
                  <a:lnTo>
                    <a:pt x="1221666" y="657369"/>
                  </a:lnTo>
                  <a:lnTo>
                    <a:pt x="1172648" y="673060"/>
                  </a:lnTo>
                  <a:lnTo>
                    <a:pt x="1121040" y="686963"/>
                  </a:lnTo>
                  <a:lnTo>
                    <a:pt x="1067042" y="698984"/>
                  </a:lnTo>
                  <a:lnTo>
                    <a:pt x="1010849" y="709029"/>
                  </a:lnTo>
                  <a:lnTo>
                    <a:pt x="952661" y="717006"/>
                  </a:lnTo>
                  <a:lnTo>
                    <a:pt x="892674" y="722819"/>
                  </a:lnTo>
                  <a:lnTo>
                    <a:pt x="831087" y="726376"/>
                  </a:lnTo>
                  <a:lnTo>
                    <a:pt x="768095" y="727583"/>
                  </a:lnTo>
                  <a:lnTo>
                    <a:pt x="705103" y="726376"/>
                  </a:lnTo>
                  <a:lnTo>
                    <a:pt x="643513" y="722819"/>
                  </a:lnTo>
                  <a:lnTo>
                    <a:pt x="583522" y="717006"/>
                  </a:lnTo>
                  <a:lnTo>
                    <a:pt x="525328" y="709029"/>
                  </a:lnTo>
                  <a:lnTo>
                    <a:pt x="469130" y="698984"/>
                  </a:lnTo>
                  <a:lnTo>
                    <a:pt x="415123" y="686963"/>
                  </a:lnTo>
                  <a:lnTo>
                    <a:pt x="363508" y="673060"/>
                  </a:lnTo>
                  <a:lnTo>
                    <a:pt x="314480" y="657369"/>
                  </a:lnTo>
                  <a:lnTo>
                    <a:pt x="268238" y="639984"/>
                  </a:lnTo>
                  <a:lnTo>
                    <a:pt x="224980" y="620998"/>
                  </a:lnTo>
                  <a:lnTo>
                    <a:pt x="184903" y="600505"/>
                  </a:lnTo>
                  <a:lnTo>
                    <a:pt x="148205" y="578599"/>
                  </a:lnTo>
                  <a:lnTo>
                    <a:pt x="115085" y="555374"/>
                  </a:lnTo>
                  <a:lnTo>
                    <a:pt x="85738" y="530923"/>
                  </a:lnTo>
                  <a:lnTo>
                    <a:pt x="39160" y="478719"/>
                  </a:lnTo>
                  <a:lnTo>
                    <a:pt x="10053" y="422738"/>
                  </a:lnTo>
                  <a:lnTo>
                    <a:pt x="0" y="363728"/>
                  </a:lnTo>
                  <a:close/>
                </a:path>
              </a:pathLst>
            </a:custGeom>
            <a:ln w="9525">
              <a:solidFill>
                <a:srgbClr val="4B4B4B"/>
              </a:solidFill>
            </a:ln>
          </p:spPr>
          <p:txBody>
            <a:bodyPr wrap="square" lIns="0" tIns="0" rIns="0" bIns="0" rtlCol="0"/>
            <a:lstStyle/>
            <a:p>
              <a:endParaRPr/>
            </a:p>
          </p:txBody>
        </p:sp>
      </p:grpSp>
      <p:sp>
        <p:nvSpPr>
          <p:cNvPr id="23" name="object 23"/>
          <p:cNvSpPr txBox="1"/>
          <p:nvPr/>
        </p:nvSpPr>
        <p:spPr>
          <a:xfrm>
            <a:off x="2311400" y="966927"/>
            <a:ext cx="862330" cy="300355"/>
          </a:xfrm>
          <a:prstGeom prst="rect">
            <a:avLst/>
          </a:prstGeom>
        </p:spPr>
        <p:txBody>
          <a:bodyPr vert="horz" wrap="square" lIns="0" tIns="12700" rIns="0" bIns="0" rtlCol="0">
            <a:spAutoFit/>
          </a:bodyPr>
          <a:lstStyle/>
          <a:p>
            <a:pPr marL="12700">
              <a:lnSpc>
                <a:spcPct val="100000"/>
              </a:lnSpc>
              <a:spcBef>
                <a:spcPts val="100"/>
              </a:spcBef>
            </a:pPr>
            <a:r>
              <a:rPr sz="1800" spc="-95" dirty="0">
                <a:solidFill>
                  <a:srgbClr val="4B4B4B"/>
                </a:solidFill>
                <a:latin typeface="Trebuchet MS"/>
                <a:cs typeface="Trebuchet MS"/>
              </a:rPr>
              <a:t>fi</a:t>
            </a:r>
            <a:r>
              <a:rPr sz="1800" spc="-120" dirty="0">
                <a:solidFill>
                  <a:srgbClr val="4B4B4B"/>
                </a:solidFill>
                <a:latin typeface="Trebuchet MS"/>
                <a:cs typeface="Trebuchet MS"/>
              </a:rPr>
              <a:t>r</a:t>
            </a:r>
            <a:r>
              <a:rPr sz="1800" spc="-70" dirty="0">
                <a:solidFill>
                  <a:srgbClr val="4B4B4B"/>
                </a:solidFill>
                <a:latin typeface="Trebuchet MS"/>
                <a:cs typeface="Trebuchet MS"/>
              </a:rPr>
              <a:t>ma</a:t>
            </a:r>
            <a:r>
              <a:rPr sz="1800" spc="-65" dirty="0">
                <a:solidFill>
                  <a:srgbClr val="4B4B4B"/>
                </a:solidFill>
                <a:latin typeface="Trebuchet MS"/>
                <a:cs typeface="Trebuchet MS"/>
              </a:rPr>
              <a:t>_</a:t>
            </a:r>
            <a:r>
              <a:rPr sz="1800" spc="-70" dirty="0">
                <a:solidFill>
                  <a:srgbClr val="4B4B4B"/>
                </a:solidFill>
                <a:latin typeface="Trebuchet MS"/>
                <a:cs typeface="Trebuchet MS"/>
              </a:rPr>
              <a:t>ad</a:t>
            </a:r>
            <a:endParaRPr sz="1800">
              <a:latin typeface="Trebuchet MS"/>
              <a:cs typeface="Trebuchet MS"/>
            </a:endParaRPr>
          </a:p>
        </p:txBody>
      </p:sp>
      <p:grpSp>
        <p:nvGrpSpPr>
          <p:cNvPr id="24" name="object 24"/>
          <p:cNvGrpSpPr/>
          <p:nvPr/>
        </p:nvGrpSpPr>
        <p:grpSpPr>
          <a:xfrm>
            <a:off x="534784" y="3245421"/>
            <a:ext cx="1110615" cy="603885"/>
            <a:chOff x="534784" y="3245421"/>
            <a:chExt cx="1110615" cy="603885"/>
          </a:xfrm>
        </p:grpSpPr>
        <p:sp>
          <p:nvSpPr>
            <p:cNvPr id="25" name="object 25"/>
            <p:cNvSpPr/>
            <p:nvPr/>
          </p:nvSpPr>
          <p:spPr>
            <a:xfrm>
              <a:off x="539546" y="3250183"/>
              <a:ext cx="1101090" cy="594360"/>
            </a:xfrm>
            <a:custGeom>
              <a:avLst/>
              <a:gdLst/>
              <a:ahLst/>
              <a:cxnLst/>
              <a:rect l="l" t="t" r="r" b="b"/>
              <a:pathLst>
                <a:path w="1101089" h="594360">
                  <a:moveTo>
                    <a:pt x="550290" y="0"/>
                  </a:moveTo>
                  <a:lnTo>
                    <a:pt x="490331" y="1742"/>
                  </a:lnTo>
                  <a:lnTo>
                    <a:pt x="432242" y="6850"/>
                  </a:lnTo>
                  <a:lnTo>
                    <a:pt x="376358" y="15141"/>
                  </a:lnTo>
                  <a:lnTo>
                    <a:pt x="323016" y="26435"/>
                  </a:lnTo>
                  <a:lnTo>
                    <a:pt x="272551" y="40550"/>
                  </a:lnTo>
                  <a:lnTo>
                    <a:pt x="225299" y="57306"/>
                  </a:lnTo>
                  <a:lnTo>
                    <a:pt x="181595" y="76521"/>
                  </a:lnTo>
                  <a:lnTo>
                    <a:pt x="141775" y="98015"/>
                  </a:lnTo>
                  <a:lnTo>
                    <a:pt x="106176" y="121606"/>
                  </a:lnTo>
                  <a:lnTo>
                    <a:pt x="75132" y="147113"/>
                  </a:lnTo>
                  <a:lnTo>
                    <a:pt x="28054" y="203151"/>
                  </a:lnTo>
                  <a:lnTo>
                    <a:pt x="3229" y="264681"/>
                  </a:lnTo>
                  <a:lnTo>
                    <a:pt x="0" y="297052"/>
                  </a:lnTo>
                  <a:lnTo>
                    <a:pt x="3229" y="329424"/>
                  </a:lnTo>
                  <a:lnTo>
                    <a:pt x="28054" y="390954"/>
                  </a:lnTo>
                  <a:lnTo>
                    <a:pt x="75132" y="446992"/>
                  </a:lnTo>
                  <a:lnTo>
                    <a:pt x="106176" y="472499"/>
                  </a:lnTo>
                  <a:lnTo>
                    <a:pt x="141775" y="496090"/>
                  </a:lnTo>
                  <a:lnTo>
                    <a:pt x="181595" y="517584"/>
                  </a:lnTo>
                  <a:lnTo>
                    <a:pt x="225299" y="536799"/>
                  </a:lnTo>
                  <a:lnTo>
                    <a:pt x="272551" y="553555"/>
                  </a:lnTo>
                  <a:lnTo>
                    <a:pt x="323016" y="567670"/>
                  </a:lnTo>
                  <a:lnTo>
                    <a:pt x="376358" y="578964"/>
                  </a:lnTo>
                  <a:lnTo>
                    <a:pt x="432242" y="587255"/>
                  </a:lnTo>
                  <a:lnTo>
                    <a:pt x="490331" y="592363"/>
                  </a:lnTo>
                  <a:lnTo>
                    <a:pt x="550290" y="594105"/>
                  </a:lnTo>
                  <a:lnTo>
                    <a:pt x="610240" y="592363"/>
                  </a:lnTo>
                  <a:lnTo>
                    <a:pt x="668321" y="587255"/>
                  </a:lnTo>
                  <a:lnTo>
                    <a:pt x="724198" y="578964"/>
                  </a:lnTo>
                  <a:lnTo>
                    <a:pt x="777534" y="567670"/>
                  </a:lnTo>
                  <a:lnTo>
                    <a:pt x="827994" y="553555"/>
                  </a:lnTo>
                  <a:lnTo>
                    <a:pt x="875243" y="536799"/>
                  </a:lnTo>
                  <a:lnTo>
                    <a:pt x="918943" y="517584"/>
                  </a:lnTo>
                  <a:lnTo>
                    <a:pt x="958760" y="496090"/>
                  </a:lnTo>
                  <a:lnTo>
                    <a:pt x="994358" y="472499"/>
                  </a:lnTo>
                  <a:lnTo>
                    <a:pt x="1025400" y="446992"/>
                  </a:lnTo>
                  <a:lnTo>
                    <a:pt x="1072476" y="390954"/>
                  </a:lnTo>
                  <a:lnTo>
                    <a:pt x="1097302" y="329424"/>
                  </a:lnTo>
                  <a:lnTo>
                    <a:pt x="1100531" y="297052"/>
                  </a:lnTo>
                  <a:lnTo>
                    <a:pt x="1097302" y="264681"/>
                  </a:lnTo>
                  <a:lnTo>
                    <a:pt x="1072476" y="203151"/>
                  </a:lnTo>
                  <a:lnTo>
                    <a:pt x="1025400" y="147113"/>
                  </a:lnTo>
                  <a:lnTo>
                    <a:pt x="994358" y="121606"/>
                  </a:lnTo>
                  <a:lnTo>
                    <a:pt x="958760" y="98015"/>
                  </a:lnTo>
                  <a:lnTo>
                    <a:pt x="918943" y="76521"/>
                  </a:lnTo>
                  <a:lnTo>
                    <a:pt x="875243" y="57306"/>
                  </a:lnTo>
                  <a:lnTo>
                    <a:pt x="827994" y="40550"/>
                  </a:lnTo>
                  <a:lnTo>
                    <a:pt x="777534" y="26435"/>
                  </a:lnTo>
                  <a:lnTo>
                    <a:pt x="724198" y="15141"/>
                  </a:lnTo>
                  <a:lnTo>
                    <a:pt x="668321" y="6850"/>
                  </a:lnTo>
                  <a:lnTo>
                    <a:pt x="610240" y="1742"/>
                  </a:lnTo>
                  <a:lnTo>
                    <a:pt x="550290" y="0"/>
                  </a:lnTo>
                  <a:close/>
                </a:path>
              </a:pathLst>
            </a:custGeom>
            <a:solidFill>
              <a:srgbClr val="FFFFFF"/>
            </a:solidFill>
          </p:spPr>
          <p:txBody>
            <a:bodyPr wrap="square" lIns="0" tIns="0" rIns="0" bIns="0" rtlCol="0"/>
            <a:lstStyle/>
            <a:p>
              <a:endParaRPr/>
            </a:p>
          </p:txBody>
        </p:sp>
        <p:sp>
          <p:nvSpPr>
            <p:cNvPr id="26" name="object 26"/>
            <p:cNvSpPr/>
            <p:nvPr/>
          </p:nvSpPr>
          <p:spPr>
            <a:xfrm>
              <a:off x="539546" y="3250183"/>
              <a:ext cx="1101090" cy="594360"/>
            </a:xfrm>
            <a:custGeom>
              <a:avLst/>
              <a:gdLst/>
              <a:ahLst/>
              <a:cxnLst/>
              <a:rect l="l" t="t" r="r" b="b"/>
              <a:pathLst>
                <a:path w="1101089" h="594360">
                  <a:moveTo>
                    <a:pt x="0" y="297052"/>
                  </a:moveTo>
                  <a:lnTo>
                    <a:pt x="12692" y="233320"/>
                  </a:lnTo>
                  <a:lnTo>
                    <a:pt x="48979" y="174355"/>
                  </a:lnTo>
                  <a:lnTo>
                    <a:pt x="106176" y="121606"/>
                  </a:lnTo>
                  <a:lnTo>
                    <a:pt x="141775" y="98015"/>
                  </a:lnTo>
                  <a:lnTo>
                    <a:pt x="181595" y="76521"/>
                  </a:lnTo>
                  <a:lnTo>
                    <a:pt x="225299" y="57306"/>
                  </a:lnTo>
                  <a:lnTo>
                    <a:pt x="272551" y="40550"/>
                  </a:lnTo>
                  <a:lnTo>
                    <a:pt x="323016" y="26435"/>
                  </a:lnTo>
                  <a:lnTo>
                    <a:pt x="376358" y="15141"/>
                  </a:lnTo>
                  <a:lnTo>
                    <a:pt x="432242" y="6850"/>
                  </a:lnTo>
                  <a:lnTo>
                    <a:pt x="490331" y="1742"/>
                  </a:lnTo>
                  <a:lnTo>
                    <a:pt x="550290" y="0"/>
                  </a:lnTo>
                  <a:lnTo>
                    <a:pt x="610240" y="1742"/>
                  </a:lnTo>
                  <a:lnTo>
                    <a:pt x="668321" y="6850"/>
                  </a:lnTo>
                  <a:lnTo>
                    <a:pt x="724198" y="15141"/>
                  </a:lnTo>
                  <a:lnTo>
                    <a:pt x="777534" y="26435"/>
                  </a:lnTo>
                  <a:lnTo>
                    <a:pt x="827994" y="40550"/>
                  </a:lnTo>
                  <a:lnTo>
                    <a:pt x="875243" y="57306"/>
                  </a:lnTo>
                  <a:lnTo>
                    <a:pt x="918943" y="76521"/>
                  </a:lnTo>
                  <a:lnTo>
                    <a:pt x="958760" y="98015"/>
                  </a:lnTo>
                  <a:lnTo>
                    <a:pt x="994358" y="121606"/>
                  </a:lnTo>
                  <a:lnTo>
                    <a:pt x="1025400" y="147113"/>
                  </a:lnTo>
                  <a:lnTo>
                    <a:pt x="1072476" y="203151"/>
                  </a:lnTo>
                  <a:lnTo>
                    <a:pt x="1097302" y="264681"/>
                  </a:lnTo>
                  <a:lnTo>
                    <a:pt x="1100531" y="297052"/>
                  </a:lnTo>
                  <a:lnTo>
                    <a:pt x="1097302" y="329424"/>
                  </a:lnTo>
                  <a:lnTo>
                    <a:pt x="1087838" y="360785"/>
                  </a:lnTo>
                  <a:lnTo>
                    <a:pt x="1051552" y="419750"/>
                  </a:lnTo>
                  <a:lnTo>
                    <a:pt x="994358" y="472499"/>
                  </a:lnTo>
                  <a:lnTo>
                    <a:pt x="958760" y="496090"/>
                  </a:lnTo>
                  <a:lnTo>
                    <a:pt x="918943" y="517584"/>
                  </a:lnTo>
                  <a:lnTo>
                    <a:pt x="875243" y="536799"/>
                  </a:lnTo>
                  <a:lnTo>
                    <a:pt x="827994" y="553555"/>
                  </a:lnTo>
                  <a:lnTo>
                    <a:pt x="777534" y="567670"/>
                  </a:lnTo>
                  <a:lnTo>
                    <a:pt x="724198" y="578964"/>
                  </a:lnTo>
                  <a:lnTo>
                    <a:pt x="668321" y="587255"/>
                  </a:lnTo>
                  <a:lnTo>
                    <a:pt x="610240" y="592363"/>
                  </a:lnTo>
                  <a:lnTo>
                    <a:pt x="550290" y="594105"/>
                  </a:lnTo>
                  <a:lnTo>
                    <a:pt x="490331" y="592363"/>
                  </a:lnTo>
                  <a:lnTo>
                    <a:pt x="432242" y="587255"/>
                  </a:lnTo>
                  <a:lnTo>
                    <a:pt x="376358" y="578964"/>
                  </a:lnTo>
                  <a:lnTo>
                    <a:pt x="323016" y="567670"/>
                  </a:lnTo>
                  <a:lnTo>
                    <a:pt x="272551" y="553555"/>
                  </a:lnTo>
                  <a:lnTo>
                    <a:pt x="225299" y="536799"/>
                  </a:lnTo>
                  <a:lnTo>
                    <a:pt x="181595" y="517584"/>
                  </a:lnTo>
                  <a:lnTo>
                    <a:pt x="141775" y="496090"/>
                  </a:lnTo>
                  <a:lnTo>
                    <a:pt x="106176" y="472499"/>
                  </a:lnTo>
                  <a:lnTo>
                    <a:pt x="75132" y="446992"/>
                  </a:lnTo>
                  <a:lnTo>
                    <a:pt x="28054" y="390954"/>
                  </a:lnTo>
                  <a:lnTo>
                    <a:pt x="3229" y="329424"/>
                  </a:lnTo>
                  <a:lnTo>
                    <a:pt x="0" y="297052"/>
                  </a:lnTo>
                  <a:close/>
                </a:path>
              </a:pathLst>
            </a:custGeom>
            <a:ln w="9525">
              <a:solidFill>
                <a:srgbClr val="4B4B4B"/>
              </a:solidFill>
            </a:ln>
          </p:spPr>
          <p:txBody>
            <a:bodyPr wrap="square" lIns="0" tIns="0" rIns="0" bIns="0" rtlCol="0"/>
            <a:lstStyle/>
            <a:p>
              <a:endParaRPr/>
            </a:p>
          </p:txBody>
        </p:sp>
      </p:grpSp>
      <p:sp>
        <p:nvSpPr>
          <p:cNvPr id="27" name="object 27"/>
          <p:cNvSpPr txBox="1"/>
          <p:nvPr/>
        </p:nvSpPr>
        <p:spPr>
          <a:xfrm>
            <a:off x="779780" y="3359658"/>
            <a:ext cx="532765"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4B4B4B"/>
                </a:solidFill>
                <a:latin typeface="Trebuchet MS"/>
                <a:cs typeface="Trebuchet MS"/>
              </a:rPr>
              <a:t>a</a:t>
            </a:r>
            <a:r>
              <a:rPr sz="1800" spc="-70" dirty="0">
                <a:solidFill>
                  <a:srgbClr val="4B4B4B"/>
                </a:solidFill>
                <a:latin typeface="Trebuchet MS"/>
                <a:cs typeface="Trebuchet MS"/>
              </a:rPr>
              <a:t>d</a:t>
            </a:r>
            <a:r>
              <a:rPr sz="1800" spc="-105" dirty="0">
                <a:solidFill>
                  <a:srgbClr val="4B4B4B"/>
                </a:solidFill>
                <a:latin typeface="Trebuchet MS"/>
                <a:cs typeface="Trebuchet MS"/>
              </a:rPr>
              <a:t>r</a:t>
            </a:r>
            <a:r>
              <a:rPr sz="1800" spc="-100" dirty="0">
                <a:solidFill>
                  <a:srgbClr val="4B4B4B"/>
                </a:solidFill>
                <a:latin typeface="Trebuchet MS"/>
                <a:cs typeface="Trebuchet MS"/>
              </a:rPr>
              <a:t>e</a:t>
            </a:r>
            <a:r>
              <a:rPr sz="1800" spc="-25" dirty="0">
                <a:solidFill>
                  <a:srgbClr val="4B4B4B"/>
                </a:solidFill>
                <a:latin typeface="Trebuchet MS"/>
                <a:cs typeface="Trebuchet MS"/>
              </a:rPr>
              <a:t>s</a:t>
            </a:r>
            <a:endParaRPr sz="1800">
              <a:latin typeface="Trebuchet MS"/>
              <a:cs typeface="Trebuchet MS"/>
            </a:endParaRPr>
          </a:p>
        </p:txBody>
      </p:sp>
      <p:grpSp>
        <p:nvGrpSpPr>
          <p:cNvPr id="28" name="object 28"/>
          <p:cNvGrpSpPr/>
          <p:nvPr/>
        </p:nvGrpSpPr>
        <p:grpSpPr>
          <a:xfrm>
            <a:off x="1857692" y="3245421"/>
            <a:ext cx="1329690" cy="695960"/>
            <a:chOff x="1857692" y="3245421"/>
            <a:chExt cx="1329690" cy="695960"/>
          </a:xfrm>
        </p:grpSpPr>
        <p:sp>
          <p:nvSpPr>
            <p:cNvPr id="29" name="object 29"/>
            <p:cNvSpPr/>
            <p:nvPr/>
          </p:nvSpPr>
          <p:spPr>
            <a:xfrm>
              <a:off x="1862454" y="3250183"/>
              <a:ext cx="1320165" cy="686435"/>
            </a:xfrm>
            <a:custGeom>
              <a:avLst/>
              <a:gdLst/>
              <a:ahLst/>
              <a:cxnLst/>
              <a:rect l="l" t="t" r="r" b="b"/>
              <a:pathLst>
                <a:path w="1320164" h="686435">
                  <a:moveTo>
                    <a:pt x="659892" y="0"/>
                  </a:moveTo>
                  <a:lnTo>
                    <a:pt x="596333" y="1569"/>
                  </a:lnTo>
                  <a:lnTo>
                    <a:pt x="534485" y="6183"/>
                  </a:lnTo>
                  <a:lnTo>
                    <a:pt x="474625" y="13698"/>
                  </a:lnTo>
                  <a:lnTo>
                    <a:pt x="417027" y="23969"/>
                  </a:lnTo>
                  <a:lnTo>
                    <a:pt x="361970" y="36854"/>
                  </a:lnTo>
                  <a:lnTo>
                    <a:pt x="309729" y="52209"/>
                  </a:lnTo>
                  <a:lnTo>
                    <a:pt x="260581" y="69889"/>
                  </a:lnTo>
                  <a:lnTo>
                    <a:pt x="214802" y="89752"/>
                  </a:lnTo>
                  <a:lnTo>
                    <a:pt x="172668" y="111653"/>
                  </a:lnTo>
                  <a:lnTo>
                    <a:pt x="134456" y="135450"/>
                  </a:lnTo>
                  <a:lnTo>
                    <a:pt x="100442" y="160998"/>
                  </a:lnTo>
                  <a:lnTo>
                    <a:pt x="70903" y="188154"/>
                  </a:lnTo>
                  <a:lnTo>
                    <a:pt x="26354" y="246716"/>
                  </a:lnTo>
                  <a:lnTo>
                    <a:pt x="3020" y="309985"/>
                  </a:lnTo>
                  <a:lnTo>
                    <a:pt x="0" y="343026"/>
                  </a:lnTo>
                  <a:lnTo>
                    <a:pt x="3020" y="376068"/>
                  </a:lnTo>
                  <a:lnTo>
                    <a:pt x="26354" y="439337"/>
                  </a:lnTo>
                  <a:lnTo>
                    <a:pt x="70903" y="497899"/>
                  </a:lnTo>
                  <a:lnTo>
                    <a:pt x="100442" y="525055"/>
                  </a:lnTo>
                  <a:lnTo>
                    <a:pt x="134456" y="550603"/>
                  </a:lnTo>
                  <a:lnTo>
                    <a:pt x="172668" y="574400"/>
                  </a:lnTo>
                  <a:lnTo>
                    <a:pt x="214802" y="596301"/>
                  </a:lnTo>
                  <a:lnTo>
                    <a:pt x="260581" y="616164"/>
                  </a:lnTo>
                  <a:lnTo>
                    <a:pt x="309729" y="633844"/>
                  </a:lnTo>
                  <a:lnTo>
                    <a:pt x="361970" y="649199"/>
                  </a:lnTo>
                  <a:lnTo>
                    <a:pt x="417027" y="662084"/>
                  </a:lnTo>
                  <a:lnTo>
                    <a:pt x="474625" y="672355"/>
                  </a:lnTo>
                  <a:lnTo>
                    <a:pt x="534485" y="679870"/>
                  </a:lnTo>
                  <a:lnTo>
                    <a:pt x="596333" y="684484"/>
                  </a:lnTo>
                  <a:lnTo>
                    <a:pt x="659892" y="686053"/>
                  </a:lnTo>
                  <a:lnTo>
                    <a:pt x="723451" y="684484"/>
                  </a:lnTo>
                  <a:lnTo>
                    <a:pt x="785303" y="679870"/>
                  </a:lnTo>
                  <a:lnTo>
                    <a:pt x="845169" y="672355"/>
                  </a:lnTo>
                  <a:lnTo>
                    <a:pt x="902773" y="662084"/>
                  </a:lnTo>
                  <a:lnTo>
                    <a:pt x="957839" y="649199"/>
                  </a:lnTo>
                  <a:lnTo>
                    <a:pt x="1010090" y="633844"/>
                  </a:lnTo>
                  <a:lnTo>
                    <a:pt x="1059249" y="616164"/>
                  </a:lnTo>
                  <a:lnTo>
                    <a:pt x="1105039" y="596301"/>
                  </a:lnTo>
                  <a:lnTo>
                    <a:pt x="1147184" y="574400"/>
                  </a:lnTo>
                  <a:lnTo>
                    <a:pt x="1185407" y="550603"/>
                  </a:lnTo>
                  <a:lnTo>
                    <a:pt x="1219432" y="525055"/>
                  </a:lnTo>
                  <a:lnTo>
                    <a:pt x="1248981" y="497899"/>
                  </a:lnTo>
                  <a:lnTo>
                    <a:pt x="1293546" y="439337"/>
                  </a:lnTo>
                  <a:lnTo>
                    <a:pt x="1316889" y="376068"/>
                  </a:lnTo>
                  <a:lnTo>
                    <a:pt x="1319911" y="343026"/>
                  </a:lnTo>
                  <a:lnTo>
                    <a:pt x="1316889" y="309985"/>
                  </a:lnTo>
                  <a:lnTo>
                    <a:pt x="1293546" y="246716"/>
                  </a:lnTo>
                  <a:lnTo>
                    <a:pt x="1248981" y="188154"/>
                  </a:lnTo>
                  <a:lnTo>
                    <a:pt x="1219432" y="160998"/>
                  </a:lnTo>
                  <a:lnTo>
                    <a:pt x="1185407" y="135450"/>
                  </a:lnTo>
                  <a:lnTo>
                    <a:pt x="1147184" y="111653"/>
                  </a:lnTo>
                  <a:lnTo>
                    <a:pt x="1105039" y="89752"/>
                  </a:lnTo>
                  <a:lnTo>
                    <a:pt x="1059249" y="69889"/>
                  </a:lnTo>
                  <a:lnTo>
                    <a:pt x="1010090" y="52209"/>
                  </a:lnTo>
                  <a:lnTo>
                    <a:pt x="957839" y="36854"/>
                  </a:lnTo>
                  <a:lnTo>
                    <a:pt x="902773" y="23969"/>
                  </a:lnTo>
                  <a:lnTo>
                    <a:pt x="845169" y="13698"/>
                  </a:lnTo>
                  <a:lnTo>
                    <a:pt x="785303" y="6183"/>
                  </a:lnTo>
                  <a:lnTo>
                    <a:pt x="723451" y="1569"/>
                  </a:lnTo>
                  <a:lnTo>
                    <a:pt x="659892" y="0"/>
                  </a:lnTo>
                  <a:close/>
                </a:path>
              </a:pathLst>
            </a:custGeom>
            <a:solidFill>
              <a:srgbClr val="FFFFFF"/>
            </a:solidFill>
          </p:spPr>
          <p:txBody>
            <a:bodyPr wrap="square" lIns="0" tIns="0" rIns="0" bIns="0" rtlCol="0"/>
            <a:lstStyle/>
            <a:p>
              <a:endParaRPr/>
            </a:p>
          </p:txBody>
        </p:sp>
        <p:sp>
          <p:nvSpPr>
            <p:cNvPr id="30" name="object 30"/>
            <p:cNvSpPr/>
            <p:nvPr/>
          </p:nvSpPr>
          <p:spPr>
            <a:xfrm>
              <a:off x="1862454" y="3250183"/>
              <a:ext cx="1320165" cy="686435"/>
            </a:xfrm>
            <a:custGeom>
              <a:avLst/>
              <a:gdLst/>
              <a:ahLst/>
              <a:cxnLst/>
              <a:rect l="l" t="t" r="r" b="b"/>
              <a:pathLst>
                <a:path w="1320164" h="686435">
                  <a:moveTo>
                    <a:pt x="0" y="343026"/>
                  </a:moveTo>
                  <a:lnTo>
                    <a:pt x="11897" y="277834"/>
                  </a:lnTo>
                  <a:lnTo>
                    <a:pt x="46115" y="216774"/>
                  </a:lnTo>
                  <a:lnTo>
                    <a:pt x="100442" y="160998"/>
                  </a:lnTo>
                  <a:lnTo>
                    <a:pt x="134456" y="135450"/>
                  </a:lnTo>
                  <a:lnTo>
                    <a:pt x="172668" y="111653"/>
                  </a:lnTo>
                  <a:lnTo>
                    <a:pt x="214802" y="89752"/>
                  </a:lnTo>
                  <a:lnTo>
                    <a:pt x="260581" y="69889"/>
                  </a:lnTo>
                  <a:lnTo>
                    <a:pt x="309729" y="52209"/>
                  </a:lnTo>
                  <a:lnTo>
                    <a:pt x="361970" y="36854"/>
                  </a:lnTo>
                  <a:lnTo>
                    <a:pt x="417027" y="23969"/>
                  </a:lnTo>
                  <a:lnTo>
                    <a:pt x="474625" y="13698"/>
                  </a:lnTo>
                  <a:lnTo>
                    <a:pt x="534485" y="6183"/>
                  </a:lnTo>
                  <a:lnTo>
                    <a:pt x="596333" y="1569"/>
                  </a:lnTo>
                  <a:lnTo>
                    <a:pt x="659892" y="0"/>
                  </a:lnTo>
                  <a:lnTo>
                    <a:pt x="723451" y="1569"/>
                  </a:lnTo>
                  <a:lnTo>
                    <a:pt x="785303" y="6183"/>
                  </a:lnTo>
                  <a:lnTo>
                    <a:pt x="845169" y="13698"/>
                  </a:lnTo>
                  <a:lnTo>
                    <a:pt x="902773" y="23969"/>
                  </a:lnTo>
                  <a:lnTo>
                    <a:pt x="957839" y="36854"/>
                  </a:lnTo>
                  <a:lnTo>
                    <a:pt x="1010090" y="52209"/>
                  </a:lnTo>
                  <a:lnTo>
                    <a:pt x="1059249" y="69889"/>
                  </a:lnTo>
                  <a:lnTo>
                    <a:pt x="1105039" y="89752"/>
                  </a:lnTo>
                  <a:lnTo>
                    <a:pt x="1147184" y="111653"/>
                  </a:lnTo>
                  <a:lnTo>
                    <a:pt x="1185407" y="135450"/>
                  </a:lnTo>
                  <a:lnTo>
                    <a:pt x="1219432" y="160998"/>
                  </a:lnTo>
                  <a:lnTo>
                    <a:pt x="1248981" y="188154"/>
                  </a:lnTo>
                  <a:lnTo>
                    <a:pt x="1293546" y="246716"/>
                  </a:lnTo>
                  <a:lnTo>
                    <a:pt x="1316889" y="309985"/>
                  </a:lnTo>
                  <a:lnTo>
                    <a:pt x="1319911" y="343026"/>
                  </a:lnTo>
                  <a:lnTo>
                    <a:pt x="1316889" y="376068"/>
                  </a:lnTo>
                  <a:lnTo>
                    <a:pt x="1308008" y="408219"/>
                  </a:lnTo>
                  <a:lnTo>
                    <a:pt x="1273778" y="469279"/>
                  </a:lnTo>
                  <a:lnTo>
                    <a:pt x="1219432" y="525055"/>
                  </a:lnTo>
                  <a:lnTo>
                    <a:pt x="1185407" y="550603"/>
                  </a:lnTo>
                  <a:lnTo>
                    <a:pt x="1147184" y="574400"/>
                  </a:lnTo>
                  <a:lnTo>
                    <a:pt x="1105039" y="596301"/>
                  </a:lnTo>
                  <a:lnTo>
                    <a:pt x="1059249" y="616164"/>
                  </a:lnTo>
                  <a:lnTo>
                    <a:pt x="1010090" y="633844"/>
                  </a:lnTo>
                  <a:lnTo>
                    <a:pt x="957839" y="649199"/>
                  </a:lnTo>
                  <a:lnTo>
                    <a:pt x="902773" y="662084"/>
                  </a:lnTo>
                  <a:lnTo>
                    <a:pt x="845169" y="672355"/>
                  </a:lnTo>
                  <a:lnTo>
                    <a:pt x="785303" y="679870"/>
                  </a:lnTo>
                  <a:lnTo>
                    <a:pt x="723451" y="684484"/>
                  </a:lnTo>
                  <a:lnTo>
                    <a:pt x="659892" y="686053"/>
                  </a:lnTo>
                  <a:lnTo>
                    <a:pt x="596333" y="684484"/>
                  </a:lnTo>
                  <a:lnTo>
                    <a:pt x="534485" y="679870"/>
                  </a:lnTo>
                  <a:lnTo>
                    <a:pt x="474625" y="672355"/>
                  </a:lnTo>
                  <a:lnTo>
                    <a:pt x="417027" y="662084"/>
                  </a:lnTo>
                  <a:lnTo>
                    <a:pt x="361970" y="649199"/>
                  </a:lnTo>
                  <a:lnTo>
                    <a:pt x="309729" y="633844"/>
                  </a:lnTo>
                  <a:lnTo>
                    <a:pt x="260581" y="616164"/>
                  </a:lnTo>
                  <a:lnTo>
                    <a:pt x="214802" y="596301"/>
                  </a:lnTo>
                  <a:lnTo>
                    <a:pt x="172668" y="574400"/>
                  </a:lnTo>
                  <a:lnTo>
                    <a:pt x="134456" y="550603"/>
                  </a:lnTo>
                  <a:lnTo>
                    <a:pt x="100442" y="525055"/>
                  </a:lnTo>
                  <a:lnTo>
                    <a:pt x="70903" y="497899"/>
                  </a:lnTo>
                  <a:lnTo>
                    <a:pt x="26354" y="439337"/>
                  </a:lnTo>
                  <a:lnTo>
                    <a:pt x="3020" y="376068"/>
                  </a:lnTo>
                  <a:lnTo>
                    <a:pt x="0" y="343026"/>
                  </a:lnTo>
                  <a:close/>
                </a:path>
              </a:pathLst>
            </a:custGeom>
            <a:ln w="9525">
              <a:solidFill>
                <a:srgbClr val="4B4B4B"/>
              </a:solidFill>
            </a:ln>
          </p:spPr>
          <p:txBody>
            <a:bodyPr wrap="square" lIns="0" tIns="0" rIns="0" bIns="0" rtlCol="0"/>
            <a:lstStyle/>
            <a:p>
              <a:endParaRPr/>
            </a:p>
          </p:txBody>
        </p:sp>
      </p:grpSp>
      <p:sp>
        <p:nvSpPr>
          <p:cNvPr id="31" name="object 31"/>
          <p:cNvSpPr txBox="1"/>
          <p:nvPr/>
        </p:nvSpPr>
        <p:spPr>
          <a:xfrm>
            <a:off x="2135251" y="3372992"/>
            <a:ext cx="678815" cy="299720"/>
          </a:xfrm>
          <a:prstGeom prst="rect">
            <a:avLst/>
          </a:prstGeom>
        </p:spPr>
        <p:txBody>
          <a:bodyPr vert="horz" wrap="square" lIns="0" tIns="12700" rIns="0" bIns="0" rtlCol="0">
            <a:spAutoFit/>
          </a:bodyPr>
          <a:lstStyle/>
          <a:p>
            <a:pPr marL="12700">
              <a:lnSpc>
                <a:spcPct val="100000"/>
              </a:lnSpc>
              <a:spcBef>
                <a:spcPts val="100"/>
              </a:spcBef>
            </a:pPr>
            <a:r>
              <a:rPr sz="1800" spc="-145" dirty="0">
                <a:solidFill>
                  <a:srgbClr val="4B4B4B"/>
                </a:solidFill>
                <a:latin typeface="Trebuchet MS"/>
                <a:cs typeface="Trebuchet MS"/>
              </a:rPr>
              <a:t>t</a:t>
            </a:r>
            <a:r>
              <a:rPr sz="1800" spc="-100" dirty="0">
                <a:solidFill>
                  <a:srgbClr val="4B4B4B"/>
                </a:solidFill>
                <a:latin typeface="Trebuchet MS"/>
                <a:cs typeface="Trebuchet MS"/>
              </a:rPr>
              <a:t>e</a:t>
            </a:r>
            <a:r>
              <a:rPr sz="1800" spc="-125" dirty="0">
                <a:solidFill>
                  <a:srgbClr val="4B4B4B"/>
                </a:solidFill>
                <a:latin typeface="Trebuchet MS"/>
                <a:cs typeface="Trebuchet MS"/>
              </a:rPr>
              <a:t>le</a:t>
            </a:r>
            <a:r>
              <a:rPr sz="1800" spc="-170" dirty="0">
                <a:solidFill>
                  <a:srgbClr val="4B4B4B"/>
                </a:solidFill>
                <a:latin typeface="Trebuchet MS"/>
                <a:cs typeface="Trebuchet MS"/>
              </a:rPr>
              <a:t>f</a:t>
            </a:r>
            <a:r>
              <a:rPr sz="1800" spc="-15" dirty="0">
                <a:solidFill>
                  <a:srgbClr val="4B4B4B"/>
                </a:solidFill>
                <a:latin typeface="Trebuchet MS"/>
                <a:cs typeface="Trebuchet MS"/>
              </a:rPr>
              <a:t>o</a:t>
            </a:r>
            <a:r>
              <a:rPr sz="1800" spc="-40" dirty="0">
                <a:solidFill>
                  <a:srgbClr val="4B4B4B"/>
                </a:solidFill>
                <a:latin typeface="Trebuchet MS"/>
                <a:cs typeface="Trebuchet MS"/>
              </a:rPr>
              <a:t>n</a:t>
            </a:r>
            <a:endParaRPr sz="1800">
              <a:latin typeface="Trebuchet MS"/>
              <a:cs typeface="Trebuchet MS"/>
            </a:endParaRPr>
          </a:p>
        </p:txBody>
      </p:sp>
      <p:grpSp>
        <p:nvGrpSpPr>
          <p:cNvPr id="32" name="object 32"/>
          <p:cNvGrpSpPr/>
          <p:nvPr/>
        </p:nvGrpSpPr>
        <p:grpSpPr>
          <a:xfrm>
            <a:off x="6815772" y="826706"/>
            <a:ext cx="1340485" cy="745490"/>
            <a:chOff x="6815772" y="826706"/>
            <a:chExt cx="1340485" cy="745490"/>
          </a:xfrm>
        </p:grpSpPr>
        <p:sp>
          <p:nvSpPr>
            <p:cNvPr id="33" name="object 33"/>
            <p:cNvSpPr/>
            <p:nvPr/>
          </p:nvSpPr>
          <p:spPr>
            <a:xfrm>
              <a:off x="6820534" y="831469"/>
              <a:ext cx="1330960" cy="735965"/>
            </a:xfrm>
            <a:custGeom>
              <a:avLst/>
              <a:gdLst/>
              <a:ahLst/>
              <a:cxnLst/>
              <a:rect l="l" t="t" r="r" b="b"/>
              <a:pathLst>
                <a:path w="1330959" h="735965">
                  <a:moveTo>
                    <a:pt x="665480" y="0"/>
                  </a:moveTo>
                  <a:lnTo>
                    <a:pt x="604907" y="1502"/>
                  </a:lnTo>
                  <a:lnTo>
                    <a:pt x="545858" y="5923"/>
                  </a:lnTo>
                  <a:lnTo>
                    <a:pt x="488567" y="13132"/>
                  </a:lnTo>
                  <a:lnTo>
                    <a:pt x="433271" y="23001"/>
                  </a:lnTo>
                  <a:lnTo>
                    <a:pt x="380202" y="35399"/>
                  </a:lnTo>
                  <a:lnTo>
                    <a:pt x="329597" y="50197"/>
                  </a:lnTo>
                  <a:lnTo>
                    <a:pt x="281691" y="67266"/>
                  </a:lnTo>
                  <a:lnTo>
                    <a:pt x="236718" y="86475"/>
                  </a:lnTo>
                  <a:lnTo>
                    <a:pt x="194913" y="107696"/>
                  </a:lnTo>
                  <a:lnTo>
                    <a:pt x="156511" y="130797"/>
                  </a:lnTo>
                  <a:lnTo>
                    <a:pt x="121747" y="155651"/>
                  </a:lnTo>
                  <a:lnTo>
                    <a:pt x="90856" y="182127"/>
                  </a:lnTo>
                  <a:lnTo>
                    <a:pt x="64073" y="210095"/>
                  </a:lnTo>
                  <a:lnTo>
                    <a:pt x="23771" y="269992"/>
                  </a:lnTo>
                  <a:lnTo>
                    <a:pt x="2719" y="334304"/>
                  </a:lnTo>
                  <a:lnTo>
                    <a:pt x="0" y="367791"/>
                  </a:lnTo>
                  <a:lnTo>
                    <a:pt x="2719" y="401260"/>
                  </a:lnTo>
                  <a:lnTo>
                    <a:pt x="23771" y="465547"/>
                  </a:lnTo>
                  <a:lnTo>
                    <a:pt x="64073" y="525432"/>
                  </a:lnTo>
                  <a:lnTo>
                    <a:pt x="90856" y="553400"/>
                  </a:lnTo>
                  <a:lnTo>
                    <a:pt x="121747" y="579877"/>
                  </a:lnTo>
                  <a:lnTo>
                    <a:pt x="156511" y="604733"/>
                  </a:lnTo>
                  <a:lnTo>
                    <a:pt x="194913" y="627840"/>
                  </a:lnTo>
                  <a:lnTo>
                    <a:pt x="236718" y="649066"/>
                  </a:lnTo>
                  <a:lnTo>
                    <a:pt x="281691" y="668282"/>
                  </a:lnTo>
                  <a:lnTo>
                    <a:pt x="329597" y="685357"/>
                  </a:lnTo>
                  <a:lnTo>
                    <a:pt x="380202" y="700163"/>
                  </a:lnTo>
                  <a:lnTo>
                    <a:pt x="433271" y="712567"/>
                  </a:lnTo>
                  <a:lnTo>
                    <a:pt x="488567" y="722442"/>
                  </a:lnTo>
                  <a:lnTo>
                    <a:pt x="545858" y="729656"/>
                  </a:lnTo>
                  <a:lnTo>
                    <a:pt x="604907" y="734080"/>
                  </a:lnTo>
                  <a:lnTo>
                    <a:pt x="665480" y="735583"/>
                  </a:lnTo>
                  <a:lnTo>
                    <a:pt x="726052" y="734080"/>
                  </a:lnTo>
                  <a:lnTo>
                    <a:pt x="785101" y="729656"/>
                  </a:lnTo>
                  <a:lnTo>
                    <a:pt x="842392" y="722442"/>
                  </a:lnTo>
                  <a:lnTo>
                    <a:pt x="897688" y="712567"/>
                  </a:lnTo>
                  <a:lnTo>
                    <a:pt x="950757" y="700163"/>
                  </a:lnTo>
                  <a:lnTo>
                    <a:pt x="1001362" y="685357"/>
                  </a:lnTo>
                  <a:lnTo>
                    <a:pt x="1049268" y="668282"/>
                  </a:lnTo>
                  <a:lnTo>
                    <a:pt x="1094241" y="649066"/>
                  </a:lnTo>
                  <a:lnTo>
                    <a:pt x="1136046" y="627840"/>
                  </a:lnTo>
                  <a:lnTo>
                    <a:pt x="1174448" y="604733"/>
                  </a:lnTo>
                  <a:lnTo>
                    <a:pt x="1209212" y="579877"/>
                  </a:lnTo>
                  <a:lnTo>
                    <a:pt x="1240103" y="553400"/>
                  </a:lnTo>
                  <a:lnTo>
                    <a:pt x="1266886" y="525432"/>
                  </a:lnTo>
                  <a:lnTo>
                    <a:pt x="1307188" y="465547"/>
                  </a:lnTo>
                  <a:lnTo>
                    <a:pt x="1328240" y="401260"/>
                  </a:lnTo>
                  <a:lnTo>
                    <a:pt x="1330960" y="367791"/>
                  </a:lnTo>
                  <a:lnTo>
                    <a:pt x="1328240" y="334304"/>
                  </a:lnTo>
                  <a:lnTo>
                    <a:pt x="1307188" y="269992"/>
                  </a:lnTo>
                  <a:lnTo>
                    <a:pt x="1266886" y="210095"/>
                  </a:lnTo>
                  <a:lnTo>
                    <a:pt x="1240103" y="182127"/>
                  </a:lnTo>
                  <a:lnTo>
                    <a:pt x="1209212" y="155651"/>
                  </a:lnTo>
                  <a:lnTo>
                    <a:pt x="1174448" y="130797"/>
                  </a:lnTo>
                  <a:lnTo>
                    <a:pt x="1136046" y="107696"/>
                  </a:lnTo>
                  <a:lnTo>
                    <a:pt x="1094241" y="86475"/>
                  </a:lnTo>
                  <a:lnTo>
                    <a:pt x="1049268" y="67266"/>
                  </a:lnTo>
                  <a:lnTo>
                    <a:pt x="1001362" y="50197"/>
                  </a:lnTo>
                  <a:lnTo>
                    <a:pt x="950757" y="35399"/>
                  </a:lnTo>
                  <a:lnTo>
                    <a:pt x="897688" y="23001"/>
                  </a:lnTo>
                  <a:lnTo>
                    <a:pt x="842392" y="13132"/>
                  </a:lnTo>
                  <a:lnTo>
                    <a:pt x="785101" y="5923"/>
                  </a:lnTo>
                  <a:lnTo>
                    <a:pt x="726052" y="1502"/>
                  </a:lnTo>
                  <a:lnTo>
                    <a:pt x="665480" y="0"/>
                  </a:lnTo>
                  <a:close/>
                </a:path>
              </a:pathLst>
            </a:custGeom>
            <a:solidFill>
              <a:srgbClr val="FFFFFF"/>
            </a:solidFill>
          </p:spPr>
          <p:txBody>
            <a:bodyPr wrap="square" lIns="0" tIns="0" rIns="0" bIns="0" rtlCol="0"/>
            <a:lstStyle/>
            <a:p>
              <a:endParaRPr/>
            </a:p>
          </p:txBody>
        </p:sp>
        <p:sp>
          <p:nvSpPr>
            <p:cNvPr id="34" name="object 34"/>
            <p:cNvSpPr/>
            <p:nvPr/>
          </p:nvSpPr>
          <p:spPr>
            <a:xfrm>
              <a:off x="6820534" y="831469"/>
              <a:ext cx="1330960" cy="735965"/>
            </a:xfrm>
            <a:custGeom>
              <a:avLst/>
              <a:gdLst/>
              <a:ahLst/>
              <a:cxnLst/>
              <a:rect l="l" t="t" r="r" b="b"/>
              <a:pathLst>
                <a:path w="1330959" h="735965">
                  <a:moveTo>
                    <a:pt x="0" y="367791"/>
                  </a:moveTo>
                  <a:lnTo>
                    <a:pt x="10721" y="301661"/>
                  </a:lnTo>
                  <a:lnTo>
                    <a:pt x="41633" y="239427"/>
                  </a:lnTo>
                  <a:lnTo>
                    <a:pt x="90856" y="182127"/>
                  </a:lnTo>
                  <a:lnTo>
                    <a:pt x="121747" y="155651"/>
                  </a:lnTo>
                  <a:lnTo>
                    <a:pt x="156511" y="130797"/>
                  </a:lnTo>
                  <a:lnTo>
                    <a:pt x="194913" y="107696"/>
                  </a:lnTo>
                  <a:lnTo>
                    <a:pt x="236718" y="86475"/>
                  </a:lnTo>
                  <a:lnTo>
                    <a:pt x="281691" y="67266"/>
                  </a:lnTo>
                  <a:lnTo>
                    <a:pt x="329597" y="50197"/>
                  </a:lnTo>
                  <a:lnTo>
                    <a:pt x="380202" y="35399"/>
                  </a:lnTo>
                  <a:lnTo>
                    <a:pt x="433271" y="23001"/>
                  </a:lnTo>
                  <a:lnTo>
                    <a:pt x="488567" y="13132"/>
                  </a:lnTo>
                  <a:lnTo>
                    <a:pt x="545858" y="5923"/>
                  </a:lnTo>
                  <a:lnTo>
                    <a:pt x="604907" y="1502"/>
                  </a:lnTo>
                  <a:lnTo>
                    <a:pt x="665480" y="0"/>
                  </a:lnTo>
                  <a:lnTo>
                    <a:pt x="726052" y="1502"/>
                  </a:lnTo>
                  <a:lnTo>
                    <a:pt x="785101" y="5923"/>
                  </a:lnTo>
                  <a:lnTo>
                    <a:pt x="842392" y="13132"/>
                  </a:lnTo>
                  <a:lnTo>
                    <a:pt x="897688" y="23001"/>
                  </a:lnTo>
                  <a:lnTo>
                    <a:pt x="950757" y="35399"/>
                  </a:lnTo>
                  <a:lnTo>
                    <a:pt x="1001362" y="50197"/>
                  </a:lnTo>
                  <a:lnTo>
                    <a:pt x="1049268" y="67266"/>
                  </a:lnTo>
                  <a:lnTo>
                    <a:pt x="1094241" y="86475"/>
                  </a:lnTo>
                  <a:lnTo>
                    <a:pt x="1136046" y="107695"/>
                  </a:lnTo>
                  <a:lnTo>
                    <a:pt x="1174448" y="130797"/>
                  </a:lnTo>
                  <a:lnTo>
                    <a:pt x="1209212" y="155651"/>
                  </a:lnTo>
                  <a:lnTo>
                    <a:pt x="1240103" y="182127"/>
                  </a:lnTo>
                  <a:lnTo>
                    <a:pt x="1266886" y="210095"/>
                  </a:lnTo>
                  <a:lnTo>
                    <a:pt x="1307188" y="269992"/>
                  </a:lnTo>
                  <a:lnTo>
                    <a:pt x="1328240" y="334304"/>
                  </a:lnTo>
                  <a:lnTo>
                    <a:pt x="1330960" y="367791"/>
                  </a:lnTo>
                  <a:lnTo>
                    <a:pt x="1328240" y="401260"/>
                  </a:lnTo>
                  <a:lnTo>
                    <a:pt x="1320238" y="433889"/>
                  </a:lnTo>
                  <a:lnTo>
                    <a:pt x="1289326" y="496105"/>
                  </a:lnTo>
                  <a:lnTo>
                    <a:pt x="1240103" y="553400"/>
                  </a:lnTo>
                  <a:lnTo>
                    <a:pt x="1209212" y="579877"/>
                  </a:lnTo>
                  <a:lnTo>
                    <a:pt x="1174448" y="604733"/>
                  </a:lnTo>
                  <a:lnTo>
                    <a:pt x="1136046" y="627840"/>
                  </a:lnTo>
                  <a:lnTo>
                    <a:pt x="1094241" y="649066"/>
                  </a:lnTo>
                  <a:lnTo>
                    <a:pt x="1049268" y="668282"/>
                  </a:lnTo>
                  <a:lnTo>
                    <a:pt x="1001362" y="685357"/>
                  </a:lnTo>
                  <a:lnTo>
                    <a:pt x="950757" y="700163"/>
                  </a:lnTo>
                  <a:lnTo>
                    <a:pt x="897688" y="712567"/>
                  </a:lnTo>
                  <a:lnTo>
                    <a:pt x="842392" y="722442"/>
                  </a:lnTo>
                  <a:lnTo>
                    <a:pt x="785101" y="729656"/>
                  </a:lnTo>
                  <a:lnTo>
                    <a:pt x="726052" y="734080"/>
                  </a:lnTo>
                  <a:lnTo>
                    <a:pt x="665480" y="735583"/>
                  </a:lnTo>
                  <a:lnTo>
                    <a:pt x="604907" y="734080"/>
                  </a:lnTo>
                  <a:lnTo>
                    <a:pt x="545858" y="729656"/>
                  </a:lnTo>
                  <a:lnTo>
                    <a:pt x="488567" y="722442"/>
                  </a:lnTo>
                  <a:lnTo>
                    <a:pt x="433271" y="712567"/>
                  </a:lnTo>
                  <a:lnTo>
                    <a:pt x="380202" y="700163"/>
                  </a:lnTo>
                  <a:lnTo>
                    <a:pt x="329597" y="685357"/>
                  </a:lnTo>
                  <a:lnTo>
                    <a:pt x="281691" y="668282"/>
                  </a:lnTo>
                  <a:lnTo>
                    <a:pt x="236718" y="649066"/>
                  </a:lnTo>
                  <a:lnTo>
                    <a:pt x="194913" y="627840"/>
                  </a:lnTo>
                  <a:lnTo>
                    <a:pt x="156511" y="604733"/>
                  </a:lnTo>
                  <a:lnTo>
                    <a:pt x="121747" y="579877"/>
                  </a:lnTo>
                  <a:lnTo>
                    <a:pt x="90856" y="553400"/>
                  </a:lnTo>
                  <a:lnTo>
                    <a:pt x="64073" y="525432"/>
                  </a:lnTo>
                  <a:lnTo>
                    <a:pt x="23771" y="465547"/>
                  </a:lnTo>
                  <a:lnTo>
                    <a:pt x="2719" y="401260"/>
                  </a:lnTo>
                  <a:lnTo>
                    <a:pt x="0" y="367791"/>
                  </a:lnTo>
                  <a:close/>
                </a:path>
              </a:pathLst>
            </a:custGeom>
            <a:ln w="9525">
              <a:solidFill>
                <a:srgbClr val="4B4B4B"/>
              </a:solidFill>
            </a:ln>
          </p:spPr>
          <p:txBody>
            <a:bodyPr wrap="square" lIns="0" tIns="0" rIns="0" bIns="0" rtlCol="0"/>
            <a:lstStyle/>
            <a:p>
              <a:endParaRPr/>
            </a:p>
          </p:txBody>
        </p:sp>
      </p:grpSp>
      <p:sp>
        <p:nvSpPr>
          <p:cNvPr id="35" name="object 35"/>
          <p:cNvSpPr txBox="1"/>
          <p:nvPr/>
        </p:nvSpPr>
        <p:spPr>
          <a:xfrm>
            <a:off x="7096506" y="960501"/>
            <a:ext cx="746125" cy="299720"/>
          </a:xfrm>
          <a:prstGeom prst="rect">
            <a:avLst/>
          </a:prstGeom>
        </p:spPr>
        <p:txBody>
          <a:bodyPr vert="horz" wrap="square" lIns="0" tIns="12700" rIns="0" bIns="0" rtlCol="0">
            <a:spAutoFit/>
          </a:bodyPr>
          <a:lstStyle/>
          <a:p>
            <a:pPr marL="12700">
              <a:lnSpc>
                <a:spcPct val="100000"/>
              </a:lnSpc>
              <a:spcBef>
                <a:spcPts val="100"/>
              </a:spcBef>
            </a:pPr>
            <a:r>
              <a:rPr sz="1800" u="heavy" spc="-50" dirty="0">
                <a:solidFill>
                  <a:srgbClr val="4B4B4B"/>
                </a:solidFill>
                <a:uFill>
                  <a:solidFill>
                    <a:srgbClr val="4B4B4B"/>
                  </a:solidFill>
                </a:uFill>
                <a:latin typeface="Trebuchet MS"/>
                <a:cs typeface="Trebuchet MS"/>
              </a:rPr>
              <a:t>ur</a:t>
            </a:r>
            <a:r>
              <a:rPr sz="1800" u="heavy" spc="-80" dirty="0">
                <a:solidFill>
                  <a:srgbClr val="4B4B4B"/>
                </a:solidFill>
                <a:uFill>
                  <a:solidFill>
                    <a:srgbClr val="4B4B4B"/>
                  </a:solidFill>
                </a:uFill>
                <a:latin typeface="Trebuchet MS"/>
                <a:cs typeface="Trebuchet MS"/>
              </a:rPr>
              <a:t>u</a:t>
            </a:r>
            <a:r>
              <a:rPr sz="1800" u="heavy" spc="-50" dirty="0">
                <a:solidFill>
                  <a:srgbClr val="4B4B4B"/>
                </a:solidFill>
                <a:uFill>
                  <a:solidFill>
                    <a:srgbClr val="4B4B4B"/>
                  </a:solidFill>
                </a:uFill>
                <a:latin typeface="Trebuchet MS"/>
                <a:cs typeface="Trebuchet MS"/>
              </a:rPr>
              <a:t>n</a:t>
            </a:r>
            <a:r>
              <a:rPr sz="1800" u="heavy" spc="-60" dirty="0">
                <a:solidFill>
                  <a:srgbClr val="4B4B4B"/>
                </a:solidFill>
                <a:uFill>
                  <a:solidFill>
                    <a:srgbClr val="4B4B4B"/>
                  </a:solidFill>
                </a:uFill>
                <a:latin typeface="Trebuchet MS"/>
                <a:cs typeface="Trebuchet MS"/>
              </a:rPr>
              <a:t>_</a:t>
            </a:r>
            <a:r>
              <a:rPr sz="1800" u="heavy" spc="-90" dirty="0">
                <a:solidFill>
                  <a:srgbClr val="4B4B4B"/>
                </a:solidFill>
                <a:uFill>
                  <a:solidFill>
                    <a:srgbClr val="4B4B4B"/>
                  </a:solidFill>
                </a:uFill>
                <a:latin typeface="Trebuchet MS"/>
                <a:cs typeface="Trebuchet MS"/>
              </a:rPr>
              <a:t>id</a:t>
            </a:r>
            <a:endParaRPr sz="1800">
              <a:latin typeface="Trebuchet MS"/>
              <a:cs typeface="Trebuchet MS"/>
            </a:endParaRPr>
          </a:p>
        </p:txBody>
      </p:sp>
      <p:grpSp>
        <p:nvGrpSpPr>
          <p:cNvPr id="36" name="object 36"/>
          <p:cNvGrpSpPr/>
          <p:nvPr/>
        </p:nvGrpSpPr>
        <p:grpSpPr>
          <a:xfrm>
            <a:off x="6101270" y="3130994"/>
            <a:ext cx="1110615" cy="603885"/>
            <a:chOff x="6101270" y="3130994"/>
            <a:chExt cx="1110615" cy="603885"/>
          </a:xfrm>
        </p:grpSpPr>
        <p:sp>
          <p:nvSpPr>
            <p:cNvPr id="37" name="object 37"/>
            <p:cNvSpPr/>
            <p:nvPr/>
          </p:nvSpPr>
          <p:spPr>
            <a:xfrm>
              <a:off x="6106033" y="3135757"/>
              <a:ext cx="1101090" cy="594360"/>
            </a:xfrm>
            <a:custGeom>
              <a:avLst/>
              <a:gdLst/>
              <a:ahLst/>
              <a:cxnLst/>
              <a:rect l="l" t="t" r="r" b="b"/>
              <a:pathLst>
                <a:path w="1101090" h="594360">
                  <a:moveTo>
                    <a:pt x="550290" y="0"/>
                  </a:moveTo>
                  <a:lnTo>
                    <a:pt x="490331" y="1742"/>
                  </a:lnTo>
                  <a:lnTo>
                    <a:pt x="432242" y="6850"/>
                  </a:lnTo>
                  <a:lnTo>
                    <a:pt x="376358" y="15141"/>
                  </a:lnTo>
                  <a:lnTo>
                    <a:pt x="323016" y="26435"/>
                  </a:lnTo>
                  <a:lnTo>
                    <a:pt x="272551" y="40550"/>
                  </a:lnTo>
                  <a:lnTo>
                    <a:pt x="225299" y="57306"/>
                  </a:lnTo>
                  <a:lnTo>
                    <a:pt x="181595" y="76521"/>
                  </a:lnTo>
                  <a:lnTo>
                    <a:pt x="141775" y="98015"/>
                  </a:lnTo>
                  <a:lnTo>
                    <a:pt x="106176" y="121606"/>
                  </a:lnTo>
                  <a:lnTo>
                    <a:pt x="75132" y="147113"/>
                  </a:lnTo>
                  <a:lnTo>
                    <a:pt x="28054" y="203151"/>
                  </a:lnTo>
                  <a:lnTo>
                    <a:pt x="3229" y="264681"/>
                  </a:lnTo>
                  <a:lnTo>
                    <a:pt x="0" y="297052"/>
                  </a:lnTo>
                  <a:lnTo>
                    <a:pt x="3229" y="329424"/>
                  </a:lnTo>
                  <a:lnTo>
                    <a:pt x="28054" y="390954"/>
                  </a:lnTo>
                  <a:lnTo>
                    <a:pt x="75132" y="446992"/>
                  </a:lnTo>
                  <a:lnTo>
                    <a:pt x="106176" y="472499"/>
                  </a:lnTo>
                  <a:lnTo>
                    <a:pt x="141775" y="496090"/>
                  </a:lnTo>
                  <a:lnTo>
                    <a:pt x="181595" y="517584"/>
                  </a:lnTo>
                  <a:lnTo>
                    <a:pt x="225299" y="536799"/>
                  </a:lnTo>
                  <a:lnTo>
                    <a:pt x="272551" y="553555"/>
                  </a:lnTo>
                  <a:lnTo>
                    <a:pt x="323016" y="567670"/>
                  </a:lnTo>
                  <a:lnTo>
                    <a:pt x="376358" y="578964"/>
                  </a:lnTo>
                  <a:lnTo>
                    <a:pt x="432242" y="587255"/>
                  </a:lnTo>
                  <a:lnTo>
                    <a:pt x="490331" y="592363"/>
                  </a:lnTo>
                  <a:lnTo>
                    <a:pt x="550290" y="594105"/>
                  </a:lnTo>
                  <a:lnTo>
                    <a:pt x="610250" y="592363"/>
                  </a:lnTo>
                  <a:lnTo>
                    <a:pt x="668339" y="587255"/>
                  </a:lnTo>
                  <a:lnTo>
                    <a:pt x="724223" y="578964"/>
                  </a:lnTo>
                  <a:lnTo>
                    <a:pt x="777565" y="567670"/>
                  </a:lnTo>
                  <a:lnTo>
                    <a:pt x="828030" y="553555"/>
                  </a:lnTo>
                  <a:lnTo>
                    <a:pt x="875282" y="536799"/>
                  </a:lnTo>
                  <a:lnTo>
                    <a:pt x="918986" y="517584"/>
                  </a:lnTo>
                  <a:lnTo>
                    <a:pt x="958806" y="496090"/>
                  </a:lnTo>
                  <a:lnTo>
                    <a:pt x="994405" y="472499"/>
                  </a:lnTo>
                  <a:lnTo>
                    <a:pt x="1025449" y="446992"/>
                  </a:lnTo>
                  <a:lnTo>
                    <a:pt x="1072527" y="390954"/>
                  </a:lnTo>
                  <a:lnTo>
                    <a:pt x="1097352" y="329424"/>
                  </a:lnTo>
                  <a:lnTo>
                    <a:pt x="1100582" y="297052"/>
                  </a:lnTo>
                  <a:lnTo>
                    <a:pt x="1097352" y="264681"/>
                  </a:lnTo>
                  <a:lnTo>
                    <a:pt x="1072527" y="203151"/>
                  </a:lnTo>
                  <a:lnTo>
                    <a:pt x="1025449" y="147113"/>
                  </a:lnTo>
                  <a:lnTo>
                    <a:pt x="994405" y="121606"/>
                  </a:lnTo>
                  <a:lnTo>
                    <a:pt x="958806" y="98015"/>
                  </a:lnTo>
                  <a:lnTo>
                    <a:pt x="918986" y="76521"/>
                  </a:lnTo>
                  <a:lnTo>
                    <a:pt x="875282" y="57306"/>
                  </a:lnTo>
                  <a:lnTo>
                    <a:pt x="828030" y="40550"/>
                  </a:lnTo>
                  <a:lnTo>
                    <a:pt x="777565" y="26435"/>
                  </a:lnTo>
                  <a:lnTo>
                    <a:pt x="724223" y="15141"/>
                  </a:lnTo>
                  <a:lnTo>
                    <a:pt x="668339" y="6850"/>
                  </a:lnTo>
                  <a:lnTo>
                    <a:pt x="610250" y="1742"/>
                  </a:lnTo>
                  <a:lnTo>
                    <a:pt x="550290" y="0"/>
                  </a:lnTo>
                  <a:close/>
                </a:path>
              </a:pathLst>
            </a:custGeom>
            <a:solidFill>
              <a:srgbClr val="FFFFFF"/>
            </a:solidFill>
          </p:spPr>
          <p:txBody>
            <a:bodyPr wrap="square" lIns="0" tIns="0" rIns="0" bIns="0" rtlCol="0"/>
            <a:lstStyle/>
            <a:p>
              <a:endParaRPr/>
            </a:p>
          </p:txBody>
        </p:sp>
        <p:sp>
          <p:nvSpPr>
            <p:cNvPr id="38" name="object 38"/>
            <p:cNvSpPr/>
            <p:nvPr/>
          </p:nvSpPr>
          <p:spPr>
            <a:xfrm>
              <a:off x="6106033" y="3135757"/>
              <a:ext cx="1101090" cy="594360"/>
            </a:xfrm>
            <a:custGeom>
              <a:avLst/>
              <a:gdLst/>
              <a:ahLst/>
              <a:cxnLst/>
              <a:rect l="l" t="t" r="r" b="b"/>
              <a:pathLst>
                <a:path w="1101090" h="594360">
                  <a:moveTo>
                    <a:pt x="0" y="297052"/>
                  </a:moveTo>
                  <a:lnTo>
                    <a:pt x="12692" y="233320"/>
                  </a:lnTo>
                  <a:lnTo>
                    <a:pt x="48979" y="174355"/>
                  </a:lnTo>
                  <a:lnTo>
                    <a:pt x="106176" y="121606"/>
                  </a:lnTo>
                  <a:lnTo>
                    <a:pt x="141775" y="98015"/>
                  </a:lnTo>
                  <a:lnTo>
                    <a:pt x="181595" y="76521"/>
                  </a:lnTo>
                  <a:lnTo>
                    <a:pt x="225299" y="57306"/>
                  </a:lnTo>
                  <a:lnTo>
                    <a:pt x="272551" y="40550"/>
                  </a:lnTo>
                  <a:lnTo>
                    <a:pt x="323016" y="26435"/>
                  </a:lnTo>
                  <a:lnTo>
                    <a:pt x="376358" y="15141"/>
                  </a:lnTo>
                  <a:lnTo>
                    <a:pt x="432242" y="6850"/>
                  </a:lnTo>
                  <a:lnTo>
                    <a:pt x="490331" y="1742"/>
                  </a:lnTo>
                  <a:lnTo>
                    <a:pt x="550290" y="0"/>
                  </a:lnTo>
                  <a:lnTo>
                    <a:pt x="610250" y="1742"/>
                  </a:lnTo>
                  <a:lnTo>
                    <a:pt x="668339" y="6850"/>
                  </a:lnTo>
                  <a:lnTo>
                    <a:pt x="724223" y="15141"/>
                  </a:lnTo>
                  <a:lnTo>
                    <a:pt x="777565" y="26435"/>
                  </a:lnTo>
                  <a:lnTo>
                    <a:pt x="828030" y="40550"/>
                  </a:lnTo>
                  <a:lnTo>
                    <a:pt x="875282" y="57306"/>
                  </a:lnTo>
                  <a:lnTo>
                    <a:pt x="918986" y="76521"/>
                  </a:lnTo>
                  <a:lnTo>
                    <a:pt x="958806" y="98015"/>
                  </a:lnTo>
                  <a:lnTo>
                    <a:pt x="994405" y="121606"/>
                  </a:lnTo>
                  <a:lnTo>
                    <a:pt x="1025449" y="147113"/>
                  </a:lnTo>
                  <a:lnTo>
                    <a:pt x="1072527" y="203151"/>
                  </a:lnTo>
                  <a:lnTo>
                    <a:pt x="1097352" y="264681"/>
                  </a:lnTo>
                  <a:lnTo>
                    <a:pt x="1100582" y="297052"/>
                  </a:lnTo>
                  <a:lnTo>
                    <a:pt x="1097352" y="329424"/>
                  </a:lnTo>
                  <a:lnTo>
                    <a:pt x="1087889" y="360785"/>
                  </a:lnTo>
                  <a:lnTo>
                    <a:pt x="1051602" y="419750"/>
                  </a:lnTo>
                  <a:lnTo>
                    <a:pt x="994405" y="472499"/>
                  </a:lnTo>
                  <a:lnTo>
                    <a:pt x="958806" y="496090"/>
                  </a:lnTo>
                  <a:lnTo>
                    <a:pt x="918986" y="517584"/>
                  </a:lnTo>
                  <a:lnTo>
                    <a:pt x="875282" y="536799"/>
                  </a:lnTo>
                  <a:lnTo>
                    <a:pt x="828030" y="553555"/>
                  </a:lnTo>
                  <a:lnTo>
                    <a:pt x="777565" y="567670"/>
                  </a:lnTo>
                  <a:lnTo>
                    <a:pt x="724223" y="578964"/>
                  </a:lnTo>
                  <a:lnTo>
                    <a:pt x="668339" y="587255"/>
                  </a:lnTo>
                  <a:lnTo>
                    <a:pt x="610250" y="592363"/>
                  </a:lnTo>
                  <a:lnTo>
                    <a:pt x="550290" y="594105"/>
                  </a:lnTo>
                  <a:lnTo>
                    <a:pt x="490331" y="592363"/>
                  </a:lnTo>
                  <a:lnTo>
                    <a:pt x="432242" y="587255"/>
                  </a:lnTo>
                  <a:lnTo>
                    <a:pt x="376358" y="578964"/>
                  </a:lnTo>
                  <a:lnTo>
                    <a:pt x="323016" y="567670"/>
                  </a:lnTo>
                  <a:lnTo>
                    <a:pt x="272551" y="553555"/>
                  </a:lnTo>
                  <a:lnTo>
                    <a:pt x="225299" y="536799"/>
                  </a:lnTo>
                  <a:lnTo>
                    <a:pt x="181595" y="517584"/>
                  </a:lnTo>
                  <a:lnTo>
                    <a:pt x="141775" y="496090"/>
                  </a:lnTo>
                  <a:lnTo>
                    <a:pt x="106176" y="472499"/>
                  </a:lnTo>
                  <a:lnTo>
                    <a:pt x="75132" y="446992"/>
                  </a:lnTo>
                  <a:lnTo>
                    <a:pt x="28054" y="390954"/>
                  </a:lnTo>
                  <a:lnTo>
                    <a:pt x="3229" y="329424"/>
                  </a:lnTo>
                  <a:lnTo>
                    <a:pt x="0" y="297052"/>
                  </a:lnTo>
                  <a:close/>
                </a:path>
              </a:pathLst>
            </a:custGeom>
            <a:ln w="9525">
              <a:solidFill>
                <a:srgbClr val="4B4B4B"/>
              </a:solidFill>
            </a:ln>
          </p:spPr>
          <p:txBody>
            <a:bodyPr wrap="square" lIns="0" tIns="0" rIns="0" bIns="0" rtlCol="0"/>
            <a:lstStyle/>
            <a:p>
              <a:endParaRPr/>
            </a:p>
          </p:txBody>
        </p:sp>
      </p:grpSp>
      <p:sp>
        <p:nvSpPr>
          <p:cNvPr id="39" name="object 39"/>
          <p:cNvSpPr txBox="1"/>
          <p:nvPr/>
        </p:nvSpPr>
        <p:spPr>
          <a:xfrm>
            <a:off x="6347840" y="3244977"/>
            <a:ext cx="432434" cy="299720"/>
          </a:xfrm>
          <a:prstGeom prst="rect">
            <a:avLst/>
          </a:prstGeom>
        </p:spPr>
        <p:txBody>
          <a:bodyPr vert="horz" wrap="square" lIns="0" tIns="12700" rIns="0" bIns="0" rtlCol="0">
            <a:spAutoFit/>
          </a:bodyPr>
          <a:lstStyle/>
          <a:p>
            <a:pPr marL="12700">
              <a:lnSpc>
                <a:spcPct val="100000"/>
              </a:lnSpc>
              <a:spcBef>
                <a:spcPts val="100"/>
              </a:spcBef>
            </a:pPr>
            <a:r>
              <a:rPr sz="1800" spc="-114" dirty="0">
                <a:solidFill>
                  <a:srgbClr val="4B4B4B"/>
                </a:solidFill>
                <a:latin typeface="Trebuchet MS"/>
                <a:cs typeface="Trebuchet MS"/>
              </a:rPr>
              <a:t>f</a:t>
            </a:r>
            <a:r>
              <a:rPr sz="1800" spc="-110" dirty="0">
                <a:solidFill>
                  <a:srgbClr val="4B4B4B"/>
                </a:solidFill>
                <a:latin typeface="Trebuchet MS"/>
                <a:cs typeface="Trebuchet MS"/>
              </a:rPr>
              <a:t>i</a:t>
            </a:r>
            <a:r>
              <a:rPr sz="1800" spc="-100" dirty="0">
                <a:solidFill>
                  <a:srgbClr val="4B4B4B"/>
                </a:solidFill>
                <a:latin typeface="Trebuchet MS"/>
                <a:cs typeface="Trebuchet MS"/>
              </a:rPr>
              <a:t>y</a:t>
            </a:r>
            <a:r>
              <a:rPr sz="1800" spc="-105" dirty="0">
                <a:solidFill>
                  <a:srgbClr val="4B4B4B"/>
                </a:solidFill>
                <a:latin typeface="Trebuchet MS"/>
                <a:cs typeface="Trebuchet MS"/>
              </a:rPr>
              <a:t>a</a:t>
            </a:r>
            <a:r>
              <a:rPr sz="1800" spc="-114" dirty="0">
                <a:solidFill>
                  <a:srgbClr val="4B4B4B"/>
                </a:solidFill>
                <a:latin typeface="Trebuchet MS"/>
                <a:cs typeface="Trebuchet MS"/>
              </a:rPr>
              <a:t>t</a:t>
            </a:r>
            <a:endParaRPr sz="1800">
              <a:latin typeface="Trebuchet MS"/>
              <a:cs typeface="Trebuchet MS"/>
            </a:endParaRPr>
          </a:p>
        </p:txBody>
      </p:sp>
      <p:grpSp>
        <p:nvGrpSpPr>
          <p:cNvPr id="40" name="object 40"/>
          <p:cNvGrpSpPr/>
          <p:nvPr/>
        </p:nvGrpSpPr>
        <p:grpSpPr>
          <a:xfrm>
            <a:off x="7375588" y="3058985"/>
            <a:ext cx="1449705" cy="730250"/>
            <a:chOff x="7375588" y="3058985"/>
            <a:chExt cx="1449705" cy="730250"/>
          </a:xfrm>
        </p:grpSpPr>
        <p:sp>
          <p:nvSpPr>
            <p:cNvPr id="41" name="object 41"/>
            <p:cNvSpPr/>
            <p:nvPr/>
          </p:nvSpPr>
          <p:spPr>
            <a:xfrm>
              <a:off x="7380351" y="3063748"/>
              <a:ext cx="1440180" cy="720725"/>
            </a:xfrm>
            <a:custGeom>
              <a:avLst/>
              <a:gdLst/>
              <a:ahLst/>
              <a:cxnLst/>
              <a:rect l="l" t="t" r="r" b="b"/>
              <a:pathLst>
                <a:path w="1440179" h="720725">
                  <a:moveTo>
                    <a:pt x="720090" y="0"/>
                  </a:moveTo>
                  <a:lnTo>
                    <a:pt x="657948" y="1321"/>
                  </a:lnTo>
                  <a:lnTo>
                    <a:pt x="597275" y="5213"/>
                  </a:lnTo>
                  <a:lnTo>
                    <a:pt x="538289" y="11568"/>
                  </a:lnTo>
                  <a:lnTo>
                    <a:pt x="481204" y="20278"/>
                  </a:lnTo>
                  <a:lnTo>
                    <a:pt x="426237" y="31235"/>
                  </a:lnTo>
                  <a:lnTo>
                    <a:pt x="373604" y="44331"/>
                  </a:lnTo>
                  <a:lnTo>
                    <a:pt x="323520" y="59459"/>
                  </a:lnTo>
                  <a:lnTo>
                    <a:pt x="276202" y="76510"/>
                  </a:lnTo>
                  <a:lnTo>
                    <a:pt x="231866" y="95377"/>
                  </a:lnTo>
                  <a:lnTo>
                    <a:pt x="190727" y="115951"/>
                  </a:lnTo>
                  <a:lnTo>
                    <a:pt x="153001" y="138126"/>
                  </a:lnTo>
                  <a:lnTo>
                    <a:pt x="118905" y="161792"/>
                  </a:lnTo>
                  <a:lnTo>
                    <a:pt x="88655" y="186842"/>
                  </a:lnTo>
                  <a:lnTo>
                    <a:pt x="40554" y="240664"/>
                  </a:lnTo>
                  <a:lnTo>
                    <a:pt x="10426" y="298728"/>
                  </a:lnTo>
                  <a:lnTo>
                    <a:pt x="0" y="360172"/>
                  </a:lnTo>
                  <a:lnTo>
                    <a:pt x="2642" y="391261"/>
                  </a:lnTo>
                  <a:lnTo>
                    <a:pt x="23135" y="451123"/>
                  </a:lnTo>
                  <a:lnTo>
                    <a:pt x="62465" y="507174"/>
                  </a:lnTo>
                  <a:lnTo>
                    <a:pt x="118905" y="558551"/>
                  </a:lnTo>
                  <a:lnTo>
                    <a:pt x="153001" y="582217"/>
                  </a:lnTo>
                  <a:lnTo>
                    <a:pt x="190727" y="604392"/>
                  </a:lnTo>
                  <a:lnTo>
                    <a:pt x="231866" y="624966"/>
                  </a:lnTo>
                  <a:lnTo>
                    <a:pt x="276202" y="643833"/>
                  </a:lnTo>
                  <a:lnTo>
                    <a:pt x="323520" y="660884"/>
                  </a:lnTo>
                  <a:lnTo>
                    <a:pt x="373604" y="676012"/>
                  </a:lnTo>
                  <a:lnTo>
                    <a:pt x="426237" y="689108"/>
                  </a:lnTo>
                  <a:lnTo>
                    <a:pt x="481204" y="700065"/>
                  </a:lnTo>
                  <a:lnTo>
                    <a:pt x="538289" y="708775"/>
                  </a:lnTo>
                  <a:lnTo>
                    <a:pt x="597275" y="715130"/>
                  </a:lnTo>
                  <a:lnTo>
                    <a:pt x="657948" y="719022"/>
                  </a:lnTo>
                  <a:lnTo>
                    <a:pt x="720090" y="720344"/>
                  </a:lnTo>
                  <a:lnTo>
                    <a:pt x="782213" y="719022"/>
                  </a:lnTo>
                  <a:lnTo>
                    <a:pt x="842871" y="715130"/>
                  </a:lnTo>
                  <a:lnTo>
                    <a:pt x="901847" y="708775"/>
                  </a:lnTo>
                  <a:lnTo>
                    <a:pt x="958925" y="700065"/>
                  </a:lnTo>
                  <a:lnTo>
                    <a:pt x="1013887" y="689108"/>
                  </a:lnTo>
                  <a:lnTo>
                    <a:pt x="1066519" y="676012"/>
                  </a:lnTo>
                  <a:lnTo>
                    <a:pt x="1116603" y="660884"/>
                  </a:lnTo>
                  <a:lnTo>
                    <a:pt x="1163923" y="643833"/>
                  </a:lnTo>
                  <a:lnTo>
                    <a:pt x="1208263" y="624966"/>
                  </a:lnTo>
                  <a:lnTo>
                    <a:pt x="1249407" y="604392"/>
                  </a:lnTo>
                  <a:lnTo>
                    <a:pt x="1287139" y="582217"/>
                  </a:lnTo>
                  <a:lnTo>
                    <a:pt x="1321241" y="558551"/>
                  </a:lnTo>
                  <a:lnTo>
                    <a:pt x="1351498" y="533501"/>
                  </a:lnTo>
                  <a:lnTo>
                    <a:pt x="1399612" y="479679"/>
                  </a:lnTo>
                  <a:lnTo>
                    <a:pt x="1429749" y="421615"/>
                  </a:lnTo>
                  <a:lnTo>
                    <a:pt x="1440179" y="360172"/>
                  </a:lnTo>
                  <a:lnTo>
                    <a:pt x="1437536" y="329082"/>
                  </a:lnTo>
                  <a:lnTo>
                    <a:pt x="1417036" y="269220"/>
                  </a:lnTo>
                  <a:lnTo>
                    <a:pt x="1377694" y="213169"/>
                  </a:lnTo>
                  <a:lnTo>
                    <a:pt x="1321241" y="161792"/>
                  </a:lnTo>
                  <a:lnTo>
                    <a:pt x="1287139" y="138126"/>
                  </a:lnTo>
                  <a:lnTo>
                    <a:pt x="1249407" y="115951"/>
                  </a:lnTo>
                  <a:lnTo>
                    <a:pt x="1208263" y="95377"/>
                  </a:lnTo>
                  <a:lnTo>
                    <a:pt x="1163923" y="76510"/>
                  </a:lnTo>
                  <a:lnTo>
                    <a:pt x="1116603" y="59459"/>
                  </a:lnTo>
                  <a:lnTo>
                    <a:pt x="1066519" y="44331"/>
                  </a:lnTo>
                  <a:lnTo>
                    <a:pt x="1013887" y="31235"/>
                  </a:lnTo>
                  <a:lnTo>
                    <a:pt x="958925" y="20278"/>
                  </a:lnTo>
                  <a:lnTo>
                    <a:pt x="901847" y="11568"/>
                  </a:lnTo>
                  <a:lnTo>
                    <a:pt x="842871" y="5213"/>
                  </a:lnTo>
                  <a:lnTo>
                    <a:pt x="782213" y="1321"/>
                  </a:lnTo>
                  <a:lnTo>
                    <a:pt x="720090" y="0"/>
                  </a:lnTo>
                  <a:close/>
                </a:path>
              </a:pathLst>
            </a:custGeom>
            <a:solidFill>
              <a:srgbClr val="FFFFFF"/>
            </a:solidFill>
          </p:spPr>
          <p:txBody>
            <a:bodyPr wrap="square" lIns="0" tIns="0" rIns="0" bIns="0" rtlCol="0"/>
            <a:lstStyle/>
            <a:p>
              <a:endParaRPr/>
            </a:p>
          </p:txBody>
        </p:sp>
        <p:sp>
          <p:nvSpPr>
            <p:cNvPr id="42" name="object 42"/>
            <p:cNvSpPr/>
            <p:nvPr/>
          </p:nvSpPr>
          <p:spPr>
            <a:xfrm>
              <a:off x="7380351" y="3063748"/>
              <a:ext cx="1440180" cy="720725"/>
            </a:xfrm>
            <a:custGeom>
              <a:avLst/>
              <a:gdLst/>
              <a:ahLst/>
              <a:cxnLst/>
              <a:rect l="l" t="t" r="r" b="b"/>
              <a:pathLst>
                <a:path w="1440179" h="720725">
                  <a:moveTo>
                    <a:pt x="0" y="360172"/>
                  </a:moveTo>
                  <a:lnTo>
                    <a:pt x="10426" y="298728"/>
                  </a:lnTo>
                  <a:lnTo>
                    <a:pt x="40554" y="240664"/>
                  </a:lnTo>
                  <a:lnTo>
                    <a:pt x="88655" y="186842"/>
                  </a:lnTo>
                  <a:lnTo>
                    <a:pt x="118905" y="161792"/>
                  </a:lnTo>
                  <a:lnTo>
                    <a:pt x="153001" y="138126"/>
                  </a:lnTo>
                  <a:lnTo>
                    <a:pt x="190727" y="115951"/>
                  </a:lnTo>
                  <a:lnTo>
                    <a:pt x="231866" y="95377"/>
                  </a:lnTo>
                  <a:lnTo>
                    <a:pt x="276202" y="76510"/>
                  </a:lnTo>
                  <a:lnTo>
                    <a:pt x="323520" y="59459"/>
                  </a:lnTo>
                  <a:lnTo>
                    <a:pt x="373604" y="44331"/>
                  </a:lnTo>
                  <a:lnTo>
                    <a:pt x="426237" y="31235"/>
                  </a:lnTo>
                  <a:lnTo>
                    <a:pt x="481204" y="20278"/>
                  </a:lnTo>
                  <a:lnTo>
                    <a:pt x="538289" y="11568"/>
                  </a:lnTo>
                  <a:lnTo>
                    <a:pt x="597275" y="5213"/>
                  </a:lnTo>
                  <a:lnTo>
                    <a:pt x="657948" y="1321"/>
                  </a:lnTo>
                  <a:lnTo>
                    <a:pt x="720090" y="0"/>
                  </a:lnTo>
                  <a:lnTo>
                    <a:pt x="782213" y="1321"/>
                  </a:lnTo>
                  <a:lnTo>
                    <a:pt x="842871" y="5213"/>
                  </a:lnTo>
                  <a:lnTo>
                    <a:pt x="901847" y="11568"/>
                  </a:lnTo>
                  <a:lnTo>
                    <a:pt x="958925" y="20278"/>
                  </a:lnTo>
                  <a:lnTo>
                    <a:pt x="1013887" y="31235"/>
                  </a:lnTo>
                  <a:lnTo>
                    <a:pt x="1066519" y="44331"/>
                  </a:lnTo>
                  <a:lnTo>
                    <a:pt x="1116603" y="59459"/>
                  </a:lnTo>
                  <a:lnTo>
                    <a:pt x="1163923" y="76510"/>
                  </a:lnTo>
                  <a:lnTo>
                    <a:pt x="1208263" y="95377"/>
                  </a:lnTo>
                  <a:lnTo>
                    <a:pt x="1249407" y="115951"/>
                  </a:lnTo>
                  <a:lnTo>
                    <a:pt x="1287139" y="138126"/>
                  </a:lnTo>
                  <a:lnTo>
                    <a:pt x="1321241" y="161792"/>
                  </a:lnTo>
                  <a:lnTo>
                    <a:pt x="1351498" y="186842"/>
                  </a:lnTo>
                  <a:lnTo>
                    <a:pt x="1399612" y="240664"/>
                  </a:lnTo>
                  <a:lnTo>
                    <a:pt x="1429749" y="298728"/>
                  </a:lnTo>
                  <a:lnTo>
                    <a:pt x="1440179" y="360172"/>
                  </a:lnTo>
                  <a:lnTo>
                    <a:pt x="1437536" y="391261"/>
                  </a:lnTo>
                  <a:lnTo>
                    <a:pt x="1429749" y="421615"/>
                  </a:lnTo>
                  <a:lnTo>
                    <a:pt x="1399612" y="479679"/>
                  </a:lnTo>
                  <a:lnTo>
                    <a:pt x="1351498" y="533501"/>
                  </a:lnTo>
                  <a:lnTo>
                    <a:pt x="1321241" y="558551"/>
                  </a:lnTo>
                  <a:lnTo>
                    <a:pt x="1287139" y="582217"/>
                  </a:lnTo>
                  <a:lnTo>
                    <a:pt x="1249407" y="604392"/>
                  </a:lnTo>
                  <a:lnTo>
                    <a:pt x="1208263" y="624966"/>
                  </a:lnTo>
                  <a:lnTo>
                    <a:pt x="1163923" y="643833"/>
                  </a:lnTo>
                  <a:lnTo>
                    <a:pt x="1116603" y="660884"/>
                  </a:lnTo>
                  <a:lnTo>
                    <a:pt x="1066519" y="676012"/>
                  </a:lnTo>
                  <a:lnTo>
                    <a:pt x="1013887" y="689108"/>
                  </a:lnTo>
                  <a:lnTo>
                    <a:pt x="958925" y="700065"/>
                  </a:lnTo>
                  <a:lnTo>
                    <a:pt x="901847" y="708775"/>
                  </a:lnTo>
                  <a:lnTo>
                    <a:pt x="842871" y="715130"/>
                  </a:lnTo>
                  <a:lnTo>
                    <a:pt x="782213" y="719022"/>
                  </a:lnTo>
                  <a:lnTo>
                    <a:pt x="720090" y="720344"/>
                  </a:lnTo>
                  <a:lnTo>
                    <a:pt x="657948" y="719022"/>
                  </a:lnTo>
                  <a:lnTo>
                    <a:pt x="597275" y="715130"/>
                  </a:lnTo>
                  <a:lnTo>
                    <a:pt x="538289" y="708775"/>
                  </a:lnTo>
                  <a:lnTo>
                    <a:pt x="481204" y="700065"/>
                  </a:lnTo>
                  <a:lnTo>
                    <a:pt x="426237" y="689108"/>
                  </a:lnTo>
                  <a:lnTo>
                    <a:pt x="373604" y="676012"/>
                  </a:lnTo>
                  <a:lnTo>
                    <a:pt x="323520" y="660884"/>
                  </a:lnTo>
                  <a:lnTo>
                    <a:pt x="276202" y="643833"/>
                  </a:lnTo>
                  <a:lnTo>
                    <a:pt x="231866" y="624966"/>
                  </a:lnTo>
                  <a:lnTo>
                    <a:pt x="190727" y="604392"/>
                  </a:lnTo>
                  <a:lnTo>
                    <a:pt x="153001" y="582217"/>
                  </a:lnTo>
                  <a:lnTo>
                    <a:pt x="118905" y="558551"/>
                  </a:lnTo>
                  <a:lnTo>
                    <a:pt x="88655" y="533501"/>
                  </a:lnTo>
                  <a:lnTo>
                    <a:pt x="40554" y="479679"/>
                  </a:lnTo>
                  <a:lnTo>
                    <a:pt x="10426" y="421615"/>
                  </a:lnTo>
                  <a:lnTo>
                    <a:pt x="0" y="360172"/>
                  </a:lnTo>
                  <a:close/>
                </a:path>
              </a:pathLst>
            </a:custGeom>
            <a:ln w="9525">
              <a:solidFill>
                <a:srgbClr val="4B4B4B"/>
              </a:solidFill>
            </a:ln>
          </p:spPr>
          <p:txBody>
            <a:bodyPr wrap="square" lIns="0" tIns="0" rIns="0" bIns="0" rtlCol="0"/>
            <a:lstStyle/>
            <a:p>
              <a:endParaRPr/>
            </a:p>
          </p:txBody>
        </p:sp>
      </p:grpSp>
      <p:sp>
        <p:nvSpPr>
          <p:cNvPr id="43" name="object 43"/>
          <p:cNvSpPr txBox="1"/>
          <p:nvPr/>
        </p:nvSpPr>
        <p:spPr>
          <a:xfrm>
            <a:off x="7672578" y="3191332"/>
            <a:ext cx="804545" cy="300355"/>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4B4B4B"/>
                </a:solidFill>
                <a:latin typeface="Trebuchet MS"/>
                <a:cs typeface="Trebuchet MS"/>
              </a:rPr>
              <a:t>u</a:t>
            </a:r>
            <a:r>
              <a:rPr sz="1800" spc="-45" dirty="0">
                <a:solidFill>
                  <a:srgbClr val="4B4B4B"/>
                </a:solidFill>
                <a:latin typeface="Trebuchet MS"/>
                <a:cs typeface="Trebuchet MS"/>
              </a:rPr>
              <a:t>r</a:t>
            </a:r>
            <a:r>
              <a:rPr sz="1800" spc="-80" dirty="0">
                <a:solidFill>
                  <a:srgbClr val="4B4B4B"/>
                </a:solidFill>
                <a:latin typeface="Trebuchet MS"/>
                <a:cs typeface="Trebuchet MS"/>
              </a:rPr>
              <a:t>u</a:t>
            </a:r>
            <a:r>
              <a:rPr sz="1800" spc="-55" dirty="0">
                <a:solidFill>
                  <a:srgbClr val="4B4B4B"/>
                </a:solidFill>
                <a:latin typeface="Trebuchet MS"/>
                <a:cs typeface="Trebuchet MS"/>
              </a:rPr>
              <a:t>n</a:t>
            </a:r>
            <a:r>
              <a:rPr sz="1800" spc="-60" dirty="0">
                <a:solidFill>
                  <a:srgbClr val="4B4B4B"/>
                </a:solidFill>
                <a:latin typeface="Trebuchet MS"/>
                <a:cs typeface="Trebuchet MS"/>
              </a:rPr>
              <a:t>_</a:t>
            </a:r>
            <a:r>
              <a:rPr sz="1800" spc="-70" dirty="0">
                <a:solidFill>
                  <a:srgbClr val="4B4B4B"/>
                </a:solidFill>
                <a:latin typeface="Trebuchet MS"/>
                <a:cs typeface="Trebuchet MS"/>
              </a:rPr>
              <a:t>ad</a:t>
            </a:r>
            <a:endParaRPr sz="1800">
              <a:latin typeface="Trebuchet MS"/>
              <a:cs typeface="Trebuchet MS"/>
            </a:endParaRPr>
          </a:p>
        </p:txBody>
      </p:sp>
      <p:sp>
        <p:nvSpPr>
          <p:cNvPr id="44" name="object 44"/>
          <p:cNvSpPr/>
          <p:nvPr/>
        </p:nvSpPr>
        <p:spPr>
          <a:xfrm>
            <a:off x="6656323" y="2614548"/>
            <a:ext cx="1444625" cy="521334"/>
          </a:xfrm>
          <a:custGeom>
            <a:avLst/>
            <a:gdLst/>
            <a:ahLst/>
            <a:cxnLst/>
            <a:rect l="l" t="t" r="r" b="b"/>
            <a:pathLst>
              <a:path w="1444625" h="521335">
                <a:moveTo>
                  <a:pt x="682117" y="0"/>
                </a:moveTo>
                <a:lnTo>
                  <a:pt x="0" y="521208"/>
                </a:lnTo>
              </a:path>
              <a:path w="1444625" h="521335">
                <a:moveTo>
                  <a:pt x="682117" y="0"/>
                </a:moveTo>
                <a:lnTo>
                  <a:pt x="1444117" y="449199"/>
                </a:lnTo>
              </a:path>
            </a:pathLst>
          </a:custGeom>
          <a:ln w="9525">
            <a:solidFill>
              <a:srgbClr val="4B4B4B"/>
            </a:solidFill>
          </a:ln>
        </p:spPr>
        <p:txBody>
          <a:bodyPr wrap="square" lIns="0" tIns="0" rIns="0" bIns="0" rtlCol="0"/>
          <a:lstStyle/>
          <a:p>
            <a:endParaRPr/>
          </a:p>
        </p:txBody>
      </p:sp>
      <p:sp>
        <p:nvSpPr>
          <p:cNvPr id="45" name="object 45"/>
          <p:cNvSpPr/>
          <p:nvPr/>
        </p:nvSpPr>
        <p:spPr>
          <a:xfrm>
            <a:off x="7338441" y="1567052"/>
            <a:ext cx="147955" cy="519430"/>
          </a:xfrm>
          <a:custGeom>
            <a:avLst/>
            <a:gdLst/>
            <a:ahLst/>
            <a:cxnLst/>
            <a:rect l="l" t="t" r="r" b="b"/>
            <a:pathLst>
              <a:path w="147954" h="519430">
                <a:moveTo>
                  <a:pt x="0" y="519049"/>
                </a:moveTo>
                <a:lnTo>
                  <a:pt x="147574" y="0"/>
                </a:lnTo>
              </a:path>
            </a:pathLst>
          </a:custGeom>
          <a:ln w="9525">
            <a:solidFill>
              <a:srgbClr val="4B4B4B"/>
            </a:solidFill>
          </a:ln>
        </p:spPr>
        <p:txBody>
          <a:bodyPr wrap="square" lIns="0" tIns="0" rIns="0" bIns="0" rtlCol="0"/>
          <a:lstStyle/>
          <a:p>
            <a:endParaRPr/>
          </a:p>
        </p:txBody>
      </p:sp>
      <p:sp>
        <p:nvSpPr>
          <p:cNvPr id="46" name="object 46"/>
          <p:cNvSpPr/>
          <p:nvPr/>
        </p:nvSpPr>
        <p:spPr>
          <a:xfrm>
            <a:off x="1089837" y="2806573"/>
            <a:ext cx="966469" cy="544195"/>
          </a:xfrm>
          <a:custGeom>
            <a:avLst/>
            <a:gdLst/>
            <a:ahLst/>
            <a:cxnLst/>
            <a:rect l="l" t="t" r="r" b="b"/>
            <a:pathLst>
              <a:path w="966469" h="544195">
                <a:moveTo>
                  <a:pt x="0" y="443611"/>
                </a:moveTo>
                <a:lnTo>
                  <a:pt x="462864" y="0"/>
                </a:lnTo>
              </a:path>
              <a:path w="966469" h="544195">
                <a:moveTo>
                  <a:pt x="965911" y="544067"/>
                </a:moveTo>
                <a:lnTo>
                  <a:pt x="462864" y="0"/>
                </a:lnTo>
              </a:path>
            </a:pathLst>
          </a:custGeom>
          <a:ln w="9525">
            <a:solidFill>
              <a:srgbClr val="4B4B4B"/>
            </a:solidFill>
          </a:ln>
        </p:spPr>
        <p:txBody>
          <a:bodyPr wrap="square" lIns="0" tIns="0" rIns="0" bIns="0" rtlCol="0"/>
          <a:lstStyle/>
          <a:p>
            <a:endParaRPr/>
          </a:p>
        </p:txBody>
      </p:sp>
      <p:sp>
        <p:nvSpPr>
          <p:cNvPr id="47" name="object 47"/>
          <p:cNvSpPr/>
          <p:nvPr/>
        </p:nvSpPr>
        <p:spPr>
          <a:xfrm>
            <a:off x="1249006" y="1286891"/>
            <a:ext cx="5647690" cy="1255395"/>
          </a:xfrm>
          <a:custGeom>
            <a:avLst/>
            <a:gdLst/>
            <a:ahLst/>
            <a:cxnLst/>
            <a:rect l="l" t="t" r="r" b="b"/>
            <a:pathLst>
              <a:path w="5647690" h="1255395">
                <a:moveTo>
                  <a:pt x="4066451" y="166624"/>
                </a:moveTo>
                <a:lnTo>
                  <a:pt x="3469424" y="416306"/>
                </a:lnTo>
              </a:path>
              <a:path w="5647690" h="1255395">
                <a:moveTo>
                  <a:pt x="3094012" y="0"/>
                </a:moveTo>
                <a:lnTo>
                  <a:pt x="3469424" y="416306"/>
                </a:lnTo>
              </a:path>
              <a:path w="5647690" h="1255395">
                <a:moveTo>
                  <a:pt x="982891" y="173355"/>
                </a:moveTo>
                <a:lnTo>
                  <a:pt x="303695" y="990219"/>
                </a:lnTo>
              </a:path>
              <a:path w="5647690" h="1255395">
                <a:moveTo>
                  <a:pt x="0" y="253619"/>
                </a:moveTo>
                <a:lnTo>
                  <a:pt x="303695" y="990219"/>
                </a:lnTo>
              </a:path>
              <a:path w="5647690" h="1255395">
                <a:moveTo>
                  <a:pt x="766102" y="1254887"/>
                </a:moveTo>
                <a:lnTo>
                  <a:pt x="2727617" y="933576"/>
                </a:lnTo>
              </a:path>
              <a:path w="5647690" h="1255395">
                <a:moveTo>
                  <a:pt x="4211231" y="933576"/>
                </a:moveTo>
                <a:lnTo>
                  <a:pt x="5647347" y="1063498"/>
                </a:lnTo>
              </a:path>
            </a:pathLst>
          </a:custGeom>
          <a:ln w="9525">
            <a:solidFill>
              <a:srgbClr val="4B4B4B"/>
            </a:solidFill>
          </a:ln>
        </p:spPr>
        <p:txBody>
          <a:bodyPr wrap="square" lIns="0" tIns="0" rIns="0" bIns="0" rtlCol="0"/>
          <a:lstStyle/>
          <a:p>
            <a:endParaRPr/>
          </a:p>
        </p:txBody>
      </p:sp>
      <p:sp>
        <p:nvSpPr>
          <p:cNvPr id="48" name="object 48"/>
          <p:cNvSpPr txBox="1"/>
          <p:nvPr/>
        </p:nvSpPr>
        <p:spPr>
          <a:xfrm>
            <a:off x="5820283" y="1947417"/>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B4B4B"/>
                </a:solidFill>
                <a:latin typeface="Arial"/>
                <a:cs typeface="Arial"/>
              </a:rPr>
              <a:t>m</a:t>
            </a:r>
            <a:endParaRPr sz="1800">
              <a:latin typeface="Arial"/>
              <a:cs typeface="Arial"/>
            </a:endParaRPr>
          </a:p>
        </p:txBody>
      </p:sp>
      <p:sp>
        <p:nvSpPr>
          <p:cNvPr id="49" name="object 49"/>
          <p:cNvSpPr txBox="1"/>
          <p:nvPr/>
        </p:nvSpPr>
        <p:spPr>
          <a:xfrm>
            <a:off x="2578735" y="2163571"/>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B4B4B"/>
                </a:solidFill>
                <a:latin typeface="Arial"/>
                <a:cs typeface="Arial"/>
              </a:rPr>
              <a:t>n</a:t>
            </a:r>
            <a:endParaRPr sz="1800">
              <a:latin typeface="Arial"/>
              <a:cs typeface="Arial"/>
            </a:endParaRPr>
          </a:p>
        </p:txBody>
      </p:sp>
      <p:sp>
        <p:nvSpPr>
          <p:cNvPr id="50" name="object 50"/>
          <p:cNvSpPr txBox="1">
            <a:spLocks noGrp="1"/>
          </p:cNvSpPr>
          <p:nvPr>
            <p:ph type="title"/>
          </p:nvPr>
        </p:nvSpPr>
        <p:spPr>
          <a:prstGeom prst="rect">
            <a:avLst/>
          </a:prstGeom>
        </p:spPr>
        <p:txBody>
          <a:bodyPr vert="horz" wrap="square" lIns="0" tIns="12065" rIns="0" bIns="0" rtlCol="0">
            <a:spAutoFit/>
          </a:bodyPr>
          <a:lstStyle/>
          <a:p>
            <a:pPr marL="13335">
              <a:lnSpc>
                <a:spcPct val="100000"/>
              </a:lnSpc>
              <a:spcBef>
                <a:spcPts val="95"/>
              </a:spcBef>
            </a:pPr>
            <a:r>
              <a:rPr spc="-5" dirty="0"/>
              <a:t>Kavramsal </a:t>
            </a:r>
            <a:r>
              <a:rPr spc="-10" dirty="0"/>
              <a:t>Tasarımın Tabloya</a:t>
            </a:r>
            <a:r>
              <a:rPr spc="35" dirty="0"/>
              <a:t> </a:t>
            </a:r>
            <a:r>
              <a:rPr spc="-10" dirty="0"/>
              <a:t>Dönüşümü</a:t>
            </a:r>
          </a:p>
        </p:txBody>
      </p:sp>
      <p:sp>
        <p:nvSpPr>
          <p:cNvPr id="51" name="object 51"/>
          <p:cNvSpPr txBox="1"/>
          <p:nvPr/>
        </p:nvSpPr>
        <p:spPr>
          <a:xfrm>
            <a:off x="536244" y="3931589"/>
            <a:ext cx="7852409" cy="2270760"/>
          </a:xfrm>
          <a:prstGeom prst="rect">
            <a:avLst/>
          </a:prstGeom>
        </p:spPr>
        <p:txBody>
          <a:bodyPr vert="horz" wrap="square" lIns="0" tIns="110489" rIns="0" bIns="0" rtlCol="0">
            <a:spAutoFit/>
          </a:bodyPr>
          <a:lstStyle/>
          <a:p>
            <a:pPr marL="356870" indent="-344805">
              <a:lnSpc>
                <a:spcPct val="100000"/>
              </a:lnSpc>
              <a:spcBef>
                <a:spcPts val="869"/>
              </a:spcBef>
              <a:buChar char="•"/>
              <a:tabLst>
                <a:tab pos="356870" algn="l"/>
                <a:tab pos="357505" algn="l"/>
              </a:tabLst>
            </a:pPr>
            <a:r>
              <a:rPr sz="3200" spc="-5" dirty="0">
                <a:solidFill>
                  <a:srgbClr val="4B4B4B"/>
                </a:solidFill>
                <a:latin typeface="Arial"/>
                <a:cs typeface="Arial"/>
              </a:rPr>
              <a:t>Firma </a:t>
            </a:r>
            <a:r>
              <a:rPr sz="3200" spc="-10" dirty="0">
                <a:solidFill>
                  <a:srgbClr val="4B4B4B"/>
                </a:solidFill>
                <a:latin typeface="Arial"/>
                <a:cs typeface="Arial"/>
              </a:rPr>
              <a:t>(</a:t>
            </a:r>
            <a:r>
              <a:rPr sz="3200" b="1" u="heavy" spc="-10" dirty="0">
                <a:solidFill>
                  <a:srgbClr val="4B4B4B"/>
                </a:solidFill>
                <a:uFill>
                  <a:solidFill>
                    <a:srgbClr val="4B4B4B"/>
                  </a:solidFill>
                </a:uFill>
                <a:latin typeface="Arial"/>
                <a:cs typeface="Arial"/>
              </a:rPr>
              <a:t>firma_id</a:t>
            </a:r>
            <a:r>
              <a:rPr sz="3200" spc="-10" dirty="0">
                <a:solidFill>
                  <a:srgbClr val="4B4B4B"/>
                </a:solidFill>
                <a:latin typeface="Arial"/>
                <a:cs typeface="Arial"/>
              </a:rPr>
              <a:t>, </a:t>
            </a:r>
            <a:r>
              <a:rPr sz="3200" spc="-5" dirty="0">
                <a:solidFill>
                  <a:srgbClr val="4B4B4B"/>
                </a:solidFill>
                <a:latin typeface="Arial"/>
                <a:cs typeface="Arial"/>
              </a:rPr>
              <a:t>firma_ad, adres,</a:t>
            </a:r>
            <a:r>
              <a:rPr sz="3200" dirty="0">
                <a:solidFill>
                  <a:srgbClr val="4B4B4B"/>
                </a:solidFill>
                <a:latin typeface="Arial"/>
                <a:cs typeface="Arial"/>
              </a:rPr>
              <a:t> </a:t>
            </a:r>
            <a:r>
              <a:rPr sz="3200" spc="-5" dirty="0">
                <a:solidFill>
                  <a:srgbClr val="4B4B4B"/>
                </a:solidFill>
                <a:latin typeface="Arial"/>
                <a:cs typeface="Arial"/>
              </a:rPr>
              <a:t>telefon)</a:t>
            </a:r>
            <a:endParaRPr sz="3200">
              <a:latin typeface="Arial"/>
              <a:cs typeface="Arial"/>
            </a:endParaRPr>
          </a:p>
          <a:p>
            <a:pPr marL="356870" indent="-344805">
              <a:lnSpc>
                <a:spcPct val="100000"/>
              </a:lnSpc>
              <a:spcBef>
                <a:spcPts val="770"/>
              </a:spcBef>
              <a:buChar char="•"/>
              <a:tabLst>
                <a:tab pos="356870" algn="l"/>
                <a:tab pos="357505" algn="l"/>
              </a:tabLst>
            </a:pPr>
            <a:r>
              <a:rPr sz="3200" spc="-5" dirty="0">
                <a:solidFill>
                  <a:srgbClr val="4B4B4B"/>
                </a:solidFill>
                <a:latin typeface="Arial"/>
                <a:cs typeface="Arial"/>
              </a:rPr>
              <a:t>Urun </a:t>
            </a:r>
            <a:r>
              <a:rPr sz="3200" spc="-10" dirty="0">
                <a:solidFill>
                  <a:srgbClr val="4B4B4B"/>
                </a:solidFill>
                <a:latin typeface="Arial"/>
                <a:cs typeface="Arial"/>
              </a:rPr>
              <a:t>(</a:t>
            </a:r>
            <a:r>
              <a:rPr sz="3200" b="1" u="heavy" spc="-10" dirty="0">
                <a:solidFill>
                  <a:srgbClr val="4B4B4B"/>
                </a:solidFill>
                <a:uFill>
                  <a:solidFill>
                    <a:srgbClr val="4B4B4B"/>
                  </a:solidFill>
                </a:uFill>
                <a:latin typeface="Arial"/>
                <a:cs typeface="Arial"/>
              </a:rPr>
              <a:t>urun_id</a:t>
            </a:r>
            <a:r>
              <a:rPr sz="3200" spc="-10" dirty="0">
                <a:solidFill>
                  <a:srgbClr val="4B4B4B"/>
                </a:solidFill>
                <a:latin typeface="Arial"/>
                <a:cs typeface="Arial"/>
              </a:rPr>
              <a:t>, </a:t>
            </a:r>
            <a:r>
              <a:rPr sz="3200" spc="-5" dirty="0">
                <a:solidFill>
                  <a:srgbClr val="4B4B4B"/>
                </a:solidFill>
                <a:latin typeface="Arial"/>
                <a:cs typeface="Arial"/>
              </a:rPr>
              <a:t>urun_ad,</a:t>
            </a:r>
            <a:r>
              <a:rPr sz="3200" spc="15" dirty="0">
                <a:solidFill>
                  <a:srgbClr val="4B4B4B"/>
                </a:solidFill>
                <a:latin typeface="Arial"/>
                <a:cs typeface="Arial"/>
              </a:rPr>
              <a:t> </a:t>
            </a:r>
            <a:r>
              <a:rPr sz="3200" spc="-10" dirty="0">
                <a:solidFill>
                  <a:srgbClr val="4B4B4B"/>
                </a:solidFill>
                <a:latin typeface="Arial"/>
                <a:cs typeface="Arial"/>
              </a:rPr>
              <a:t>fiyat)</a:t>
            </a:r>
            <a:endParaRPr sz="3200">
              <a:latin typeface="Arial"/>
              <a:cs typeface="Arial"/>
            </a:endParaRPr>
          </a:p>
          <a:p>
            <a:pPr marL="356870" marR="1331595" indent="-356870">
              <a:lnSpc>
                <a:spcPct val="100000"/>
              </a:lnSpc>
              <a:spcBef>
                <a:spcPts val="770"/>
              </a:spcBef>
              <a:buChar char="•"/>
              <a:tabLst>
                <a:tab pos="356870" algn="l"/>
                <a:tab pos="357505" algn="l"/>
              </a:tabLst>
            </a:pPr>
            <a:r>
              <a:rPr sz="3200" spc="-5" dirty="0">
                <a:solidFill>
                  <a:srgbClr val="4B4B4B"/>
                </a:solidFill>
                <a:latin typeface="Arial"/>
                <a:cs typeface="Arial"/>
              </a:rPr>
              <a:t>AlinanUrun (tarih, miktar, </a:t>
            </a:r>
            <a:r>
              <a:rPr sz="3200" u="heavy" spc="-5" dirty="0">
                <a:solidFill>
                  <a:srgbClr val="4B4B4B"/>
                </a:solidFill>
                <a:uFill>
                  <a:solidFill>
                    <a:srgbClr val="4B4B4B"/>
                  </a:solidFill>
                </a:uFill>
                <a:latin typeface="Arial"/>
                <a:cs typeface="Arial"/>
              </a:rPr>
              <a:t>firma_id</a:t>
            </a:r>
            <a:r>
              <a:rPr sz="3200" spc="-5" dirty="0">
                <a:solidFill>
                  <a:srgbClr val="4B4B4B"/>
                </a:solidFill>
                <a:latin typeface="Arial"/>
                <a:cs typeface="Arial"/>
              </a:rPr>
              <a:t>, </a:t>
            </a:r>
            <a:r>
              <a:rPr sz="3200" u="heavy" spc="-5" dirty="0">
                <a:solidFill>
                  <a:srgbClr val="4B4B4B"/>
                </a:solidFill>
                <a:uFill>
                  <a:solidFill>
                    <a:srgbClr val="4B4B4B"/>
                  </a:solidFill>
                </a:uFill>
                <a:latin typeface="Arial"/>
                <a:cs typeface="Arial"/>
              </a:rPr>
              <a:t> urun_id</a:t>
            </a:r>
            <a:r>
              <a:rPr sz="3200" spc="-5" dirty="0">
                <a:solidFill>
                  <a:srgbClr val="4B4B4B"/>
                </a:solidFill>
                <a:latin typeface="Arial"/>
                <a:cs typeface="Arial"/>
              </a:rPr>
              <a:t>,</a:t>
            </a:r>
            <a:r>
              <a:rPr sz="3200" spc="-35" dirty="0">
                <a:solidFill>
                  <a:srgbClr val="4B4B4B"/>
                </a:solidFill>
                <a:latin typeface="Arial"/>
                <a:cs typeface="Arial"/>
              </a:rPr>
              <a:t> </a:t>
            </a:r>
            <a:r>
              <a:rPr sz="3200" b="1" u="heavy" spc="-10" dirty="0">
                <a:solidFill>
                  <a:srgbClr val="4B4B4B"/>
                </a:solidFill>
                <a:uFill>
                  <a:solidFill>
                    <a:srgbClr val="4B4B4B"/>
                  </a:solidFill>
                </a:uFill>
                <a:latin typeface="Arial"/>
                <a:cs typeface="Arial"/>
              </a:rPr>
              <a:t>alinanUrun_id)</a:t>
            </a:r>
            <a:endParaRPr sz="3200">
              <a:latin typeface="Arial"/>
              <a:cs typeface="Arial"/>
            </a:endParaRPr>
          </a:p>
        </p:txBody>
      </p:sp>
      <p:sp>
        <p:nvSpPr>
          <p:cNvPr id="52" name="Altbilgi Yer Tutucusu 51"/>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6" name="object 3"/>
          <p:cNvSpPr txBox="1"/>
          <p:nvPr/>
        </p:nvSpPr>
        <p:spPr>
          <a:xfrm>
            <a:off x="536244" y="1293367"/>
            <a:ext cx="7450455" cy="2934137"/>
          </a:xfrm>
          <a:prstGeom prst="rect">
            <a:avLst/>
          </a:prstGeom>
        </p:spPr>
        <p:txBody>
          <a:bodyPr vert="horz" wrap="square" lIns="0" tIns="12700" rIns="0" bIns="0" rtlCol="0">
            <a:spAutoFit/>
          </a:bodyPr>
          <a:lstStyle/>
          <a:p>
            <a:pPr marL="356870" marR="5080" indent="-344805">
              <a:lnSpc>
                <a:spcPct val="100000"/>
              </a:lnSpc>
              <a:spcBef>
                <a:spcPts val="100"/>
              </a:spcBef>
              <a:buFont typeface="Arial"/>
              <a:buChar char="•"/>
              <a:tabLst>
                <a:tab pos="356870" algn="l"/>
                <a:tab pos="357505" algn="l"/>
              </a:tabLst>
            </a:pPr>
            <a:r>
              <a:rPr lang="tr-TR" sz="2000" spc="-5" dirty="0" smtClean="0">
                <a:solidFill>
                  <a:srgbClr val="4B4B4B"/>
                </a:solidFill>
                <a:latin typeface="Arial"/>
                <a:cs typeface="Arial"/>
              </a:rPr>
              <a:t>Ondalık sayı (kayan noktalı) veri tipleri: </a:t>
            </a:r>
            <a:r>
              <a:rPr lang="tr-TR" sz="2000" b="1" spc="-5" dirty="0" err="1" smtClean="0">
                <a:solidFill>
                  <a:srgbClr val="4B4B4B"/>
                </a:solidFill>
                <a:latin typeface="Arial"/>
                <a:cs typeface="Arial"/>
              </a:rPr>
              <a:t>float</a:t>
            </a:r>
            <a:endParaRPr lang="tr-TR" sz="2000" b="1"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4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4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4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4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4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4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r>
              <a:rPr lang="tr-TR" sz="2000" spc="-5" dirty="0" err="1">
                <a:solidFill>
                  <a:srgbClr val="4B4B4B"/>
                </a:solidFill>
                <a:latin typeface="Arial"/>
                <a:cs typeface="Arial"/>
              </a:rPr>
              <a:t>f</a:t>
            </a:r>
            <a:r>
              <a:rPr lang="tr-TR" sz="2000" spc="-5" dirty="0" err="1" smtClean="0">
                <a:solidFill>
                  <a:srgbClr val="4B4B4B"/>
                </a:solidFill>
                <a:latin typeface="Arial"/>
                <a:cs typeface="Arial"/>
              </a:rPr>
              <a:t>loat</a:t>
            </a:r>
            <a:r>
              <a:rPr lang="tr-TR" sz="2000" spc="-5" dirty="0" smtClean="0">
                <a:solidFill>
                  <a:srgbClr val="4B4B4B"/>
                </a:solidFill>
                <a:latin typeface="Arial"/>
                <a:cs typeface="Arial"/>
              </a:rPr>
              <a:t>[(n)] , n sayısına göre ; örnek </a:t>
            </a:r>
            <a:r>
              <a:rPr lang="tr-TR" sz="2000" spc="-5" dirty="0" err="1" smtClean="0">
                <a:solidFill>
                  <a:srgbClr val="4B4B4B"/>
                </a:solidFill>
                <a:latin typeface="Arial"/>
                <a:cs typeface="Arial"/>
              </a:rPr>
              <a:t>float</a:t>
            </a:r>
            <a:r>
              <a:rPr lang="tr-TR" sz="2000" spc="-5" dirty="0" smtClean="0">
                <a:solidFill>
                  <a:srgbClr val="4B4B4B"/>
                </a:solidFill>
                <a:latin typeface="Arial"/>
                <a:cs typeface="Arial"/>
              </a:rPr>
              <a:t>(10)</a:t>
            </a:r>
            <a:endParaRPr sz="2000" dirty="0">
              <a:latin typeface="Arial"/>
              <a:cs typeface="Arial"/>
            </a:endParaRPr>
          </a:p>
        </p:txBody>
      </p:sp>
      <p:graphicFrame>
        <p:nvGraphicFramePr>
          <p:cNvPr id="3" name="Tablo 2"/>
          <p:cNvGraphicFramePr>
            <a:graphicFrameLocks noGrp="1"/>
          </p:cNvGraphicFramePr>
          <p:nvPr>
            <p:extLst>
              <p:ext uri="{D42A27DB-BD31-4B8C-83A1-F6EECF244321}">
                <p14:modId xmlns:p14="http://schemas.microsoft.com/office/powerpoint/2010/main" val="1731385026"/>
              </p:ext>
            </p:extLst>
          </p:nvPr>
        </p:nvGraphicFramePr>
        <p:xfrm>
          <a:off x="1615440" y="4495800"/>
          <a:ext cx="6096000" cy="1163320"/>
        </p:xfrm>
        <a:graphic>
          <a:graphicData uri="http://schemas.openxmlformats.org/drawingml/2006/table">
            <a:tbl>
              <a:tblPr firstRow="1" bandRow="1">
                <a:tableStyleId>{7DF18680-E054-41AD-8BC1-D1AEF772440D}</a:tableStyleId>
              </a:tblPr>
              <a:tblGrid>
                <a:gridCol w="2032000">
                  <a:extLst>
                    <a:ext uri="{9D8B030D-6E8A-4147-A177-3AD203B41FA5}">
                      <a16:colId xmlns:a16="http://schemas.microsoft.com/office/drawing/2014/main" val="902543528"/>
                    </a:ext>
                  </a:extLst>
                </a:gridCol>
                <a:gridCol w="2032000">
                  <a:extLst>
                    <a:ext uri="{9D8B030D-6E8A-4147-A177-3AD203B41FA5}">
                      <a16:colId xmlns:a16="http://schemas.microsoft.com/office/drawing/2014/main" val="1696387232"/>
                    </a:ext>
                  </a:extLst>
                </a:gridCol>
                <a:gridCol w="2032000">
                  <a:extLst>
                    <a:ext uri="{9D8B030D-6E8A-4147-A177-3AD203B41FA5}">
                      <a16:colId xmlns:a16="http://schemas.microsoft.com/office/drawing/2014/main" val="381332538"/>
                    </a:ext>
                  </a:extLst>
                </a:gridCol>
              </a:tblGrid>
              <a:tr h="370840">
                <a:tc>
                  <a:txBody>
                    <a:bodyPr/>
                    <a:lstStyle/>
                    <a:p>
                      <a:r>
                        <a:rPr lang="tr-TR" sz="1600" dirty="0" smtClean="0"/>
                        <a:t>n</a:t>
                      </a:r>
                      <a:r>
                        <a:rPr lang="tr-TR" sz="1600" baseline="0" dirty="0" smtClean="0"/>
                        <a:t> Değeri</a:t>
                      </a:r>
                      <a:endParaRPr lang="tr-TR" sz="1600" dirty="0"/>
                    </a:p>
                  </a:txBody>
                  <a:tcPr/>
                </a:tc>
                <a:tc>
                  <a:txBody>
                    <a:bodyPr/>
                    <a:lstStyle/>
                    <a:p>
                      <a:r>
                        <a:rPr lang="tr-TR" sz="1600" dirty="0" smtClean="0"/>
                        <a:t>Basamak Sayısı</a:t>
                      </a:r>
                      <a:endParaRPr lang="tr-TR" sz="1600" dirty="0"/>
                    </a:p>
                  </a:txBody>
                  <a:tcPr/>
                </a:tc>
                <a:tc>
                  <a:txBody>
                    <a:bodyPr/>
                    <a:lstStyle/>
                    <a:p>
                      <a:r>
                        <a:rPr lang="tr-TR" sz="1600" dirty="0" smtClean="0"/>
                        <a:t>Boyut</a:t>
                      </a:r>
                      <a:endParaRPr lang="tr-TR" sz="1600" dirty="0"/>
                    </a:p>
                  </a:txBody>
                  <a:tcPr/>
                </a:tc>
                <a:extLst>
                  <a:ext uri="{0D108BD9-81ED-4DB2-BD59-A6C34878D82A}">
                    <a16:rowId xmlns:a16="http://schemas.microsoft.com/office/drawing/2014/main" val="2964964761"/>
                  </a:ext>
                </a:extLst>
              </a:tr>
              <a:tr h="370840">
                <a:tc>
                  <a:txBody>
                    <a:bodyPr/>
                    <a:lstStyle/>
                    <a:p>
                      <a:pPr marL="12065" marR="5080" indent="0" algn="ctr" defTabSz="914400" rtl="0" eaLnBrk="1" latinLnBrk="0" hangingPunct="1">
                        <a:lnSpc>
                          <a:spcPct val="100000"/>
                        </a:lnSpc>
                        <a:spcBef>
                          <a:spcPts val="100"/>
                        </a:spcBef>
                        <a:buFont typeface="Arial"/>
                        <a:buNone/>
                        <a:tabLst>
                          <a:tab pos="356870" algn="l"/>
                          <a:tab pos="357505" algn="l"/>
                        </a:tabLst>
                      </a:pPr>
                      <a:r>
                        <a:rPr lang="tr-TR" sz="1800" kern="1200" spc="-5" dirty="0" smtClean="0">
                          <a:solidFill>
                            <a:srgbClr val="4B4B4B"/>
                          </a:solidFill>
                          <a:latin typeface="Arial"/>
                          <a:ea typeface="+mn-ea"/>
                          <a:cs typeface="Arial"/>
                        </a:rPr>
                        <a:t>1-24</a:t>
                      </a:r>
                      <a:endParaRPr lang="tr-TR" sz="1800" kern="1200" spc="-5" dirty="0">
                        <a:solidFill>
                          <a:srgbClr val="4B4B4B"/>
                        </a:solidFill>
                        <a:latin typeface="Arial"/>
                        <a:ea typeface="+mn-ea"/>
                        <a:cs typeface="Arial"/>
                      </a:endParaRPr>
                    </a:p>
                  </a:txBody>
                  <a:tcPr/>
                </a:tc>
                <a:tc>
                  <a:txBody>
                    <a:bodyPr/>
                    <a:lstStyle/>
                    <a:p>
                      <a:pPr marL="0" algn="ctr"/>
                      <a:r>
                        <a:rPr lang="tr-TR" sz="1800" kern="1200" spc="-5" dirty="0" smtClean="0">
                          <a:solidFill>
                            <a:srgbClr val="4B4B4B"/>
                          </a:solidFill>
                          <a:latin typeface="Arial"/>
                          <a:ea typeface="+mn-ea"/>
                          <a:cs typeface="Arial"/>
                        </a:rPr>
                        <a:t>7</a:t>
                      </a:r>
                      <a:endParaRPr lang="tr-TR" sz="1800" kern="1200" spc="-5" dirty="0">
                        <a:solidFill>
                          <a:srgbClr val="4B4B4B"/>
                        </a:solidFill>
                        <a:latin typeface="Arial"/>
                        <a:ea typeface="+mn-ea"/>
                        <a:cs typeface="Arial"/>
                      </a:endParaRPr>
                    </a:p>
                  </a:txBody>
                  <a:tcPr/>
                </a:tc>
                <a:tc>
                  <a:txBody>
                    <a:bodyPr/>
                    <a:lstStyle/>
                    <a:p>
                      <a:pPr algn="ctr"/>
                      <a:r>
                        <a:rPr lang="tr-TR" sz="2000" b="1" dirty="0" smtClean="0">
                          <a:solidFill>
                            <a:schemeClr val="dk1"/>
                          </a:solidFill>
                          <a:latin typeface="+mn-lt"/>
                          <a:ea typeface="+mn-ea"/>
                          <a:cs typeface="+mn-cs"/>
                        </a:rPr>
                        <a:t>4</a:t>
                      </a:r>
                      <a:endParaRPr lang="tr-TR" sz="2000" b="1" dirty="0">
                        <a:solidFill>
                          <a:schemeClr val="dk1"/>
                        </a:solidFill>
                        <a:latin typeface="+mn-lt"/>
                        <a:ea typeface="+mn-ea"/>
                        <a:cs typeface="+mn-cs"/>
                      </a:endParaRPr>
                    </a:p>
                  </a:txBody>
                  <a:tcPr/>
                </a:tc>
                <a:extLst>
                  <a:ext uri="{0D108BD9-81ED-4DB2-BD59-A6C34878D82A}">
                    <a16:rowId xmlns:a16="http://schemas.microsoft.com/office/drawing/2014/main" val="784840723"/>
                  </a:ext>
                </a:extLst>
              </a:tr>
              <a:tr h="370840">
                <a:tc>
                  <a:txBody>
                    <a:bodyPr/>
                    <a:lstStyle/>
                    <a:p>
                      <a:pPr algn="ctr"/>
                      <a:r>
                        <a:rPr lang="tr-TR" sz="1800" kern="1200" spc="-5" dirty="0" smtClean="0">
                          <a:solidFill>
                            <a:srgbClr val="4B4B4B"/>
                          </a:solidFill>
                          <a:latin typeface="Arial"/>
                          <a:ea typeface="+mn-ea"/>
                          <a:cs typeface="Arial"/>
                        </a:rPr>
                        <a:t>25-53</a:t>
                      </a:r>
                      <a:endParaRPr lang="tr-TR" sz="1800" kern="1200" spc="-5" dirty="0">
                        <a:solidFill>
                          <a:srgbClr val="4B4B4B"/>
                        </a:solidFill>
                        <a:latin typeface="Arial"/>
                        <a:ea typeface="+mn-ea"/>
                        <a:cs typeface="Arial"/>
                      </a:endParaRPr>
                    </a:p>
                  </a:txBody>
                  <a:tcPr/>
                </a:tc>
                <a:tc>
                  <a:txBody>
                    <a:bodyPr/>
                    <a:lstStyle/>
                    <a:p>
                      <a:pPr algn="ctr"/>
                      <a:r>
                        <a:rPr lang="tr-TR" sz="1800" kern="1200" spc="-5" dirty="0" smtClean="0">
                          <a:solidFill>
                            <a:srgbClr val="4B4B4B"/>
                          </a:solidFill>
                          <a:latin typeface="Arial"/>
                          <a:ea typeface="+mn-ea"/>
                          <a:cs typeface="Arial"/>
                        </a:rPr>
                        <a:t>15</a:t>
                      </a:r>
                      <a:endParaRPr lang="tr-TR" sz="1800" kern="1200" spc="-5" dirty="0">
                        <a:solidFill>
                          <a:srgbClr val="4B4B4B"/>
                        </a:solidFill>
                        <a:latin typeface="Arial"/>
                        <a:ea typeface="+mn-ea"/>
                        <a:cs typeface="Arial"/>
                      </a:endParaRPr>
                    </a:p>
                  </a:txBody>
                  <a:tcPr/>
                </a:tc>
                <a:tc>
                  <a:txBody>
                    <a:bodyPr/>
                    <a:lstStyle/>
                    <a:p>
                      <a:pPr algn="ctr"/>
                      <a:r>
                        <a:rPr lang="tr-TR" sz="2000" b="1" dirty="0" smtClean="0">
                          <a:solidFill>
                            <a:schemeClr val="dk1"/>
                          </a:solidFill>
                          <a:latin typeface="+mn-lt"/>
                          <a:ea typeface="+mn-ea"/>
                          <a:cs typeface="+mn-cs"/>
                        </a:rPr>
                        <a:t>8</a:t>
                      </a:r>
                      <a:endParaRPr lang="tr-TR" sz="2000" b="1" dirty="0">
                        <a:solidFill>
                          <a:schemeClr val="dk1"/>
                        </a:solidFill>
                        <a:latin typeface="+mn-lt"/>
                        <a:ea typeface="+mn-ea"/>
                        <a:cs typeface="+mn-cs"/>
                      </a:endParaRPr>
                    </a:p>
                  </a:txBody>
                  <a:tcPr/>
                </a:tc>
                <a:extLst>
                  <a:ext uri="{0D108BD9-81ED-4DB2-BD59-A6C34878D82A}">
                    <a16:rowId xmlns:a16="http://schemas.microsoft.com/office/drawing/2014/main" val="40692951"/>
                  </a:ext>
                </a:extLst>
              </a:tr>
            </a:tbl>
          </a:graphicData>
        </a:graphic>
      </p:graphicFrame>
      <p:graphicFrame>
        <p:nvGraphicFramePr>
          <p:cNvPr id="5" name="Tablo 4"/>
          <p:cNvGraphicFramePr>
            <a:graphicFrameLocks noGrp="1"/>
          </p:cNvGraphicFramePr>
          <p:nvPr>
            <p:extLst>
              <p:ext uri="{D42A27DB-BD31-4B8C-83A1-F6EECF244321}">
                <p14:modId xmlns:p14="http://schemas.microsoft.com/office/powerpoint/2010/main" val="2824507856"/>
              </p:ext>
            </p:extLst>
          </p:nvPr>
        </p:nvGraphicFramePr>
        <p:xfrm>
          <a:off x="742034" y="1919243"/>
          <a:ext cx="7848601" cy="1493520"/>
        </p:xfrm>
        <a:graphic>
          <a:graphicData uri="http://schemas.openxmlformats.org/drawingml/2006/table">
            <a:tbl>
              <a:tblPr firstRow="1" bandRow="1">
                <a:tableStyleId>{5C22544A-7EE6-4342-B048-85BDC9FD1C3A}</a:tableStyleId>
              </a:tblPr>
              <a:tblGrid>
                <a:gridCol w="1003263">
                  <a:extLst>
                    <a:ext uri="{9D8B030D-6E8A-4147-A177-3AD203B41FA5}">
                      <a16:colId xmlns:a16="http://schemas.microsoft.com/office/drawing/2014/main" val="2184467147"/>
                    </a:ext>
                  </a:extLst>
                </a:gridCol>
                <a:gridCol w="3009788">
                  <a:extLst>
                    <a:ext uri="{9D8B030D-6E8A-4147-A177-3AD203B41FA5}">
                      <a16:colId xmlns:a16="http://schemas.microsoft.com/office/drawing/2014/main" val="2829295693"/>
                    </a:ext>
                  </a:extLst>
                </a:gridCol>
                <a:gridCol w="2563010">
                  <a:extLst>
                    <a:ext uri="{9D8B030D-6E8A-4147-A177-3AD203B41FA5}">
                      <a16:colId xmlns:a16="http://schemas.microsoft.com/office/drawing/2014/main" val="1513343940"/>
                    </a:ext>
                  </a:extLst>
                </a:gridCol>
                <a:gridCol w="1272540">
                  <a:extLst>
                    <a:ext uri="{9D8B030D-6E8A-4147-A177-3AD203B41FA5}">
                      <a16:colId xmlns:a16="http://schemas.microsoft.com/office/drawing/2014/main" val="1263486543"/>
                    </a:ext>
                  </a:extLst>
                </a:gridCol>
              </a:tblGrid>
              <a:tr h="370840">
                <a:tc>
                  <a:txBody>
                    <a:bodyPr/>
                    <a:lstStyle/>
                    <a:p>
                      <a:r>
                        <a:rPr lang="tr-TR" sz="1600" dirty="0" smtClean="0"/>
                        <a:t>VERİ TİPİ</a:t>
                      </a:r>
                      <a:endParaRPr lang="tr-TR" sz="1600" dirty="0"/>
                    </a:p>
                  </a:txBody>
                  <a:tcPr/>
                </a:tc>
                <a:tc>
                  <a:txBody>
                    <a:bodyPr/>
                    <a:lstStyle/>
                    <a:p>
                      <a:r>
                        <a:rPr lang="tr-TR" sz="1600" dirty="0" smtClean="0"/>
                        <a:t>MİNUMUM</a:t>
                      </a:r>
                      <a:endParaRPr lang="tr-TR" sz="1600" dirty="0"/>
                    </a:p>
                  </a:txBody>
                  <a:tcPr/>
                </a:tc>
                <a:tc>
                  <a:txBody>
                    <a:bodyPr/>
                    <a:lstStyle/>
                    <a:p>
                      <a:r>
                        <a:rPr lang="tr-TR" sz="1600" dirty="0" smtClean="0"/>
                        <a:t>MAXİMUM</a:t>
                      </a:r>
                      <a:endParaRPr lang="tr-TR" sz="1600" dirty="0"/>
                    </a:p>
                  </a:txBody>
                  <a:tcPr/>
                </a:tc>
                <a:tc>
                  <a:txBody>
                    <a:bodyPr/>
                    <a:lstStyle/>
                    <a:p>
                      <a:r>
                        <a:rPr lang="tr-TR" sz="1600" dirty="0" smtClean="0"/>
                        <a:t>BOYUT</a:t>
                      </a:r>
                    </a:p>
                    <a:p>
                      <a:r>
                        <a:rPr lang="tr-TR" sz="1600" dirty="0" smtClean="0"/>
                        <a:t>(</a:t>
                      </a:r>
                      <a:r>
                        <a:rPr lang="tr-TR" sz="1600" dirty="0" err="1" smtClean="0"/>
                        <a:t>byte</a:t>
                      </a:r>
                      <a:r>
                        <a:rPr lang="tr-TR" sz="1600" dirty="0" smtClean="0"/>
                        <a:t>)</a:t>
                      </a:r>
                      <a:endParaRPr lang="tr-TR" sz="1600" dirty="0"/>
                    </a:p>
                  </a:txBody>
                  <a:tcPr/>
                </a:tc>
                <a:extLst>
                  <a:ext uri="{0D108BD9-81ED-4DB2-BD59-A6C34878D82A}">
                    <a16:rowId xmlns:a16="http://schemas.microsoft.com/office/drawing/2014/main" val="3094051703"/>
                  </a:ext>
                </a:extLst>
              </a:tr>
              <a:tr h="370840">
                <a:tc rowSpan="2">
                  <a:txBody>
                    <a:bodyPr/>
                    <a:lstStyle/>
                    <a:p>
                      <a:r>
                        <a:rPr lang="tr-TR" sz="1600" dirty="0" err="1" smtClean="0">
                          <a:solidFill>
                            <a:srgbClr val="4B4B4B"/>
                          </a:solidFill>
                          <a:latin typeface="Arial"/>
                          <a:ea typeface="+mn-ea"/>
                          <a:cs typeface="Arial"/>
                        </a:rPr>
                        <a:t>float</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- 1.79 E+308</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-2.23 E-308</a:t>
                      </a:r>
                      <a:endParaRPr lang="tr-TR" sz="1600" dirty="0">
                        <a:solidFill>
                          <a:srgbClr val="4B4B4B"/>
                        </a:solidFill>
                        <a:latin typeface="Arial"/>
                        <a:ea typeface="+mn-ea"/>
                        <a:cs typeface="Arial"/>
                      </a:endParaRPr>
                    </a:p>
                  </a:txBody>
                  <a:tcPr anchor="ctr"/>
                </a:tc>
                <a:tc>
                  <a:txBody>
                    <a:bodyPr/>
                    <a:lstStyle/>
                    <a:p>
                      <a:pPr algn="ctr"/>
                      <a:endParaRPr lang="tr-TR" sz="2400" b="1" dirty="0"/>
                    </a:p>
                  </a:txBody>
                  <a:tcPr anchor="ctr"/>
                </a:tc>
                <a:extLst>
                  <a:ext uri="{0D108BD9-81ED-4DB2-BD59-A6C34878D82A}">
                    <a16:rowId xmlns:a16="http://schemas.microsoft.com/office/drawing/2014/main" val="3131447293"/>
                  </a:ext>
                </a:extLst>
              </a:tr>
              <a:tr h="370840">
                <a:tc vMerge="1">
                  <a:txBody>
                    <a:bodyPr/>
                    <a:lstStyle/>
                    <a:p>
                      <a:endParaRPr lang="tr-TR" sz="1600" dirty="0">
                        <a:solidFill>
                          <a:srgbClr val="4B4B4B"/>
                        </a:solidFill>
                        <a:latin typeface="Arial"/>
                        <a:ea typeface="+mn-ea"/>
                        <a:cs typeface="Arial"/>
                      </a:endParaRPr>
                    </a:p>
                  </a:txBody>
                  <a:tcPr anchor="ctr"/>
                </a:tc>
                <a:tc>
                  <a:txBody>
                    <a:bodyPr/>
                    <a:lstStyle/>
                    <a:p>
                      <a:pPr marL="0"/>
                      <a:r>
                        <a:rPr lang="tr-TR" sz="1600" dirty="0" smtClean="0">
                          <a:solidFill>
                            <a:srgbClr val="4B4B4B"/>
                          </a:solidFill>
                          <a:latin typeface="Arial"/>
                          <a:ea typeface="+mn-ea"/>
                          <a:cs typeface="Arial"/>
                        </a:rPr>
                        <a:t>0 ve  2.23 E-308</a:t>
                      </a:r>
                      <a:endParaRPr lang="tr-TR" sz="1600" dirty="0">
                        <a:solidFill>
                          <a:srgbClr val="4B4B4B"/>
                        </a:solidFill>
                        <a:latin typeface="Arial"/>
                        <a:ea typeface="+mn-ea"/>
                        <a:cs typeface="Arial"/>
                      </a:endParaRPr>
                    </a:p>
                  </a:txBody>
                  <a:tcPr anchor="ct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tr-TR" sz="1600" dirty="0" smtClean="0">
                          <a:solidFill>
                            <a:srgbClr val="4B4B4B"/>
                          </a:solidFill>
                          <a:latin typeface="Arial"/>
                          <a:ea typeface="+mn-ea"/>
                          <a:cs typeface="Arial"/>
                        </a:rPr>
                        <a:t>1.79 E+308</a:t>
                      </a:r>
                      <a:endParaRPr lang="tr-TR" sz="1600" dirty="0">
                        <a:solidFill>
                          <a:srgbClr val="4B4B4B"/>
                        </a:solidFill>
                        <a:latin typeface="Arial"/>
                        <a:ea typeface="+mn-ea"/>
                        <a:cs typeface="Arial"/>
                      </a:endParaRPr>
                    </a:p>
                  </a:txBody>
                  <a:tcPr anchor="ctr"/>
                </a:tc>
                <a:tc>
                  <a:txBody>
                    <a:bodyPr/>
                    <a:lstStyle/>
                    <a:p>
                      <a:pPr marL="0" algn="ctr"/>
                      <a:endParaRPr lang="tr-TR" sz="2400" b="1" dirty="0">
                        <a:solidFill>
                          <a:schemeClr val="dk1"/>
                        </a:solidFill>
                        <a:latin typeface="+mn-lt"/>
                        <a:ea typeface="+mn-ea"/>
                        <a:cs typeface="+mn-cs"/>
                      </a:endParaRPr>
                    </a:p>
                  </a:txBody>
                  <a:tcPr/>
                </a:tc>
                <a:extLst>
                  <a:ext uri="{0D108BD9-81ED-4DB2-BD59-A6C34878D82A}">
                    <a16:rowId xmlns:a16="http://schemas.microsoft.com/office/drawing/2014/main" val="1856910370"/>
                  </a:ext>
                </a:extLst>
              </a:tr>
            </a:tbl>
          </a:graphicData>
        </a:graphic>
      </p:graphicFrame>
    </p:spTree>
    <p:extLst>
      <p:ext uri="{BB962C8B-B14F-4D97-AF65-F5344CB8AC3E}">
        <p14:creationId xmlns:p14="http://schemas.microsoft.com/office/powerpoint/2010/main" val="36523437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606818" y="687895"/>
            <a:ext cx="8541943" cy="3143885"/>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45767" y="2226690"/>
            <a:ext cx="553085" cy="299720"/>
          </a:xfrm>
          <a:prstGeom prst="rect">
            <a:avLst/>
          </a:prstGeom>
        </p:spPr>
        <p:txBody>
          <a:bodyPr vert="horz" wrap="square" lIns="0" tIns="12700" rIns="0" bIns="0" rtlCol="0">
            <a:spAutoFit/>
          </a:bodyPr>
          <a:lstStyle/>
          <a:p>
            <a:pPr marL="12700">
              <a:lnSpc>
                <a:spcPct val="100000"/>
              </a:lnSpc>
              <a:spcBef>
                <a:spcPts val="100"/>
              </a:spcBef>
            </a:pPr>
            <a:r>
              <a:rPr sz="1800" spc="-135" dirty="0">
                <a:solidFill>
                  <a:srgbClr val="4B4B4B"/>
                </a:solidFill>
                <a:latin typeface="Trebuchet MS"/>
                <a:cs typeface="Trebuchet MS"/>
              </a:rPr>
              <a:t>F</a:t>
            </a:r>
            <a:r>
              <a:rPr sz="1800" spc="-110" dirty="0">
                <a:solidFill>
                  <a:srgbClr val="4B4B4B"/>
                </a:solidFill>
                <a:latin typeface="Trebuchet MS"/>
                <a:cs typeface="Trebuchet MS"/>
              </a:rPr>
              <a:t>i</a:t>
            </a:r>
            <a:r>
              <a:rPr sz="1800" spc="-75" dirty="0">
                <a:solidFill>
                  <a:srgbClr val="4B4B4B"/>
                </a:solidFill>
                <a:latin typeface="Trebuchet MS"/>
                <a:cs typeface="Trebuchet MS"/>
              </a:rPr>
              <a:t>rma</a:t>
            </a:r>
            <a:endParaRPr sz="1800">
              <a:latin typeface="Trebuchet MS"/>
              <a:cs typeface="Trebuchet MS"/>
            </a:endParaRPr>
          </a:p>
        </p:txBody>
      </p:sp>
      <p:sp>
        <p:nvSpPr>
          <p:cNvPr id="4" name="object 4"/>
          <p:cNvSpPr txBox="1"/>
          <p:nvPr/>
        </p:nvSpPr>
        <p:spPr>
          <a:xfrm>
            <a:off x="4382261" y="2126996"/>
            <a:ext cx="547370" cy="299720"/>
          </a:xfrm>
          <a:prstGeom prst="rect">
            <a:avLst/>
          </a:prstGeom>
        </p:spPr>
        <p:txBody>
          <a:bodyPr vert="horz" wrap="square" lIns="0" tIns="12700" rIns="0" bIns="0" rtlCol="0">
            <a:spAutoFit/>
          </a:bodyPr>
          <a:lstStyle/>
          <a:p>
            <a:pPr marL="12700">
              <a:lnSpc>
                <a:spcPct val="100000"/>
              </a:lnSpc>
              <a:spcBef>
                <a:spcPts val="100"/>
              </a:spcBef>
            </a:pPr>
            <a:r>
              <a:rPr sz="1800" spc="-90" dirty="0">
                <a:solidFill>
                  <a:srgbClr val="4B4B4B"/>
                </a:solidFill>
                <a:latin typeface="Arial"/>
                <a:cs typeface="Arial"/>
              </a:rPr>
              <a:t>Satılır</a:t>
            </a:r>
            <a:endParaRPr sz="1800">
              <a:latin typeface="Arial"/>
              <a:cs typeface="Arial"/>
            </a:endParaRPr>
          </a:p>
        </p:txBody>
      </p:sp>
      <p:sp>
        <p:nvSpPr>
          <p:cNvPr id="5" name="object 5"/>
          <p:cNvSpPr txBox="1"/>
          <p:nvPr/>
        </p:nvSpPr>
        <p:spPr>
          <a:xfrm>
            <a:off x="7029450" y="2082495"/>
            <a:ext cx="490220" cy="300355"/>
          </a:xfrm>
          <a:prstGeom prst="rect">
            <a:avLst/>
          </a:prstGeom>
        </p:spPr>
        <p:txBody>
          <a:bodyPr vert="horz" wrap="square" lIns="0" tIns="12700" rIns="0" bIns="0" rtlCol="0">
            <a:spAutoFit/>
          </a:bodyPr>
          <a:lstStyle/>
          <a:p>
            <a:pPr marL="12700">
              <a:lnSpc>
                <a:spcPct val="100000"/>
              </a:lnSpc>
              <a:spcBef>
                <a:spcPts val="100"/>
              </a:spcBef>
            </a:pPr>
            <a:r>
              <a:rPr sz="1800" spc="-45" dirty="0">
                <a:solidFill>
                  <a:srgbClr val="4B4B4B"/>
                </a:solidFill>
                <a:latin typeface="Trebuchet MS"/>
                <a:cs typeface="Trebuchet MS"/>
              </a:rPr>
              <a:t>Ur</a:t>
            </a:r>
            <a:r>
              <a:rPr sz="1800" spc="-60" dirty="0">
                <a:solidFill>
                  <a:srgbClr val="4B4B4B"/>
                </a:solidFill>
                <a:latin typeface="Trebuchet MS"/>
                <a:cs typeface="Trebuchet MS"/>
              </a:rPr>
              <a:t>u</a:t>
            </a:r>
            <a:r>
              <a:rPr sz="1800" spc="-40" dirty="0">
                <a:solidFill>
                  <a:srgbClr val="4B4B4B"/>
                </a:solidFill>
                <a:latin typeface="Trebuchet MS"/>
                <a:cs typeface="Trebuchet MS"/>
              </a:rPr>
              <a:t>n</a:t>
            </a:r>
            <a:endParaRPr sz="1800">
              <a:latin typeface="Trebuchet MS"/>
              <a:cs typeface="Trebuchet MS"/>
            </a:endParaRPr>
          </a:p>
        </p:txBody>
      </p:sp>
      <p:sp>
        <p:nvSpPr>
          <p:cNvPr id="6" name="object 6"/>
          <p:cNvSpPr txBox="1"/>
          <p:nvPr/>
        </p:nvSpPr>
        <p:spPr>
          <a:xfrm>
            <a:off x="923950" y="3178302"/>
            <a:ext cx="532765" cy="299720"/>
          </a:xfrm>
          <a:prstGeom prst="rect">
            <a:avLst/>
          </a:prstGeom>
        </p:spPr>
        <p:txBody>
          <a:bodyPr vert="horz" wrap="square" lIns="0" tIns="12700" rIns="0" bIns="0" rtlCol="0">
            <a:spAutoFit/>
          </a:bodyPr>
          <a:lstStyle/>
          <a:p>
            <a:pPr marL="12700">
              <a:lnSpc>
                <a:spcPct val="100000"/>
              </a:lnSpc>
              <a:spcBef>
                <a:spcPts val="100"/>
              </a:spcBef>
            </a:pPr>
            <a:r>
              <a:rPr sz="1800" spc="-85" dirty="0">
                <a:solidFill>
                  <a:srgbClr val="4B4B4B"/>
                </a:solidFill>
                <a:latin typeface="Trebuchet MS"/>
                <a:cs typeface="Trebuchet MS"/>
              </a:rPr>
              <a:t>a</a:t>
            </a:r>
            <a:r>
              <a:rPr sz="1800" spc="-70" dirty="0">
                <a:solidFill>
                  <a:srgbClr val="4B4B4B"/>
                </a:solidFill>
                <a:latin typeface="Trebuchet MS"/>
                <a:cs typeface="Trebuchet MS"/>
              </a:rPr>
              <a:t>d</a:t>
            </a:r>
            <a:r>
              <a:rPr sz="1800" spc="-105" dirty="0">
                <a:solidFill>
                  <a:srgbClr val="4B4B4B"/>
                </a:solidFill>
                <a:latin typeface="Trebuchet MS"/>
                <a:cs typeface="Trebuchet MS"/>
              </a:rPr>
              <a:t>r</a:t>
            </a:r>
            <a:r>
              <a:rPr sz="1800" spc="-100" dirty="0">
                <a:solidFill>
                  <a:srgbClr val="4B4B4B"/>
                </a:solidFill>
                <a:latin typeface="Trebuchet MS"/>
                <a:cs typeface="Trebuchet MS"/>
              </a:rPr>
              <a:t>e</a:t>
            </a:r>
            <a:r>
              <a:rPr sz="1800" spc="-25" dirty="0">
                <a:solidFill>
                  <a:srgbClr val="4B4B4B"/>
                </a:solidFill>
                <a:latin typeface="Trebuchet MS"/>
                <a:cs typeface="Trebuchet MS"/>
              </a:rPr>
              <a:t>s</a:t>
            </a:r>
            <a:endParaRPr sz="1800">
              <a:latin typeface="Trebuchet MS"/>
              <a:cs typeface="Trebuchet MS"/>
            </a:endParaRPr>
          </a:p>
        </p:txBody>
      </p:sp>
      <p:sp>
        <p:nvSpPr>
          <p:cNvPr id="7" name="object 7"/>
          <p:cNvSpPr txBox="1"/>
          <p:nvPr/>
        </p:nvSpPr>
        <p:spPr>
          <a:xfrm>
            <a:off x="2180335" y="3263595"/>
            <a:ext cx="3489960" cy="300355"/>
          </a:xfrm>
          <a:prstGeom prst="rect">
            <a:avLst/>
          </a:prstGeom>
        </p:spPr>
        <p:txBody>
          <a:bodyPr vert="horz" wrap="square" lIns="0" tIns="12700" rIns="0" bIns="0" rtlCol="0">
            <a:spAutoFit/>
          </a:bodyPr>
          <a:lstStyle/>
          <a:p>
            <a:pPr marL="12700">
              <a:lnSpc>
                <a:spcPct val="100000"/>
              </a:lnSpc>
              <a:spcBef>
                <a:spcPts val="100"/>
              </a:spcBef>
              <a:tabLst>
                <a:tab pos="1565275" algn="l"/>
                <a:tab pos="2875915" algn="l"/>
              </a:tabLst>
            </a:pPr>
            <a:r>
              <a:rPr sz="1800" spc="-140" dirty="0">
                <a:solidFill>
                  <a:srgbClr val="4B4B4B"/>
                </a:solidFill>
                <a:latin typeface="Trebuchet MS"/>
                <a:cs typeface="Trebuchet MS"/>
              </a:rPr>
              <a:t>t</a:t>
            </a:r>
            <a:r>
              <a:rPr sz="1800" spc="-95" dirty="0">
                <a:solidFill>
                  <a:srgbClr val="4B4B4B"/>
                </a:solidFill>
                <a:latin typeface="Trebuchet MS"/>
                <a:cs typeface="Trebuchet MS"/>
              </a:rPr>
              <a:t>e</a:t>
            </a:r>
            <a:r>
              <a:rPr sz="1800" spc="-130" dirty="0">
                <a:solidFill>
                  <a:srgbClr val="4B4B4B"/>
                </a:solidFill>
                <a:latin typeface="Trebuchet MS"/>
                <a:cs typeface="Trebuchet MS"/>
              </a:rPr>
              <a:t>l</a:t>
            </a:r>
            <a:r>
              <a:rPr sz="1800" spc="-120" dirty="0">
                <a:solidFill>
                  <a:srgbClr val="4B4B4B"/>
                </a:solidFill>
                <a:latin typeface="Trebuchet MS"/>
                <a:cs typeface="Trebuchet MS"/>
              </a:rPr>
              <a:t>e</a:t>
            </a:r>
            <a:r>
              <a:rPr sz="1800" spc="-170" dirty="0">
                <a:solidFill>
                  <a:srgbClr val="4B4B4B"/>
                </a:solidFill>
                <a:latin typeface="Trebuchet MS"/>
                <a:cs typeface="Trebuchet MS"/>
              </a:rPr>
              <a:t>f</a:t>
            </a:r>
            <a:r>
              <a:rPr sz="1800" spc="-10" dirty="0">
                <a:solidFill>
                  <a:srgbClr val="4B4B4B"/>
                </a:solidFill>
                <a:latin typeface="Trebuchet MS"/>
                <a:cs typeface="Trebuchet MS"/>
              </a:rPr>
              <a:t>o</a:t>
            </a:r>
            <a:r>
              <a:rPr sz="1800" spc="-40" dirty="0">
                <a:solidFill>
                  <a:srgbClr val="4B4B4B"/>
                </a:solidFill>
                <a:latin typeface="Trebuchet MS"/>
                <a:cs typeface="Trebuchet MS"/>
              </a:rPr>
              <a:t>n</a:t>
            </a:r>
            <a:r>
              <a:rPr sz="1800" dirty="0">
                <a:solidFill>
                  <a:srgbClr val="4B4B4B"/>
                </a:solidFill>
                <a:latin typeface="Trebuchet MS"/>
                <a:cs typeface="Trebuchet MS"/>
              </a:rPr>
              <a:t>	</a:t>
            </a:r>
            <a:r>
              <a:rPr sz="2700" spc="-209" baseline="3086" dirty="0">
                <a:solidFill>
                  <a:srgbClr val="4B4B4B"/>
                </a:solidFill>
                <a:latin typeface="Trebuchet MS"/>
                <a:cs typeface="Trebuchet MS"/>
              </a:rPr>
              <a:t>t</a:t>
            </a:r>
            <a:r>
              <a:rPr sz="2700" spc="-150" baseline="3086" dirty="0">
                <a:solidFill>
                  <a:srgbClr val="4B4B4B"/>
                </a:solidFill>
                <a:latin typeface="Trebuchet MS"/>
                <a:cs typeface="Trebuchet MS"/>
              </a:rPr>
              <a:t>ar</a:t>
            </a:r>
            <a:r>
              <a:rPr sz="2700" spc="-120" baseline="3086" dirty="0">
                <a:solidFill>
                  <a:srgbClr val="4B4B4B"/>
                </a:solidFill>
                <a:latin typeface="Trebuchet MS"/>
                <a:cs typeface="Trebuchet MS"/>
              </a:rPr>
              <a:t>i</a:t>
            </a:r>
            <a:r>
              <a:rPr sz="2700" spc="-60" baseline="3086" dirty="0">
                <a:solidFill>
                  <a:srgbClr val="4B4B4B"/>
                </a:solidFill>
                <a:latin typeface="Trebuchet MS"/>
                <a:cs typeface="Trebuchet MS"/>
              </a:rPr>
              <a:t>h</a:t>
            </a:r>
            <a:r>
              <a:rPr sz="2700" baseline="3086" dirty="0">
                <a:solidFill>
                  <a:srgbClr val="4B4B4B"/>
                </a:solidFill>
                <a:latin typeface="Trebuchet MS"/>
                <a:cs typeface="Trebuchet MS"/>
              </a:rPr>
              <a:t>	</a:t>
            </a:r>
            <a:r>
              <a:rPr sz="2700" spc="-82" baseline="1543" dirty="0">
                <a:solidFill>
                  <a:srgbClr val="4B4B4B"/>
                </a:solidFill>
                <a:latin typeface="Trebuchet MS"/>
                <a:cs typeface="Trebuchet MS"/>
              </a:rPr>
              <a:t>m</a:t>
            </a:r>
            <a:r>
              <a:rPr sz="2700" spc="-165" baseline="1543" dirty="0">
                <a:solidFill>
                  <a:srgbClr val="4B4B4B"/>
                </a:solidFill>
                <a:latin typeface="Trebuchet MS"/>
                <a:cs typeface="Trebuchet MS"/>
              </a:rPr>
              <a:t>i</a:t>
            </a:r>
            <a:r>
              <a:rPr sz="2700" spc="-172" baseline="1543" dirty="0">
                <a:solidFill>
                  <a:srgbClr val="4B4B4B"/>
                </a:solidFill>
                <a:latin typeface="Trebuchet MS"/>
                <a:cs typeface="Trebuchet MS"/>
              </a:rPr>
              <a:t>k</a:t>
            </a:r>
            <a:r>
              <a:rPr sz="2700" spc="-187" baseline="1543" dirty="0">
                <a:solidFill>
                  <a:srgbClr val="4B4B4B"/>
                </a:solidFill>
                <a:latin typeface="Trebuchet MS"/>
                <a:cs typeface="Trebuchet MS"/>
              </a:rPr>
              <a:t>t</a:t>
            </a:r>
            <a:r>
              <a:rPr sz="2700" spc="-120" baseline="1543" dirty="0">
                <a:solidFill>
                  <a:srgbClr val="4B4B4B"/>
                </a:solidFill>
                <a:latin typeface="Trebuchet MS"/>
                <a:cs typeface="Trebuchet MS"/>
              </a:rPr>
              <a:t>ar</a:t>
            </a:r>
            <a:endParaRPr sz="2700" baseline="1543">
              <a:latin typeface="Trebuchet MS"/>
              <a:cs typeface="Trebuchet MS"/>
            </a:endParaRPr>
          </a:p>
        </p:txBody>
      </p:sp>
      <p:sp>
        <p:nvSpPr>
          <p:cNvPr id="8" name="object 8"/>
          <p:cNvSpPr txBox="1"/>
          <p:nvPr/>
        </p:nvSpPr>
        <p:spPr>
          <a:xfrm>
            <a:off x="898347" y="821512"/>
            <a:ext cx="7016115" cy="587375"/>
          </a:xfrm>
          <a:prstGeom prst="rect">
            <a:avLst/>
          </a:prstGeom>
        </p:spPr>
        <p:txBody>
          <a:bodyPr vert="horz" wrap="square" lIns="0" tIns="12700" rIns="0" bIns="0" rtlCol="0">
            <a:spAutoFit/>
          </a:bodyPr>
          <a:lstStyle/>
          <a:p>
            <a:pPr marL="6282690">
              <a:lnSpc>
                <a:spcPct val="100000"/>
              </a:lnSpc>
              <a:spcBef>
                <a:spcPts val="100"/>
              </a:spcBef>
            </a:pPr>
            <a:r>
              <a:rPr sz="1800" spc="-70" dirty="0">
                <a:solidFill>
                  <a:srgbClr val="4B4B4B"/>
                </a:solidFill>
                <a:latin typeface="Trebuchet MS"/>
                <a:cs typeface="Trebuchet MS"/>
              </a:rPr>
              <a:t>urun_id</a:t>
            </a:r>
            <a:endParaRPr sz="1800">
              <a:latin typeface="Trebuchet MS"/>
              <a:cs typeface="Trebuchet MS"/>
            </a:endParaRPr>
          </a:p>
          <a:p>
            <a:pPr marL="12700">
              <a:lnSpc>
                <a:spcPct val="100000"/>
              </a:lnSpc>
              <a:spcBef>
                <a:spcPts val="100"/>
              </a:spcBef>
              <a:tabLst>
                <a:tab pos="1497330" algn="l"/>
              </a:tabLst>
            </a:pPr>
            <a:r>
              <a:rPr sz="2700" spc="-127" baseline="1543" dirty="0">
                <a:solidFill>
                  <a:srgbClr val="4B4B4B"/>
                </a:solidFill>
                <a:latin typeface="Trebuchet MS"/>
                <a:cs typeface="Trebuchet MS"/>
              </a:rPr>
              <a:t>firma_id	</a:t>
            </a:r>
            <a:r>
              <a:rPr sz="1800" spc="-85" dirty="0">
                <a:solidFill>
                  <a:srgbClr val="4B4B4B"/>
                </a:solidFill>
                <a:latin typeface="Trebuchet MS"/>
                <a:cs typeface="Trebuchet MS"/>
              </a:rPr>
              <a:t>firma_ad</a:t>
            </a:r>
            <a:endParaRPr sz="1800">
              <a:latin typeface="Trebuchet MS"/>
              <a:cs typeface="Trebuchet MS"/>
            </a:endParaRPr>
          </a:p>
        </p:txBody>
      </p:sp>
      <p:sp>
        <p:nvSpPr>
          <p:cNvPr id="9" name="object 9"/>
          <p:cNvSpPr txBox="1"/>
          <p:nvPr/>
        </p:nvSpPr>
        <p:spPr>
          <a:xfrm>
            <a:off x="6614286" y="3034029"/>
            <a:ext cx="431800" cy="299720"/>
          </a:xfrm>
          <a:prstGeom prst="rect">
            <a:avLst/>
          </a:prstGeom>
        </p:spPr>
        <p:txBody>
          <a:bodyPr vert="horz" wrap="square" lIns="0" tIns="12700" rIns="0" bIns="0" rtlCol="0">
            <a:spAutoFit/>
          </a:bodyPr>
          <a:lstStyle/>
          <a:p>
            <a:pPr marL="12700">
              <a:lnSpc>
                <a:spcPct val="100000"/>
              </a:lnSpc>
              <a:spcBef>
                <a:spcPts val="100"/>
              </a:spcBef>
            </a:pPr>
            <a:r>
              <a:rPr sz="1800" spc="-120" dirty="0">
                <a:solidFill>
                  <a:srgbClr val="4B4B4B"/>
                </a:solidFill>
                <a:latin typeface="Trebuchet MS"/>
                <a:cs typeface="Trebuchet MS"/>
              </a:rPr>
              <a:t>f</a:t>
            </a:r>
            <a:r>
              <a:rPr sz="1800" spc="-110" dirty="0">
                <a:solidFill>
                  <a:srgbClr val="4B4B4B"/>
                </a:solidFill>
                <a:latin typeface="Trebuchet MS"/>
                <a:cs typeface="Trebuchet MS"/>
              </a:rPr>
              <a:t>i</a:t>
            </a:r>
            <a:r>
              <a:rPr sz="1800" spc="-100" dirty="0">
                <a:solidFill>
                  <a:srgbClr val="4B4B4B"/>
                </a:solidFill>
                <a:latin typeface="Trebuchet MS"/>
                <a:cs typeface="Trebuchet MS"/>
              </a:rPr>
              <a:t>y</a:t>
            </a:r>
            <a:r>
              <a:rPr sz="1800" spc="-110" dirty="0">
                <a:solidFill>
                  <a:srgbClr val="4B4B4B"/>
                </a:solidFill>
                <a:latin typeface="Trebuchet MS"/>
                <a:cs typeface="Trebuchet MS"/>
              </a:rPr>
              <a:t>a</a:t>
            </a:r>
            <a:r>
              <a:rPr sz="1800" spc="-114" dirty="0">
                <a:solidFill>
                  <a:srgbClr val="4B4B4B"/>
                </a:solidFill>
                <a:latin typeface="Trebuchet MS"/>
                <a:cs typeface="Trebuchet MS"/>
              </a:rPr>
              <a:t>t</a:t>
            </a:r>
            <a:endParaRPr sz="1800">
              <a:latin typeface="Trebuchet MS"/>
              <a:cs typeface="Trebuchet MS"/>
            </a:endParaRPr>
          </a:p>
        </p:txBody>
      </p:sp>
      <p:sp>
        <p:nvSpPr>
          <p:cNvPr id="10" name="object 10"/>
          <p:cNvSpPr txBox="1"/>
          <p:nvPr/>
        </p:nvSpPr>
        <p:spPr>
          <a:xfrm>
            <a:off x="7996173" y="3124276"/>
            <a:ext cx="804545" cy="300355"/>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4B4B4B"/>
                </a:solidFill>
                <a:latin typeface="Trebuchet MS"/>
                <a:cs typeface="Trebuchet MS"/>
              </a:rPr>
              <a:t>u</a:t>
            </a:r>
            <a:r>
              <a:rPr sz="1800" spc="-45" dirty="0">
                <a:solidFill>
                  <a:srgbClr val="4B4B4B"/>
                </a:solidFill>
                <a:latin typeface="Trebuchet MS"/>
                <a:cs typeface="Trebuchet MS"/>
              </a:rPr>
              <a:t>r</a:t>
            </a:r>
            <a:r>
              <a:rPr sz="1800" spc="-80" dirty="0">
                <a:solidFill>
                  <a:srgbClr val="4B4B4B"/>
                </a:solidFill>
                <a:latin typeface="Trebuchet MS"/>
                <a:cs typeface="Trebuchet MS"/>
              </a:rPr>
              <a:t>u</a:t>
            </a:r>
            <a:r>
              <a:rPr sz="1800" spc="-55" dirty="0">
                <a:solidFill>
                  <a:srgbClr val="4B4B4B"/>
                </a:solidFill>
                <a:latin typeface="Trebuchet MS"/>
                <a:cs typeface="Trebuchet MS"/>
              </a:rPr>
              <a:t>n</a:t>
            </a:r>
            <a:r>
              <a:rPr sz="1800" spc="-60" dirty="0">
                <a:solidFill>
                  <a:srgbClr val="4B4B4B"/>
                </a:solidFill>
                <a:latin typeface="Trebuchet MS"/>
                <a:cs typeface="Trebuchet MS"/>
              </a:rPr>
              <a:t>_</a:t>
            </a:r>
            <a:r>
              <a:rPr sz="1800" spc="-70" dirty="0">
                <a:solidFill>
                  <a:srgbClr val="4B4B4B"/>
                </a:solidFill>
                <a:latin typeface="Trebuchet MS"/>
                <a:cs typeface="Trebuchet MS"/>
              </a:rPr>
              <a:t>ad</a:t>
            </a:r>
            <a:endParaRPr sz="1800">
              <a:latin typeface="Trebuchet MS"/>
              <a:cs typeface="Trebuchet MS"/>
            </a:endParaRPr>
          </a:p>
        </p:txBody>
      </p:sp>
      <p:sp>
        <p:nvSpPr>
          <p:cNvPr id="11" name="object 11"/>
          <p:cNvSpPr txBox="1"/>
          <p:nvPr/>
        </p:nvSpPr>
        <p:spPr>
          <a:xfrm>
            <a:off x="5876671" y="2016633"/>
            <a:ext cx="21590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4B4B4B"/>
                </a:solidFill>
                <a:latin typeface="Arial"/>
                <a:cs typeface="Arial"/>
              </a:rPr>
              <a:t>m</a:t>
            </a:r>
            <a:endParaRPr sz="1800">
              <a:latin typeface="Arial"/>
              <a:cs typeface="Arial"/>
            </a:endParaRPr>
          </a:p>
        </p:txBody>
      </p:sp>
      <p:sp>
        <p:nvSpPr>
          <p:cNvPr id="12" name="object 12"/>
          <p:cNvSpPr txBox="1"/>
          <p:nvPr/>
        </p:nvSpPr>
        <p:spPr>
          <a:xfrm>
            <a:off x="2995676" y="2016633"/>
            <a:ext cx="15303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4B4B4B"/>
                </a:solidFill>
                <a:latin typeface="Arial"/>
                <a:cs typeface="Arial"/>
              </a:rPr>
              <a:t>n</a:t>
            </a:r>
            <a:endParaRPr sz="1800">
              <a:latin typeface="Arial"/>
              <a:cs typeface="Arial"/>
            </a:endParaRPr>
          </a:p>
        </p:txBody>
      </p:sp>
      <p:sp>
        <p:nvSpPr>
          <p:cNvPr id="13" name="object 13"/>
          <p:cNvSpPr txBox="1">
            <a:spLocks noGrp="1"/>
          </p:cNvSpPr>
          <p:nvPr>
            <p:ph type="title"/>
          </p:nvPr>
        </p:nvSpPr>
        <p:spPr>
          <a:xfrm>
            <a:off x="442963" y="160511"/>
            <a:ext cx="8440954" cy="566181"/>
          </a:xfrm>
          <a:prstGeom prst="rect">
            <a:avLst/>
          </a:prstGeom>
        </p:spPr>
        <p:txBody>
          <a:bodyPr vert="horz" wrap="square" lIns="0" tIns="12065" rIns="0" bIns="0" rtlCol="0">
            <a:spAutoFit/>
          </a:bodyPr>
          <a:lstStyle/>
          <a:p>
            <a:pPr marL="13335">
              <a:lnSpc>
                <a:spcPct val="100000"/>
              </a:lnSpc>
              <a:spcBef>
                <a:spcPts val="95"/>
              </a:spcBef>
            </a:pPr>
            <a:r>
              <a:rPr sz="3600" spc="-5" dirty="0">
                <a:solidFill>
                  <a:schemeClr val="accent5">
                    <a:lumMod val="50000"/>
                  </a:schemeClr>
                </a:solidFill>
              </a:rPr>
              <a:t>Kavramsal </a:t>
            </a:r>
            <a:r>
              <a:rPr sz="3600" spc="-10" dirty="0">
                <a:solidFill>
                  <a:schemeClr val="accent5">
                    <a:lumMod val="50000"/>
                  </a:schemeClr>
                </a:solidFill>
              </a:rPr>
              <a:t>Tasarımın Tabloya</a:t>
            </a:r>
            <a:r>
              <a:rPr sz="3600" spc="35" dirty="0">
                <a:solidFill>
                  <a:schemeClr val="accent5">
                    <a:lumMod val="50000"/>
                  </a:schemeClr>
                </a:solidFill>
              </a:rPr>
              <a:t> </a:t>
            </a:r>
            <a:r>
              <a:rPr sz="3600" spc="-10" dirty="0">
                <a:solidFill>
                  <a:schemeClr val="accent5">
                    <a:lumMod val="50000"/>
                  </a:schemeClr>
                </a:solidFill>
              </a:rPr>
              <a:t>Dönüşümü</a:t>
            </a:r>
          </a:p>
        </p:txBody>
      </p:sp>
      <p:sp>
        <p:nvSpPr>
          <p:cNvPr id="14" name="object 14"/>
          <p:cNvSpPr txBox="1"/>
          <p:nvPr/>
        </p:nvSpPr>
        <p:spPr>
          <a:xfrm>
            <a:off x="536244" y="3931589"/>
            <a:ext cx="7852409" cy="2040301"/>
          </a:xfrm>
          <a:prstGeom prst="rect">
            <a:avLst/>
          </a:prstGeom>
        </p:spPr>
        <p:txBody>
          <a:bodyPr vert="horz" wrap="square" lIns="0" tIns="110489" rIns="0" bIns="0" rtlCol="0">
            <a:spAutoFit/>
          </a:bodyPr>
          <a:lstStyle/>
          <a:p>
            <a:pPr marL="356870" indent="-344805">
              <a:lnSpc>
                <a:spcPct val="100000"/>
              </a:lnSpc>
              <a:spcBef>
                <a:spcPts val="869"/>
              </a:spcBef>
              <a:buChar char="•"/>
              <a:tabLst>
                <a:tab pos="356870" algn="l"/>
                <a:tab pos="357505" algn="l"/>
              </a:tabLst>
            </a:pPr>
            <a:r>
              <a:rPr sz="2800" spc="-5" dirty="0">
                <a:solidFill>
                  <a:srgbClr val="4B4B4B"/>
                </a:solidFill>
                <a:latin typeface="Arial"/>
                <a:cs typeface="Arial"/>
              </a:rPr>
              <a:t>Firma </a:t>
            </a:r>
            <a:r>
              <a:rPr sz="2800" spc="-10" dirty="0">
                <a:solidFill>
                  <a:srgbClr val="4B4B4B"/>
                </a:solidFill>
                <a:latin typeface="Arial"/>
                <a:cs typeface="Arial"/>
              </a:rPr>
              <a:t>(</a:t>
            </a:r>
            <a:r>
              <a:rPr sz="2800" u="heavy" spc="-10" dirty="0">
                <a:solidFill>
                  <a:srgbClr val="4B4B4B"/>
                </a:solidFill>
                <a:uFill>
                  <a:solidFill>
                    <a:srgbClr val="4B4B4B"/>
                  </a:solidFill>
                </a:uFill>
                <a:latin typeface="Arial"/>
                <a:cs typeface="Arial"/>
              </a:rPr>
              <a:t>firma_id</a:t>
            </a:r>
            <a:r>
              <a:rPr sz="2800" spc="-10" dirty="0">
                <a:solidFill>
                  <a:srgbClr val="4B4B4B"/>
                </a:solidFill>
                <a:latin typeface="Arial"/>
                <a:cs typeface="Arial"/>
              </a:rPr>
              <a:t>, </a:t>
            </a:r>
            <a:r>
              <a:rPr sz="2800" spc="-5" dirty="0">
                <a:solidFill>
                  <a:srgbClr val="4B4B4B"/>
                </a:solidFill>
                <a:latin typeface="Arial"/>
                <a:cs typeface="Arial"/>
              </a:rPr>
              <a:t>firma_ad, adres,</a:t>
            </a:r>
            <a:r>
              <a:rPr sz="2800" dirty="0">
                <a:solidFill>
                  <a:srgbClr val="4B4B4B"/>
                </a:solidFill>
                <a:latin typeface="Arial"/>
                <a:cs typeface="Arial"/>
              </a:rPr>
              <a:t> </a:t>
            </a:r>
            <a:r>
              <a:rPr sz="2800" spc="-5" dirty="0">
                <a:solidFill>
                  <a:srgbClr val="4B4B4B"/>
                </a:solidFill>
                <a:latin typeface="Arial"/>
                <a:cs typeface="Arial"/>
              </a:rPr>
              <a:t>telefon)</a:t>
            </a:r>
            <a:endParaRPr sz="2800" dirty="0">
              <a:latin typeface="Arial"/>
              <a:cs typeface="Arial"/>
            </a:endParaRPr>
          </a:p>
          <a:p>
            <a:pPr marL="356870" indent="-344805">
              <a:lnSpc>
                <a:spcPct val="100000"/>
              </a:lnSpc>
              <a:spcBef>
                <a:spcPts val="770"/>
              </a:spcBef>
              <a:buChar char="•"/>
              <a:tabLst>
                <a:tab pos="356870" algn="l"/>
                <a:tab pos="357505" algn="l"/>
              </a:tabLst>
            </a:pPr>
            <a:r>
              <a:rPr sz="2800" spc="-5" dirty="0">
                <a:solidFill>
                  <a:srgbClr val="4B4B4B"/>
                </a:solidFill>
                <a:latin typeface="Arial"/>
                <a:cs typeface="Arial"/>
              </a:rPr>
              <a:t>Urun </a:t>
            </a:r>
            <a:r>
              <a:rPr sz="2800" spc="-10" dirty="0">
                <a:solidFill>
                  <a:srgbClr val="4B4B4B"/>
                </a:solidFill>
                <a:latin typeface="Arial"/>
                <a:cs typeface="Arial"/>
              </a:rPr>
              <a:t>(</a:t>
            </a:r>
            <a:r>
              <a:rPr sz="2800" u="heavy" spc="-10" dirty="0">
                <a:solidFill>
                  <a:srgbClr val="4B4B4B"/>
                </a:solidFill>
                <a:uFill>
                  <a:solidFill>
                    <a:srgbClr val="4B4B4B"/>
                  </a:solidFill>
                </a:uFill>
                <a:latin typeface="Arial"/>
                <a:cs typeface="Arial"/>
              </a:rPr>
              <a:t>urun_id</a:t>
            </a:r>
            <a:r>
              <a:rPr sz="2800" spc="-10" dirty="0">
                <a:solidFill>
                  <a:srgbClr val="4B4B4B"/>
                </a:solidFill>
                <a:latin typeface="Arial"/>
                <a:cs typeface="Arial"/>
              </a:rPr>
              <a:t>, </a:t>
            </a:r>
            <a:r>
              <a:rPr sz="2800" spc="-5" dirty="0">
                <a:solidFill>
                  <a:srgbClr val="4B4B4B"/>
                </a:solidFill>
                <a:latin typeface="Arial"/>
                <a:cs typeface="Arial"/>
              </a:rPr>
              <a:t>urun_ad,</a:t>
            </a:r>
            <a:r>
              <a:rPr sz="2800" spc="15" dirty="0">
                <a:solidFill>
                  <a:srgbClr val="4B4B4B"/>
                </a:solidFill>
                <a:latin typeface="Arial"/>
                <a:cs typeface="Arial"/>
              </a:rPr>
              <a:t> </a:t>
            </a:r>
            <a:r>
              <a:rPr sz="2800" spc="-10" dirty="0">
                <a:solidFill>
                  <a:srgbClr val="4B4B4B"/>
                </a:solidFill>
                <a:latin typeface="Arial"/>
                <a:cs typeface="Arial"/>
              </a:rPr>
              <a:t>fiyat)</a:t>
            </a:r>
            <a:endParaRPr sz="2800" dirty="0">
              <a:latin typeface="Arial"/>
              <a:cs typeface="Arial"/>
            </a:endParaRPr>
          </a:p>
          <a:p>
            <a:pPr marL="356870" marR="1218565" indent="-356870">
              <a:lnSpc>
                <a:spcPct val="100000"/>
              </a:lnSpc>
              <a:spcBef>
                <a:spcPts val="770"/>
              </a:spcBef>
              <a:buChar char="•"/>
              <a:tabLst>
                <a:tab pos="356870" algn="l"/>
                <a:tab pos="357505" algn="l"/>
              </a:tabLst>
            </a:pPr>
            <a:r>
              <a:rPr sz="2800" spc="-5" dirty="0">
                <a:solidFill>
                  <a:srgbClr val="4B4B4B"/>
                </a:solidFill>
                <a:latin typeface="Arial"/>
                <a:cs typeface="Arial"/>
              </a:rPr>
              <a:t>SatilanUrun (tarih, miktar, </a:t>
            </a:r>
            <a:r>
              <a:rPr sz="2800" u="heavy" spc="-5" dirty="0">
                <a:solidFill>
                  <a:srgbClr val="4B4B4B"/>
                </a:solidFill>
                <a:uFill>
                  <a:solidFill>
                    <a:srgbClr val="4B4B4B"/>
                  </a:solidFill>
                </a:uFill>
                <a:latin typeface="Arial"/>
                <a:cs typeface="Arial"/>
              </a:rPr>
              <a:t>firma_id</a:t>
            </a:r>
            <a:r>
              <a:rPr sz="2800" spc="-5" dirty="0">
                <a:solidFill>
                  <a:srgbClr val="4B4B4B"/>
                </a:solidFill>
                <a:latin typeface="Arial"/>
                <a:cs typeface="Arial"/>
              </a:rPr>
              <a:t>, </a:t>
            </a:r>
            <a:r>
              <a:rPr sz="2800" u="heavy" spc="-5" dirty="0">
                <a:solidFill>
                  <a:srgbClr val="4B4B4B"/>
                </a:solidFill>
                <a:uFill>
                  <a:solidFill>
                    <a:srgbClr val="4B4B4B"/>
                  </a:solidFill>
                </a:uFill>
                <a:latin typeface="Arial"/>
                <a:cs typeface="Arial"/>
              </a:rPr>
              <a:t> urun_id</a:t>
            </a:r>
            <a:r>
              <a:rPr sz="2800" spc="-5" dirty="0">
                <a:solidFill>
                  <a:srgbClr val="4B4B4B"/>
                </a:solidFill>
                <a:latin typeface="Arial"/>
                <a:cs typeface="Arial"/>
              </a:rPr>
              <a:t>,</a:t>
            </a:r>
            <a:r>
              <a:rPr sz="2800" spc="-30" dirty="0">
                <a:solidFill>
                  <a:srgbClr val="4B4B4B"/>
                </a:solidFill>
                <a:latin typeface="Arial"/>
                <a:cs typeface="Arial"/>
              </a:rPr>
              <a:t> </a:t>
            </a:r>
            <a:r>
              <a:rPr sz="2800" u="heavy" spc="-10" dirty="0">
                <a:solidFill>
                  <a:srgbClr val="4B4B4B"/>
                </a:solidFill>
                <a:uFill>
                  <a:solidFill>
                    <a:srgbClr val="4B4B4B"/>
                  </a:solidFill>
                </a:uFill>
                <a:latin typeface="Arial"/>
                <a:cs typeface="Arial"/>
              </a:rPr>
              <a:t>satilanUrun_id</a:t>
            </a:r>
            <a:r>
              <a:rPr sz="2800" spc="-10" dirty="0">
                <a:solidFill>
                  <a:srgbClr val="4B4B4B"/>
                </a:solidFill>
                <a:latin typeface="Arial"/>
                <a:cs typeface="Arial"/>
              </a:rPr>
              <a:t>)</a:t>
            </a:r>
            <a:endParaRPr sz="2800" dirty="0">
              <a:latin typeface="Arial"/>
              <a:cs typeface="Arial"/>
            </a:endParaRPr>
          </a:p>
        </p:txBody>
      </p:sp>
      <p:sp>
        <p:nvSpPr>
          <p:cNvPr id="15" name="Altbilgi Yer Tutucusu 14"/>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09600" y="1590517"/>
            <a:ext cx="7853680" cy="2535951"/>
          </a:xfrm>
          <a:prstGeom prst="rect">
            <a:avLst/>
          </a:prstGeom>
        </p:spPr>
        <p:txBody>
          <a:bodyPr vert="horz" wrap="square" lIns="0" tIns="12065" rIns="0" bIns="0" rtlCol="0">
            <a:spAutoFit/>
          </a:bodyPr>
          <a:lstStyle/>
          <a:p>
            <a:pPr marL="356870" indent="-344805">
              <a:lnSpc>
                <a:spcPct val="100000"/>
              </a:lnSpc>
              <a:spcBef>
                <a:spcPts val="2750"/>
              </a:spcBef>
              <a:buChar char="•"/>
              <a:tabLst>
                <a:tab pos="356870" algn="l"/>
                <a:tab pos="357505" algn="l"/>
              </a:tabLst>
            </a:pPr>
            <a:r>
              <a:rPr sz="2400" spc="-5" dirty="0">
                <a:solidFill>
                  <a:srgbClr val="4B4B4B"/>
                </a:solidFill>
                <a:latin typeface="Arial"/>
                <a:cs typeface="Arial"/>
              </a:rPr>
              <a:t>Firma </a:t>
            </a:r>
            <a:r>
              <a:rPr sz="2400" spc="-10" dirty="0">
                <a:solidFill>
                  <a:srgbClr val="4B4B4B"/>
                </a:solidFill>
                <a:latin typeface="Arial"/>
                <a:cs typeface="Arial"/>
              </a:rPr>
              <a:t>(</a:t>
            </a:r>
            <a:r>
              <a:rPr sz="2400" u="heavy" spc="-10" dirty="0">
                <a:solidFill>
                  <a:srgbClr val="4B4B4B"/>
                </a:solidFill>
                <a:uFill>
                  <a:solidFill>
                    <a:srgbClr val="4B4B4B"/>
                  </a:solidFill>
                </a:uFill>
                <a:latin typeface="Arial"/>
                <a:cs typeface="Arial"/>
              </a:rPr>
              <a:t>firma_id</a:t>
            </a:r>
            <a:r>
              <a:rPr sz="2400" spc="-10" dirty="0">
                <a:solidFill>
                  <a:srgbClr val="4B4B4B"/>
                </a:solidFill>
                <a:latin typeface="Arial"/>
                <a:cs typeface="Arial"/>
              </a:rPr>
              <a:t>, </a:t>
            </a:r>
            <a:r>
              <a:rPr sz="2400" spc="-5" dirty="0">
                <a:solidFill>
                  <a:srgbClr val="4B4B4B"/>
                </a:solidFill>
                <a:latin typeface="Arial"/>
                <a:cs typeface="Arial"/>
              </a:rPr>
              <a:t>firma_ad, adres,</a:t>
            </a:r>
            <a:r>
              <a:rPr sz="2400" spc="10" dirty="0">
                <a:solidFill>
                  <a:srgbClr val="4B4B4B"/>
                </a:solidFill>
                <a:latin typeface="Arial"/>
                <a:cs typeface="Arial"/>
              </a:rPr>
              <a:t> </a:t>
            </a:r>
            <a:r>
              <a:rPr sz="2400" spc="-5" dirty="0">
                <a:solidFill>
                  <a:srgbClr val="4B4B4B"/>
                </a:solidFill>
                <a:latin typeface="Arial"/>
                <a:cs typeface="Arial"/>
              </a:rPr>
              <a:t>telefon)</a:t>
            </a:r>
            <a:endParaRPr sz="2400" dirty="0">
              <a:latin typeface="Arial"/>
              <a:cs typeface="Arial"/>
            </a:endParaRPr>
          </a:p>
          <a:p>
            <a:pPr marL="356870" indent="-344805">
              <a:lnSpc>
                <a:spcPct val="100000"/>
              </a:lnSpc>
              <a:spcBef>
                <a:spcPts val="770"/>
              </a:spcBef>
              <a:buChar char="•"/>
              <a:tabLst>
                <a:tab pos="356870" algn="l"/>
                <a:tab pos="357505" algn="l"/>
              </a:tabLst>
            </a:pPr>
            <a:r>
              <a:rPr sz="2400" spc="-10" dirty="0">
                <a:solidFill>
                  <a:srgbClr val="4B4B4B"/>
                </a:solidFill>
                <a:latin typeface="Arial"/>
                <a:cs typeface="Arial"/>
              </a:rPr>
              <a:t>Urun (</a:t>
            </a:r>
            <a:r>
              <a:rPr sz="2400" u="heavy" spc="-10" dirty="0">
                <a:solidFill>
                  <a:srgbClr val="4B4B4B"/>
                </a:solidFill>
                <a:uFill>
                  <a:solidFill>
                    <a:srgbClr val="4B4B4B"/>
                  </a:solidFill>
                </a:uFill>
                <a:latin typeface="Arial"/>
                <a:cs typeface="Arial"/>
              </a:rPr>
              <a:t>urun_id</a:t>
            </a:r>
            <a:r>
              <a:rPr sz="2400" spc="-10" dirty="0">
                <a:solidFill>
                  <a:srgbClr val="4B4B4B"/>
                </a:solidFill>
                <a:latin typeface="Arial"/>
                <a:cs typeface="Arial"/>
              </a:rPr>
              <a:t>, </a:t>
            </a:r>
            <a:r>
              <a:rPr sz="2400" spc="-5" dirty="0">
                <a:solidFill>
                  <a:srgbClr val="4B4B4B"/>
                </a:solidFill>
                <a:latin typeface="Arial"/>
                <a:cs typeface="Arial"/>
              </a:rPr>
              <a:t>urun_ad,</a:t>
            </a:r>
            <a:r>
              <a:rPr sz="2400" spc="20" dirty="0">
                <a:solidFill>
                  <a:srgbClr val="4B4B4B"/>
                </a:solidFill>
                <a:latin typeface="Arial"/>
                <a:cs typeface="Arial"/>
              </a:rPr>
              <a:t> </a:t>
            </a:r>
            <a:r>
              <a:rPr sz="2400" spc="-10" dirty="0">
                <a:solidFill>
                  <a:srgbClr val="4B4B4B"/>
                </a:solidFill>
                <a:latin typeface="Arial"/>
                <a:cs typeface="Arial"/>
              </a:rPr>
              <a:t>fiyat)</a:t>
            </a:r>
            <a:endParaRPr sz="2400" dirty="0">
              <a:latin typeface="Arial"/>
              <a:cs typeface="Arial"/>
            </a:endParaRPr>
          </a:p>
          <a:p>
            <a:pPr marL="356870" marR="1332230" indent="-356870">
              <a:lnSpc>
                <a:spcPct val="100000"/>
              </a:lnSpc>
              <a:spcBef>
                <a:spcPts val="770"/>
              </a:spcBef>
              <a:buChar char="•"/>
              <a:tabLst>
                <a:tab pos="356870" algn="l"/>
                <a:tab pos="357505" algn="l"/>
              </a:tabLst>
            </a:pPr>
            <a:r>
              <a:rPr sz="2400" spc="-5" dirty="0">
                <a:solidFill>
                  <a:srgbClr val="4B4B4B"/>
                </a:solidFill>
                <a:latin typeface="Arial"/>
                <a:cs typeface="Arial"/>
              </a:rPr>
              <a:t>AlinanUrun (tarih, miktar, </a:t>
            </a:r>
            <a:r>
              <a:rPr sz="2400" u="heavy" spc="-5" dirty="0">
                <a:solidFill>
                  <a:srgbClr val="4B4B4B"/>
                </a:solidFill>
                <a:uFill>
                  <a:solidFill>
                    <a:srgbClr val="4B4B4B"/>
                  </a:solidFill>
                </a:uFill>
                <a:latin typeface="Arial"/>
                <a:cs typeface="Arial"/>
              </a:rPr>
              <a:t>firma_id</a:t>
            </a:r>
            <a:r>
              <a:rPr sz="2400" spc="-5" dirty="0">
                <a:solidFill>
                  <a:srgbClr val="4B4B4B"/>
                </a:solidFill>
                <a:latin typeface="Arial"/>
                <a:cs typeface="Arial"/>
              </a:rPr>
              <a:t>, </a:t>
            </a:r>
            <a:r>
              <a:rPr sz="2400" u="heavy" spc="-5" dirty="0">
                <a:solidFill>
                  <a:srgbClr val="4B4B4B"/>
                </a:solidFill>
                <a:uFill>
                  <a:solidFill>
                    <a:srgbClr val="4B4B4B"/>
                  </a:solidFill>
                </a:uFill>
                <a:latin typeface="Arial"/>
                <a:cs typeface="Arial"/>
              </a:rPr>
              <a:t> urun_id</a:t>
            </a:r>
            <a:r>
              <a:rPr sz="2400" spc="-5" dirty="0">
                <a:solidFill>
                  <a:srgbClr val="4B4B4B"/>
                </a:solidFill>
                <a:latin typeface="Arial"/>
                <a:cs typeface="Arial"/>
              </a:rPr>
              <a:t>,</a:t>
            </a:r>
            <a:r>
              <a:rPr sz="2400" spc="-30" dirty="0">
                <a:solidFill>
                  <a:srgbClr val="4B4B4B"/>
                </a:solidFill>
                <a:latin typeface="Arial"/>
                <a:cs typeface="Arial"/>
              </a:rPr>
              <a:t> </a:t>
            </a:r>
            <a:r>
              <a:rPr sz="2400" u="heavy" spc="-10" dirty="0">
                <a:solidFill>
                  <a:srgbClr val="4B4B4B"/>
                </a:solidFill>
                <a:uFill>
                  <a:solidFill>
                    <a:srgbClr val="4B4B4B"/>
                  </a:solidFill>
                </a:uFill>
                <a:latin typeface="Arial"/>
                <a:cs typeface="Arial"/>
              </a:rPr>
              <a:t>alinanUrun_id)</a:t>
            </a:r>
            <a:endParaRPr sz="2400" dirty="0">
              <a:latin typeface="Arial"/>
              <a:cs typeface="Arial"/>
            </a:endParaRPr>
          </a:p>
          <a:p>
            <a:pPr marL="356870" marR="1219835" indent="-356870">
              <a:lnSpc>
                <a:spcPct val="100000"/>
              </a:lnSpc>
              <a:spcBef>
                <a:spcPts val="770"/>
              </a:spcBef>
              <a:buChar char="•"/>
              <a:tabLst>
                <a:tab pos="356870" algn="l"/>
                <a:tab pos="357505" algn="l"/>
              </a:tabLst>
            </a:pPr>
            <a:r>
              <a:rPr sz="2400" spc="-5" dirty="0">
                <a:solidFill>
                  <a:srgbClr val="4B4B4B"/>
                </a:solidFill>
                <a:latin typeface="Arial"/>
                <a:cs typeface="Arial"/>
              </a:rPr>
              <a:t>SatilanUrun (tarih, miktar, </a:t>
            </a:r>
            <a:r>
              <a:rPr sz="2400" u="heavy" spc="-5" dirty="0">
                <a:solidFill>
                  <a:srgbClr val="4B4B4B"/>
                </a:solidFill>
                <a:uFill>
                  <a:solidFill>
                    <a:srgbClr val="4B4B4B"/>
                  </a:solidFill>
                </a:uFill>
                <a:latin typeface="Arial"/>
                <a:cs typeface="Arial"/>
              </a:rPr>
              <a:t>firma_id</a:t>
            </a:r>
            <a:r>
              <a:rPr sz="2400" spc="-5" dirty="0">
                <a:solidFill>
                  <a:srgbClr val="4B4B4B"/>
                </a:solidFill>
                <a:latin typeface="Arial"/>
                <a:cs typeface="Arial"/>
              </a:rPr>
              <a:t>, </a:t>
            </a:r>
            <a:r>
              <a:rPr sz="2400" u="heavy" spc="-5" dirty="0">
                <a:solidFill>
                  <a:srgbClr val="4B4B4B"/>
                </a:solidFill>
                <a:uFill>
                  <a:solidFill>
                    <a:srgbClr val="4B4B4B"/>
                  </a:solidFill>
                </a:uFill>
                <a:latin typeface="Arial"/>
                <a:cs typeface="Arial"/>
              </a:rPr>
              <a:t> urun_id</a:t>
            </a:r>
            <a:r>
              <a:rPr sz="2400" spc="-5" dirty="0">
                <a:solidFill>
                  <a:srgbClr val="4B4B4B"/>
                </a:solidFill>
                <a:latin typeface="Arial"/>
                <a:cs typeface="Arial"/>
              </a:rPr>
              <a:t>,</a:t>
            </a:r>
            <a:r>
              <a:rPr sz="2400" spc="-30" dirty="0">
                <a:solidFill>
                  <a:srgbClr val="4B4B4B"/>
                </a:solidFill>
                <a:latin typeface="Arial"/>
                <a:cs typeface="Arial"/>
              </a:rPr>
              <a:t> </a:t>
            </a:r>
            <a:r>
              <a:rPr sz="2400" u="heavy" spc="-10" dirty="0">
                <a:solidFill>
                  <a:srgbClr val="4B4B4B"/>
                </a:solidFill>
                <a:uFill>
                  <a:solidFill>
                    <a:srgbClr val="4B4B4B"/>
                  </a:solidFill>
                </a:uFill>
                <a:latin typeface="Arial"/>
                <a:cs typeface="Arial"/>
              </a:rPr>
              <a:t>satilanUrun_id</a:t>
            </a:r>
            <a:r>
              <a:rPr sz="2400" spc="-10" dirty="0">
                <a:solidFill>
                  <a:srgbClr val="4B4B4B"/>
                </a:solidFill>
                <a:latin typeface="Arial"/>
                <a:cs typeface="Arial"/>
              </a:rPr>
              <a:t>)</a:t>
            </a:r>
            <a:endParaRPr sz="2400" dirty="0">
              <a:latin typeface="Arial"/>
              <a:cs typeface="Arial"/>
            </a:endParaRPr>
          </a:p>
        </p:txBody>
      </p:sp>
      <p:sp>
        <p:nvSpPr>
          <p:cNvPr id="3" name="Altbilgi Yer Tutucusu 2"/>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4" name="object 13"/>
          <p:cNvSpPr txBox="1">
            <a:spLocks/>
          </p:cNvSpPr>
          <p:nvPr/>
        </p:nvSpPr>
        <p:spPr>
          <a:xfrm>
            <a:off x="574876" y="609600"/>
            <a:ext cx="8440954" cy="627736"/>
          </a:xfrm>
          <a:prstGeom prst="rect">
            <a:avLst/>
          </a:prstGeom>
        </p:spPr>
        <p:txBody>
          <a:bodyPr vert="horz" wrap="square" lIns="0" tIns="12065" rIns="0" bIns="0" rtlCol="0">
            <a:spAutoFit/>
          </a:bodyPr>
          <a:lstStyle>
            <a:lvl1pPr>
              <a:defRPr>
                <a:latin typeface="+mj-lt"/>
                <a:ea typeface="+mj-ea"/>
                <a:cs typeface="+mj-cs"/>
              </a:defRPr>
            </a:lvl1pPr>
          </a:lstStyle>
          <a:p>
            <a:pPr marL="13335">
              <a:spcBef>
                <a:spcPts val="95"/>
              </a:spcBef>
            </a:pPr>
            <a:r>
              <a:rPr lang="tr-TR" sz="4000" kern="0" spc="-5">
                <a:solidFill>
                  <a:schemeClr val="accent5">
                    <a:lumMod val="50000"/>
                  </a:schemeClr>
                </a:solidFill>
              </a:rPr>
              <a:t>Kavramsal </a:t>
            </a:r>
            <a:r>
              <a:rPr lang="tr-TR" sz="4000" kern="0" spc="-10">
                <a:solidFill>
                  <a:schemeClr val="accent5">
                    <a:lumMod val="50000"/>
                  </a:schemeClr>
                </a:solidFill>
              </a:rPr>
              <a:t>Tasarımın Tabloya</a:t>
            </a:r>
            <a:r>
              <a:rPr lang="tr-TR" sz="4000" kern="0" spc="35">
                <a:solidFill>
                  <a:schemeClr val="accent5">
                    <a:lumMod val="50000"/>
                  </a:schemeClr>
                </a:solidFill>
              </a:rPr>
              <a:t> </a:t>
            </a:r>
            <a:r>
              <a:rPr lang="tr-TR" sz="4000" kern="0" spc="-10">
                <a:solidFill>
                  <a:schemeClr val="accent5">
                    <a:lumMod val="50000"/>
                  </a:schemeClr>
                </a:solidFill>
              </a:rPr>
              <a:t>Dönüşümü</a:t>
            </a:r>
            <a:endParaRPr lang="tr-TR" sz="4000" kern="0" spc="-10" dirty="0">
              <a:solidFill>
                <a:schemeClr val="accent5">
                  <a:lumMod val="50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6524" y="687117"/>
            <a:ext cx="8016475" cy="689291"/>
          </a:xfrm>
          <a:prstGeom prst="rect">
            <a:avLst/>
          </a:prstGeom>
        </p:spPr>
        <p:txBody>
          <a:bodyPr vert="horz" wrap="square" lIns="0" tIns="12065" rIns="0" bIns="0" rtlCol="0">
            <a:spAutoFit/>
          </a:bodyPr>
          <a:lstStyle/>
          <a:p>
            <a:pPr marL="12700">
              <a:lnSpc>
                <a:spcPct val="100000"/>
              </a:lnSpc>
              <a:spcBef>
                <a:spcPts val="95"/>
              </a:spcBef>
            </a:pPr>
            <a:r>
              <a:rPr lang="tr-TR" sz="4400" spc="-5" dirty="0">
                <a:solidFill>
                  <a:schemeClr val="accent5">
                    <a:lumMod val="50000"/>
                  </a:schemeClr>
                </a:solidFill>
              </a:rPr>
              <a:t>Tablolar Arası</a:t>
            </a:r>
            <a:r>
              <a:rPr lang="tr-TR" sz="4400" spc="-65" dirty="0">
                <a:solidFill>
                  <a:schemeClr val="accent5">
                    <a:lumMod val="50000"/>
                  </a:schemeClr>
                </a:solidFill>
              </a:rPr>
              <a:t> </a:t>
            </a:r>
            <a:r>
              <a:rPr lang="tr-TR" sz="4400" spc="-5" dirty="0">
                <a:solidFill>
                  <a:schemeClr val="accent5">
                    <a:lumMod val="50000"/>
                  </a:schemeClr>
                </a:solidFill>
              </a:rPr>
              <a:t>İlişkiler</a:t>
            </a:r>
            <a:endParaRPr lang="tr-TR" sz="4400" dirty="0">
              <a:solidFill>
                <a:schemeClr val="accent5">
                  <a:lumMod val="50000"/>
                </a:schemeClr>
              </a:solidFill>
            </a:endParaRPr>
          </a:p>
        </p:txBody>
      </p:sp>
      <p:sp>
        <p:nvSpPr>
          <p:cNvPr id="3" name="object 3"/>
          <p:cNvSpPr/>
          <p:nvPr/>
        </p:nvSpPr>
        <p:spPr>
          <a:xfrm>
            <a:off x="3306953" y="1550416"/>
            <a:ext cx="0" cy="2237740"/>
          </a:xfrm>
          <a:custGeom>
            <a:avLst/>
            <a:gdLst/>
            <a:ahLst/>
            <a:cxnLst/>
            <a:rect l="l" t="t" r="r" b="b"/>
            <a:pathLst>
              <a:path h="2237740">
                <a:moveTo>
                  <a:pt x="0" y="0"/>
                </a:moveTo>
                <a:lnTo>
                  <a:pt x="0" y="2237740"/>
                </a:lnTo>
              </a:path>
            </a:pathLst>
          </a:custGeom>
          <a:ln w="12700">
            <a:solidFill>
              <a:srgbClr val="4B4B4B"/>
            </a:solidFill>
          </a:ln>
        </p:spPr>
        <p:txBody>
          <a:bodyPr wrap="square" lIns="0" tIns="0" rIns="0" bIns="0" rtlCol="0"/>
          <a:lstStyle/>
          <a:p>
            <a:endParaRPr/>
          </a:p>
        </p:txBody>
      </p:sp>
      <p:graphicFrame>
        <p:nvGraphicFramePr>
          <p:cNvPr id="4" name="object 4"/>
          <p:cNvGraphicFramePr>
            <a:graphicFrameLocks noGrp="1"/>
          </p:cNvGraphicFramePr>
          <p:nvPr/>
        </p:nvGraphicFramePr>
        <p:xfrm>
          <a:off x="1253286" y="1550416"/>
          <a:ext cx="5831202" cy="4820938"/>
        </p:xfrm>
        <a:graphic>
          <a:graphicData uri="http://schemas.openxmlformats.org/drawingml/2006/table">
            <a:tbl>
              <a:tblPr firstRow="1" bandRow="1">
                <a:tableStyleId>{2D5ABB26-0587-4C30-8999-92F81FD0307C}</a:tableStyleId>
              </a:tblPr>
              <a:tblGrid>
                <a:gridCol w="1195070">
                  <a:extLst>
                    <a:ext uri="{9D8B030D-6E8A-4147-A177-3AD203B41FA5}">
                      <a16:colId xmlns:a16="http://schemas.microsoft.com/office/drawing/2014/main" val="20000"/>
                    </a:ext>
                  </a:extLst>
                </a:gridCol>
                <a:gridCol w="851534">
                  <a:extLst>
                    <a:ext uri="{9D8B030D-6E8A-4147-A177-3AD203B41FA5}">
                      <a16:colId xmlns:a16="http://schemas.microsoft.com/office/drawing/2014/main" val="20001"/>
                    </a:ext>
                  </a:extLst>
                </a:gridCol>
                <a:gridCol w="1696720">
                  <a:extLst>
                    <a:ext uri="{9D8B030D-6E8A-4147-A177-3AD203B41FA5}">
                      <a16:colId xmlns:a16="http://schemas.microsoft.com/office/drawing/2014/main" val="20002"/>
                    </a:ext>
                  </a:extLst>
                </a:gridCol>
                <a:gridCol w="935989">
                  <a:extLst>
                    <a:ext uri="{9D8B030D-6E8A-4147-A177-3AD203B41FA5}">
                      <a16:colId xmlns:a16="http://schemas.microsoft.com/office/drawing/2014/main" val="20003"/>
                    </a:ext>
                  </a:extLst>
                </a:gridCol>
                <a:gridCol w="1151889">
                  <a:extLst>
                    <a:ext uri="{9D8B030D-6E8A-4147-A177-3AD203B41FA5}">
                      <a16:colId xmlns:a16="http://schemas.microsoft.com/office/drawing/2014/main" val="20004"/>
                    </a:ext>
                  </a:extLst>
                </a:gridCol>
              </a:tblGrid>
              <a:tr h="370839">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marL="92075">
                        <a:lnSpc>
                          <a:spcPct val="100000"/>
                        </a:lnSpc>
                        <a:spcBef>
                          <a:spcPts val="315"/>
                        </a:spcBef>
                      </a:pPr>
                      <a:r>
                        <a:rPr sz="1800" dirty="0">
                          <a:solidFill>
                            <a:srgbClr val="4B4B4B"/>
                          </a:solidFill>
                          <a:latin typeface="Arial"/>
                          <a:cs typeface="Arial"/>
                        </a:rPr>
                        <a:t>AlinanUrun</a:t>
                      </a:r>
                      <a:endParaRPr sz="1800">
                        <a:latin typeface="Arial"/>
                        <a:cs typeface="Arial"/>
                      </a:endParaRPr>
                    </a:p>
                  </a:txBody>
                  <a:tcPr marL="0" marR="0" marT="40005" marB="0">
                    <a:lnR w="12700">
                      <a:solidFill>
                        <a:srgbClr val="4B4B4B"/>
                      </a:solidFill>
                      <a:prstDash val="solid"/>
                    </a:lnR>
                    <a:lnT w="12700">
                      <a:solidFill>
                        <a:srgbClr val="4B4B4B"/>
                      </a:solidFill>
                      <a:prstDash val="solid"/>
                    </a:lnT>
                    <a:lnB w="12700">
                      <a:solidFill>
                        <a:srgbClr val="4B4B4B"/>
                      </a:solidFill>
                      <a:prstDash val="solid"/>
                    </a:lnB>
                    <a:solidFill>
                      <a:srgbClr val="BEBEBE"/>
                    </a:solidFill>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00"/>
                  </a:ext>
                </a:extLst>
              </a:tr>
              <a:tr h="375334">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marL="92075">
                        <a:lnSpc>
                          <a:spcPct val="100000"/>
                        </a:lnSpc>
                        <a:spcBef>
                          <a:spcPts val="320"/>
                        </a:spcBef>
                      </a:pPr>
                      <a:r>
                        <a:rPr sz="1800" dirty="0">
                          <a:solidFill>
                            <a:srgbClr val="4B4B4B"/>
                          </a:solidFill>
                          <a:latin typeface="Arial"/>
                          <a:cs typeface="Arial"/>
                        </a:rPr>
                        <a:t>alinanUrun_id</a:t>
                      </a:r>
                      <a:endParaRPr sz="1800">
                        <a:latin typeface="Arial"/>
                        <a:cs typeface="Arial"/>
                      </a:endParaRPr>
                    </a:p>
                  </a:txBody>
                  <a:tcPr marL="0" marR="0" marT="40640" marB="0">
                    <a:lnR w="12700">
                      <a:solidFill>
                        <a:srgbClr val="4B4B4B"/>
                      </a:solidFill>
                      <a:prstDash val="solid"/>
                    </a:lnR>
                    <a:lnT w="12700">
                      <a:solidFill>
                        <a:srgbClr val="4B4B4B"/>
                      </a:solidFill>
                      <a:prstDash val="solid"/>
                    </a:lnT>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01"/>
                  </a:ext>
                </a:extLst>
              </a:tr>
              <a:tr h="371264">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tc>
                <a:tc>
                  <a:txBody>
                    <a:bodyPr/>
                    <a:lstStyle/>
                    <a:p>
                      <a:pPr marL="92075">
                        <a:lnSpc>
                          <a:spcPct val="100000"/>
                        </a:lnSpc>
                        <a:spcBef>
                          <a:spcPts val="285"/>
                        </a:spcBef>
                      </a:pPr>
                      <a:r>
                        <a:rPr sz="1800" spc="5" dirty="0">
                          <a:solidFill>
                            <a:srgbClr val="4B4B4B"/>
                          </a:solidFill>
                          <a:latin typeface="Arial"/>
                          <a:cs typeface="Arial"/>
                        </a:rPr>
                        <a:t>firma_id</a:t>
                      </a:r>
                      <a:endParaRPr sz="1800">
                        <a:latin typeface="Arial"/>
                        <a:cs typeface="Arial"/>
                      </a:endParaRPr>
                    </a:p>
                  </a:txBody>
                  <a:tcPr marL="0" marR="0" marT="36195" marB="0">
                    <a:lnR w="12700">
                      <a:solidFill>
                        <a:srgbClr val="4B4B4B"/>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02"/>
                  </a:ext>
                </a:extLst>
              </a:tr>
              <a:tr h="365921">
                <a:tc>
                  <a:txBody>
                    <a:bodyPr/>
                    <a:lstStyle/>
                    <a:p>
                      <a:pPr>
                        <a:lnSpc>
                          <a:spcPct val="100000"/>
                        </a:lnSpc>
                      </a:pPr>
                      <a:endParaRPr sz="2300">
                        <a:latin typeface="Times New Roman"/>
                        <a:cs typeface="Times New Roman"/>
                      </a:endParaRPr>
                    </a:p>
                  </a:txBody>
                  <a:tcPr marL="0" marR="0" marT="0" marB="0">
                    <a:lnB w="12700">
                      <a:solidFill>
                        <a:srgbClr val="4B4B4B"/>
                      </a:solidFill>
                      <a:prstDash val="solid"/>
                    </a:lnB>
                  </a:tcPr>
                </a:tc>
                <a:tc>
                  <a:txBody>
                    <a:bodyPr/>
                    <a:lstStyle/>
                    <a:p>
                      <a:pPr>
                        <a:lnSpc>
                          <a:spcPct val="100000"/>
                        </a:lnSpc>
                      </a:pPr>
                      <a:endParaRPr sz="2300">
                        <a:latin typeface="Times New Roman"/>
                        <a:cs typeface="Times New Roman"/>
                      </a:endParaRPr>
                    </a:p>
                  </a:txBody>
                  <a:tcPr marL="0" marR="0" marT="0" marB="0"/>
                </a:tc>
                <a:tc>
                  <a:txBody>
                    <a:bodyPr/>
                    <a:lstStyle/>
                    <a:p>
                      <a:pPr marL="92075">
                        <a:lnSpc>
                          <a:spcPct val="100000"/>
                        </a:lnSpc>
                        <a:spcBef>
                          <a:spcPts val="284"/>
                        </a:spcBef>
                      </a:pPr>
                      <a:r>
                        <a:rPr sz="1800" spc="5" dirty="0">
                          <a:solidFill>
                            <a:srgbClr val="4B4B4B"/>
                          </a:solidFill>
                          <a:latin typeface="Arial"/>
                          <a:cs typeface="Arial"/>
                        </a:rPr>
                        <a:t>urun_id</a:t>
                      </a:r>
                      <a:endParaRPr sz="1800">
                        <a:latin typeface="Arial"/>
                        <a:cs typeface="Arial"/>
                      </a:endParaRPr>
                    </a:p>
                  </a:txBody>
                  <a:tcPr marL="0" marR="0" marT="36194" marB="0">
                    <a:lnR w="12700">
                      <a:solidFill>
                        <a:srgbClr val="4B4B4B"/>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lnB w="12700">
                      <a:solidFill>
                        <a:srgbClr val="4B4B4B"/>
                      </a:solidFill>
                      <a:prstDash val="solid"/>
                    </a:lnB>
                  </a:tcPr>
                </a:tc>
                <a:extLst>
                  <a:ext uri="{0D108BD9-81ED-4DB2-BD59-A6C34878D82A}">
                    <a16:rowId xmlns:a16="http://schemas.microsoft.com/office/drawing/2014/main" val="10003"/>
                  </a:ext>
                </a:extLst>
              </a:tr>
              <a:tr h="370839">
                <a:tc>
                  <a:txBody>
                    <a:bodyPr/>
                    <a:lstStyle/>
                    <a:p>
                      <a:pPr marL="91440">
                        <a:lnSpc>
                          <a:spcPct val="100000"/>
                        </a:lnSpc>
                        <a:spcBef>
                          <a:spcPts val="320"/>
                        </a:spcBef>
                      </a:pPr>
                      <a:r>
                        <a:rPr sz="1800" dirty="0">
                          <a:solidFill>
                            <a:srgbClr val="4B4B4B"/>
                          </a:solidFill>
                          <a:latin typeface="Arial"/>
                          <a:cs typeface="Arial"/>
                        </a:rPr>
                        <a:t>Firma</a:t>
                      </a:r>
                      <a:endParaRPr sz="1800">
                        <a:latin typeface="Arial"/>
                        <a:cs typeface="Arial"/>
                      </a:endParaRPr>
                    </a:p>
                  </a:txBody>
                  <a:tcPr marL="0" marR="0" marT="40640" marB="0">
                    <a:lnL w="12700">
                      <a:solidFill>
                        <a:srgbClr val="4B4B4B"/>
                      </a:solidFill>
                      <a:prstDash val="solid"/>
                    </a:lnL>
                    <a:lnR w="12700">
                      <a:solidFill>
                        <a:srgbClr val="4B4B4B"/>
                      </a:solidFill>
                      <a:prstDash val="solid"/>
                    </a:lnR>
                    <a:lnT w="12700">
                      <a:solidFill>
                        <a:srgbClr val="4B4B4B"/>
                      </a:solidFill>
                      <a:prstDash val="solid"/>
                    </a:lnT>
                    <a:lnB w="12700">
                      <a:solidFill>
                        <a:srgbClr val="4B4B4B"/>
                      </a:solidFill>
                      <a:prstDash val="solid"/>
                    </a:lnB>
                    <a:solidFill>
                      <a:srgbClr val="BEBEBE"/>
                    </a:solidFill>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marL="92075">
                        <a:lnSpc>
                          <a:spcPct val="100000"/>
                        </a:lnSpc>
                        <a:spcBef>
                          <a:spcPts val="320"/>
                        </a:spcBef>
                      </a:pPr>
                      <a:r>
                        <a:rPr sz="1800" dirty="0">
                          <a:solidFill>
                            <a:srgbClr val="4B4B4B"/>
                          </a:solidFill>
                          <a:latin typeface="Arial"/>
                          <a:cs typeface="Arial"/>
                        </a:rPr>
                        <a:t>tarih</a:t>
                      </a:r>
                      <a:endParaRPr sz="1800">
                        <a:latin typeface="Arial"/>
                        <a:cs typeface="Arial"/>
                      </a:endParaRPr>
                    </a:p>
                  </a:txBody>
                  <a:tcPr marL="0" marR="0" marT="40640" marB="0">
                    <a:lnR w="12700">
                      <a:solidFill>
                        <a:srgbClr val="4B4B4B"/>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lnR w="12700">
                      <a:solidFill>
                        <a:srgbClr val="4B4B4B"/>
                      </a:solidFill>
                      <a:prstDash val="solid"/>
                    </a:lnR>
                  </a:tcPr>
                </a:tc>
                <a:tc>
                  <a:txBody>
                    <a:bodyPr/>
                    <a:lstStyle/>
                    <a:p>
                      <a:pPr marL="92710">
                        <a:lnSpc>
                          <a:spcPct val="100000"/>
                        </a:lnSpc>
                        <a:spcBef>
                          <a:spcPts val="320"/>
                        </a:spcBef>
                      </a:pPr>
                      <a:r>
                        <a:rPr sz="1800" spc="-5" dirty="0">
                          <a:solidFill>
                            <a:srgbClr val="4B4B4B"/>
                          </a:solidFill>
                          <a:latin typeface="Arial"/>
                          <a:cs typeface="Arial"/>
                        </a:rPr>
                        <a:t>Urun</a:t>
                      </a:r>
                      <a:endParaRPr sz="1800">
                        <a:latin typeface="Arial"/>
                        <a:cs typeface="Arial"/>
                      </a:endParaRPr>
                    </a:p>
                  </a:txBody>
                  <a:tcPr marL="0" marR="0" marT="40640" marB="0">
                    <a:lnL w="12700">
                      <a:solidFill>
                        <a:srgbClr val="4B4B4B"/>
                      </a:solidFill>
                      <a:prstDash val="solid"/>
                    </a:lnL>
                    <a:lnR w="12700">
                      <a:solidFill>
                        <a:srgbClr val="4B4B4B"/>
                      </a:solidFill>
                      <a:prstDash val="solid"/>
                    </a:lnR>
                    <a:lnT w="12700">
                      <a:solidFill>
                        <a:srgbClr val="4B4B4B"/>
                      </a:solidFill>
                      <a:prstDash val="solid"/>
                    </a:lnT>
                    <a:lnB w="12700">
                      <a:solidFill>
                        <a:srgbClr val="4B4B4B"/>
                      </a:solidFill>
                      <a:prstDash val="solid"/>
                    </a:lnB>
                    <a:solidFill>
                      <a:srgbClr val="BEBEBE"/>
                    </a:solidFill>
                  </a:tcPr>
                </a:tc>
                <a:extLst>
                  <a:ext uri="{0D108BD9-81ED-4DB2-BD59-A6C34878D82A}">
                    <a16:rowId xmlns:a16="http://schemas.microsoft.com/office/drawing/2014/main" val="10004"/>
                  </a:ext>
                </a:extLst>
              </a:tr>
              <a:tr h="370840">
                <a:tc>
                  <a:txBody>
                    <a:bodyPr/>
                    <a:lstStyle/>
                    <a:p>
                      <a:pPr marL="91440">
                        <a:lnSpc>
                          <a:spcPct val="100000"/>
                        </a:lnSpc>
                        <a:spcBef>
                          <a:spcPts val="325"/>
                        </a:spcBef>
                      </a:pPr>
                      <a:r>
                        <a:rPr sz="1800" spc="5" dirty="0">
                          <a:solidFill>
                            <a:srgbClr val="4B4B4B"/>
                          </a:solidFill>
                          <a:latin typeface="Arial"/>
                          <a:cs typeface="Arial"/>
                        </a:rPr>
                        <a:t>firma_id</a:t>
                      </a:r>
                      <a:endParaRPr sz="1800">
                        <a:latin typeface="Arial"/>
                        <a:cs typeface="Arial"/>
                      </a:endParaRPr>
                    </a:p>
                  </a:txBody>
                  <a:tcPr marL="0" marR="0" marT="41275" marB="0">
                    <a:lnL w="12700">
                      <a:solidFill>
                        <a:srgbClr val="4B4B4B"/>
                      </a:solidFill>
                      <a:prstDash val="solid"/>
                    </a:lnL>
                    <a:lnR w="12700">
                      <a:solidFill>
                        <a:srgbClr val="4B4B4B"/>
                      </a:solidFill>
                      <a:prstDash val="solid"/>
                    </a:lnR>
                    <a:lnT w="12700">
                      <a:solidFill>
                        <a:srgbClr val="4B4B4B"/>
                      </a:solidFill>
                      <a:prstDash val="solid"/>
                    </a:lnT>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marL="92075">
                        <a:lnSpc>
                          <a:spcPct val="100000"/>
                        </a:lnSpc>
                        <a:spcBef>
                          <a:spcPts val="325"/>
                        </a:spcBef>
                      </a:pPr>
                      <a:r>
                        <a:rPr sz="1800" dirty="0">
                          <a:solidFill>
                            <a:srgbClr val="4B4B4B"/>
                          </a:solidFill>
                          <a:latin typeface="Arial"/>
                          <a:cs typeface="Arial"/>
                        </a:rPr>
                        <a:t>miktar</a:t>
                      </a:r>
                      <a:endParaRPr sz="1800">
                        <a:latin typeface="Arial"/>
                        <a:cs typeface="Arial"/>
                      </a:endParaRPr>
                    </a:p>
                  </a:txBody>
                  <a:tcPr marL="0" marR="0" marT="41275" marB="0">
                    <a:lnR w="12700">
                      <a:solidFill>
                        <a:srgbClr val="4B4B4B"/>
                      </a:solidFill>
                      <a:prstDash val="solid"/>
                    </a:lnR>
                    <a:lnB w="12700">
                      <a:solidFill>
                        <a:srgbClr val="4B4B4B"/>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lnR w="12700">
                      <a:solidFill>
                        <a:srgbClr val="4B4B4B"/>
                      </a:solidFill>
                      <a:prstDash val="solid"/>
                    </a:lnR>
                  </a:tcPr>
                </a:tc>
                <a:tc>
                  <a:txBody>
                    <a:bodyPr/>
                    <a:lstStyle/>
                    <a:p>
                      <a:pPr marL="92710">
                        <a:lnSpc>
                          <a:spcPct val="100000"/>
                        </a:lnSpc>
                        <a:spcBef>
                          <a:spcPts val="325"/>
                        </a:spcBef>
                      </a:pPr>
                      <a:r>
                        <a:rPr sz="1800" spc="5" dirty="0">
                          <a:solidFill>
                            <a:srgbClr val="4B4B4B"/>
                          </a:solidFill>
                          <a:latin typeface="Arial"/>
                          <a:cs typeface="Arial"/>
                        </a:rPr>
                        <a:t>urun_id</a:t>
                      </a:r>
                      <a:endParaRPr sz="1800">
                        <a:latin typeface="Arial"/>
                        <a:cs typeface="Arial"/>
                      </a:endParaRPr>
                    </a:p>
                  </a:txBody>
                  <a:tcPr marL="0" marR="0" marT="41275" marB="0">
                    <a:lnL w="12700">
                      <a:solidFill>
                        <a:srgbClr val="4B4B4B"/>
                      </a:solidFill>
                      <a:prstDash val="solid"/>
                    </a:lnL>
                    <a:lnR w="12700">
                      <a:solidFill>
                        <a:srgbClr val="4B4B4B"/>
                      </a:solidFill>
                      <a:prstDash val="solid"/>
                    </a:lnR>
                    <a:lnT w="12700">
                      <a:solidFill>
                        <a:srgbClr val="4B4B4B"/>
                      </a:solidFill>
                      <a:prstDash val="solid"/>
                    </a:lnT>
                  </a:tcPr>
                </a:tc>
                <a:extLst>
                  <a:ext uri="{0D108BD9-81ED-4DB2-BD59-A6C34878D82A}">
                    <a16:rowId xmlns:a16="http://schemas.microsoft.com/office/drawing/2014/main" val="10005"/>
                  </a:ext>
                </a:extLst>
              </a:tr>
              <a:tr h="370839">
                <a:tc>
                  <a:txBody>
                    <a:bodyPr/>
                    <a:lstStyle/>
                    <a:p>
                      <a:pPr marL="91440">
                        <a:lnSpc>
                          <a:spcPct val="100000"/>
                        </a:lnSpc>
                        <a:spcBef>
                          <a:spcPts val="325"/>
                        </a:spcBef>
                      </a:pPr>
                      <a:r>
                        <a:rPr sz="1800" dirty="0">
                          <a:solidFill>
                            <a:srgbClr val="4B4B4B"/>
                          </a:solidFill>
                          <a:latin typeface="Arial"/>
                          <a:cs typeface="Arial"/>
                        </a:rPr>
                        <a:t>firma_ad</a:t>
                      </a:r>
                      <a:endParaRPr sz="1800">
                        <a:latin typeface="Arial"/>
                        <a:cs typeface="Arial"/>
                      </a:endParaRPr>
                    </a:p>
                  </a:txBody>
                  <a:tcPr marL="0" marR="0" marT="41275" marB="0">
                    <a:lnL w="12700">
                      <a:solidFill>
                        <a:srgbClr val="4B4B4B"/>
                      </a:solidFill>
                      <a:prstDash val="solid"/>
                    </a:lnL>
                    <a:lnR w="12700">
                      <a:solidFill>
                        <a:srgbClr val="4B4B4B"/>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lnT w="12700">
                      <a:solidFill>
                        <a:srgbClr val="4B4B4B"/>
                      </a:solidFill>
                      <a:prstDash val="solid"/>
                    </a:lnT>
                    <a:lnB w="12700">
                      <a:solidFill>
                        <a:srgbClr val="4B4B4B"/>
                      </a:solidFill>
                      <a:prstDash val="solid"/>
                    </a:lnB>
                  </a:tcPr>
                </a:tc>
                <a:tc>
                  <a:txBody>
                    <a:bodyPr/>
                    <a:lstStyle/>
                    <a:p>
                      <a:pPr>
                        <a:lnSpc>
                          <a:spcPct val="100000"/>
                        </a:lnSpc>
                      </a:pPr>
                      <a:endParaRPr sz="2300">
                        <a:latin typeface="Times New Roman"/>
                        <a:cs typeface="Times New Roman"/>
                      </a:endParaRPr>
                    </a:p>
                  </a:txBody>
                  <a:tcPr marL="0" marR="0" marT="0" marB="0">
                    <a:lnR w="12700">
                      <a:solidFill>
                        <a:srgbClr val="4B4B4B"/>
                      </a:solidFill>
                      <a:prstDash val="solid"/>
                    </a:lnR>
                  </a:tcPr>
                </a:tc>
                <a:tc>
                  <a:txBody>
                    <a:bodyPr/>
                    <a:lstStyle/>
                    <a:p>
                      <a:pPr marL="92710">
                        <a:lnSpc>
                          <a:spcPct val="100000"/>
                        </a:lnSpc>
                        <a:spcBef>
                          <a:spcPts val="325"/>
                        </a:spcBef>
                      </a:pPr>
                      <a:r>
                        <a:rPr sz="1800" dirty="0">
                          <a:solidFill>
                            <a:srgbClr val="4B4B4B"/>
                          </a:solidFill>
                          <a:latin typeface="Arial"/>
                          <a:cs typeface="Arial"/>
                        </a:rPr>
                        <a:t>urun_ad</a:t>
                      </a:r>
                      <a:endParaRPr sz="1800">
                        <a:latin typeface="Arial"/>
                        <a:cs typeface="Arial"/>
                      </a:endParaRPr>
                    </a:p>
                  </a:txBody>
                  <a:tcPr marL="0" marR="0" marT="41275" marB="0">
                    <a:lnL w="12700">
                      <a:solidFill>
                        <a:srgbClr val="4B4B4B"/>
                      </a:solidFill>
                      <a:prstDash val="solid"/>
                    </a:lnL>
                    <a:lnR w="12700">
                      <a:solidFill>
                        <a:srgbClr val="4B4B4B"/>
                      </a:solidFill>
                      <a:prstDash val="solid"/>
                    </a:lnR>
                  </a:tcPr>
                </a:tc>
                <a:extLst>
                  <a:ext uri="{0D108BD9-81ED-4DB2-BD59-A6C34878D82A}">
                    <a16:rowId xmlns:a16="http://schemas.microsoft.com/office/drawing/2014/main" val="10006"/>
                  </a:ext>
                </a:extLst>
              </a:tr>
              <a:tr h="370840">
                <a:tc>
                  <a:txBody>
                    <a:bodyPr/>
                    <a:lstStyle/>
                    <a:p>
                      <a:pPr marL="91440">
                        <a:lnSpc>
                          <a:spcPct val="100000"/>
                        </a:lnSpc>
                        <a:spcBef>
                          <a:spcPts val="325"/>
                        </a:spcBef>
                      </a:pPr>
                      <a:r>
                        <a:rPr sz="1800" dirty="0">
                          <a:solidFill>
                            <a:srgbClr val="4B4B4B"/>
                          </a:solidFill>
                          <a:latin typeface="Arial"/>
                          <a:cs typeface="Arial"/>
                        </a:rPr>
                        <a:t>adres</a:t>
                      </a:r>
                      <a:endParaRPr sz="1800">
                        <a:latin typeface="Arial"/>
                        <a:cs typeface="Arial"/>
                      </a:endParaRPr>
                    </a:p>
                  </a:txBody>
                  <a:tcPr marL="0" marR="0" marT="41275" marB="0">
                    <a:lnL w="12700">
                      <a:solidFill>
                        <a:srgbClr val="4B4B4B"/>
                      </a:solidFill>
                      <a:prstDash val="solid"/>
                    </a:lnL>
                    <a:lnR w="12700">
                      <a:solidFill>
                        <a:srgbClr val="4B4B4B"/>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lnR w="12700">
                      <a:solidFill>
                        <a:srgbClr val="4B4B4B"/>
                      </a:solidFill>
                      <a:prstDash val="solid"/>
                    </a:lnR>
                  </a:tcPr>
                </a:tc>
                <a:tc>
                  <a:txBody>
                    <a:bodyPr/>
                    <a:lstStyle/>
                    <a:p>
                      <a:pPr marL="92075">
                        <a:lnSpc>
                          <a:spcPct val="100000"/>
                        </a:lnSpc>
                        <a:spcBef>
                          <a:spcPts val="325"/>
                        </a:spcBef>
                      </a:pPr>
                      <a:r>
                        <a:rPr sz="1800" dirty="0">
                          <a:solidFill>
                            <a:srgbClr val="4B4B4B"/>
                          </a:solidFill>
                          <a:latin typeface="Arial"/>
                          <a:cs typeface="Arial"/>
                        </a:rPr>
                        <a:t>SatilanUrun</a:t>
                      </a:r>
                      <a:endParaRPr sz="1800">
                        <a:latin typeface="Arial"/>
                        <a:cs typeface="Arial"/>
                      </a:endParaRPr>
                    </a:p>
                  </a:txBody>
                  <a:tcPr marL="0" marR="0" marT="41275" marB="0">
                    <a:lnL w="12700">
                      <a:solidFill>
                        <a:srgbClr val="4B4B4B"/>
                      </a:solidFill>
                      <a:prstDash val="solid"/>
                    </a:lnL>
                    <a:lnR w="12700">
                      <a:solidFill>
                        <a:srgbClr val="4B4B4B"/>
                      </a:solidFill>
                      <a:prstDash val="solid"/>
                    </a:lnR>
                    <a:lnT w="12700">
                      <a:solidFill>
                        <a:srgbClr val="4B4B4B"/>
                      </a:solidFill>
                      <a:prstDash val="solid"/>
                    </a:lnT>
                    <a:lnB w="12700">
                      <a:solidFill>
                        <a:srgbClr val="4B4B4B"/>
                      </a:solidFill>
                      <a:prstDash val="solid"/>
                    </a:lnB>
                    <a:solidFill>
                      <a:srgbClr val="BEBEBE"/>
                    </a:solidFill>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lnR w="12700">
                      <a:solidFill>
                        <a:srgbClr val="4B4B4B"/>
                      </a:solidFill>
                      <a:prstDash val="solid"/>
                    </a:lnR>
                  </a:tcPr>
                </a:tc>
                <a:tc>
                  <a:txBody>
                    <a:bodyPr/>
                    <a:lstStyle/>
                    <a:p>
                      <a:pPr marL="92710">
                        <a:lnSpc>
                          <a:spcPct val="100000"/>
                        </a:lnSpc>
                        <a:spcBef>
                          <a:spcPts val="325"/>
                        </a:spcBef>
                      </a:pPr>
                      <a:r>
                        <a:rPr sz="1800" spc="-5" dirty="0">
                          <a:solidFill>
                            <a:srgbClr val="4B4B4B"/>
                          </a:solidFill>
                          <a:latin typeface="Arial"/>
                          <a:cs typeface="Arial"/>
                        </a:rPr>
                        <a:t>fiyat</a:t>
                      </a:r>
                      <a:endParaRPr sz="1800">
                        <a:latin typeface="Arial"/>
                        <a:cs typeface="Arial"/>
                      </a:endParaRPr>
                    </a:p>
                  </a:txBody>
                  <a:tcPr marL="0" marR="0" marT="41275" marB="0">
                    <a:lnL w="12700">
                      <a:solidFill>
                        <a:srgbClr val="4B4B4B"/>
                      </a:solidFill>
                      <a:prstDash val="solid"/>
                    </a:lnL>
                    <a:lnR w="12700">
                      <a:solidFill>
                        <a:srgbClr val="4B4B4B"/>
                      </a:solidFill>
                      <a:prstDash val="solid"/>
                    </a:lnR>
                    <a:lnB w="12700">
                      <a:solidFill>
                        <a:srgbClr val="4B4B4B"/>
                      </a:solidFill>
                      <a:prstDash val="solid"/>
                    </a:lnB>
                  </a:tcPr>
                </a:tc>
                <a:extLst>
                  <a:ext uri="{0D108BD9-81ED-4DB2-BD59-A6C34878D82A}">
                    <a16:rowId xmlns:a16="http://schemas.microsoft.com/office/drawing/2014/main" val="10007"/>
                  </a:ext>
                </a:extLst>
              </a:tr>
              <a:tr h="370839">
                <a:tc>
                  <a:txBody>
                    <a:bodyPr/>
                    <a:lstStyle/>
                    <a:p>
                      <a:pPr marL="91440">
                        <a:lnSpc>
                          <a:spcPct val="100000"/>
                        </a:lnSpc>
                        <a:spcBef>
                          <a:spcPts val="330"/>
                        </a:spcBef>
                      </a:pPr>
                      <a:r>
                        <a:rPr sz="1800" dirty="0">
                          <a:solidFill>
                            <a:srgbClr val="4B4B4B"/>
                          </a:solidFill>
                          <a:latin typeface="Arial"/>
                          <a:cs typeface="Arial"/>
                        </a:rPr>
                        <a:t>telefon</a:t>
                      </a:r>
                      <a:endParaRPr sz="1800">
                        <a:latin typeface="Arial"/>
                        <a:cs typeface="Arial"/>
                      </a:endParaRPr>
                    </a:p>
                  </a:txBody>
                  <a:tcPr marL="0" marR="0" marT="41910" marB="0">
                    <a:lnL w="12700">
                      <a:solidFill>
                        <a:srgbClr val="4B4B4B"/>
                      </a:solidFill>
                      <a:prstDash val="solid"/>
                    </a:lnL>
                    <a:lnR w="12700">
                      <a:solidFill>
                        <a:srgbClr val="4B4B4B"/>
                      </a:solidFill>
                      <a:prstDash val="solid"/>
                    </a:lnR>
                    <a:lnB w="12700">
                      <a:solidFill>
                        <a:srgbClr val="4B4B4B"/>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lnR w="12700">
                      <a:solidFill>
                        <a:srgbClr val="4B4B4B"/>
                      </a:solidFill>
                      <a:prstDash val="solid"/>
                    </a:lnR>
                  </a:tcPr>
                </a:tc>
                <a:tc>
                  <a:txBody>
                    <a:bodyPr/>
                    <a:lstStyle/>
                    <a:p>
                      <a:pPr marL="92075">
                        <a:lnSpc>
                          <a:spcPct val="100000"/>
                        </a:lnSpc>
                        <a:spcBef>
                          <a:spcPts val="330"/>
                        </a:spcBef>
                      </a:pPr>
                      <a:r>
                        <a:rPr sz="1800" dirty="0">
                          <a:solidFill>
                            <a:srgbClr val="4B4B4B"/>
                          </a:solidFill>
                          <a:latin typeface="Arial"/>
                          <a:cs typeface="Arial"/>
                        </a:rPr>
                        <a:t>satilanUrun_id</a:t>
                      </a:r>
                      <a:endParaRPr sz="1800">
                        <a:latin typeface="Arial"/>
                        <a:cs typeface="Arial"/>
                      </a:endParaRPr>
                    </a:p>
                  </a:txBody>
                  <a:tcPr marL="0" marR="0" marT="41910" marB="0">
                    <a:lnL w="12700">
                      <a:solidFill>
                        <a:srgbClr val="4B4B4B"/>
                      </a:solidFill>
                      <a:prstDash val="solid"/>
                    </a:lnL>
                    <a:lnR w="12700">
                      <a:solidFill>
                        <a:srgbClr val="4B4B4B"/>
                      </a:solidFill>
                      <a:prstDash val="solid"/>
                    </a:lnR>
                    <a:lnT w="12700">
                      <a:solidFill>
                        <a:srgbClr val="4B4B4B"/>
                      </a:solidFill>
                      <a:prstDash val="solid"/>
                    </a:lnT>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lnT w="12700">
                      <a:solidFill>
                        <a:srgbClr val="4B4B4B"/>
                      </a:solidFill>
                      <a:prstDash val="solid"/>
                    </a:lnT>
                  </a:tcPr>
                </a:tc>
                <a:extLst>
                  <a:ext uri="{0D108BD9-81ED-4DB2-BD59-A6C34878D82A}">
                    <a16:rowId xmlns:a16="http://schemas.microsoft.com/office/drawing/2014/main" val="10008"/>
                  </a:ext>
                </a:extLst>
              </a:tr>
              <a:tr h="376742">
                <a:tc>
                  <a:txBody>
                    <a:bodyPr/>
                    <a:lstStyle/>
                    <a:p>
                      <a:pPr>
                        <a:lnSpc>
                          <a:spcPct val="100000"/>
                        </a:lnSpc>
                      </a:pPr>
                      <a:endParaRPr sz="2300">
                        <a:latin typeface="Times New Roman"/>
                        <a:cs typeface="Times New Roman"/>
                      </a:endParaRPr>
                    </a:p>
                  </a:txBody>
                  <a:tcPr marL="0" marR="0" marT="0" marB="0">
                    <a:lnT w="12700">
                      <a:solidFill>
                        <a:srgbClr val="4B4B4B"/>
                      </a:solidFill>
                      <a:prstDash val="solid"/>
                    </a:lnT>
                  </a:tcPr>
                </a:tc>
                <a:tc>
                  <a:txBody>
                    <a:bodyPr/>
                    <a:lstStyle/>
                    <a:p>
                      <a:pPr>
                        <a:lnSpc>
                          <a:spcPct val="100000"/>
                        </a:lnSpc>
                      </a:pPr>
                      <a:endParaRPr sz="2300">
                        <a:latin typeface="Times New Roman"/>
                        <a:cs typeface="Times New Roman"/>
                      </a:endParaRPr>
                    </a:p>
                  </a:txBody>
                  <a:tcPr marL="0" marR="0" marT="0" marB="0">
                    <a:lnR w="12700">
                      <a:solidFill>
                        <a:srgbClr val="4B4B4B"/>
                      </a:solidFill>
                      <a:prstDash val="solid"/>
                    </a:lnR>
                  </a:tcPr>
                </a:tc>
                <a:tc>
                  <a:txBody>
                    <a:bodyPr/>
                    <a:lstStyle/>
                    <a:p>
                      <a:pPr marL="92075">
                        <a:lnSpc>
                          <a:spcPct val="100000"/>
                        </a:lnSpc>
                        <a:spcBef>
                          <a:spcPts val="330"/>
                        </a:spcBef>
                      </a:pPr>
                      <a:r>
                        <a:rPr sz="1800" spc="5" dirty="0">
                          <a:solidFill>
                            <a:srgbClr val="4B4B4B"/>
                          </a:solidFill>
                          <a:latin typeface="Arial"/>
                          <a:cs typeface="Arial"/>
                        </a:rPr>
                        <a:t>firma_id</a:t>
                      </a:r>
                      <a:endParaRPr sz="1800">
                        <a:latin typeface="Arial"/>
                        <a:cs typeface="Arial"/>
                      </a:endParaRPr>
                    </a:p>
                  </a:txBody>
                  <a:tcPr marL="0" marR="0" marT="41910" marB="0">
                    <a:lnL w="12700">
                      <a:solidFill>
                        <a:srgbClr val="4B4B4B"/>
                      </a:solidFill>
                      <a:prstDash val="solid"/>
                    </a:lnL>
                    <a:lnR w="12700">
                      <a:solidFill>
                        <a:srgbClr val="4B4B4B"/>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09"/>
                  </a:ext>
                </a:extLst>
              </a:tr>
              <a:tr h="370941">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R w="12700">
                      <a:solidFill>
                        <a:srgbClr val="4B4B4B"/>
                      </a:solidFill>
                      <a:prstDash val="solid"/>
                    </a:lnR>
                  </a:tcPr>
                </a:tc>
                <a:tc>
                  <a:txBody>
                    <a:bodyPr/>
                    <a:lstStyle/>
                    <a:p>
                      <a:pPr marL="92075">
                        <a:lnSpc>
                          <a:spcPct val="100000"/>
                        </a:lnSpc>
                        <a:spcBef>
                          <a:spcPts val="284"/>
                        </a:spcBef>
                      </a:pPr>
                      <a:r>
                        <a:rPr sz="1800" spc="5" dirty="0">
                          <a:solidFill>
                            <a:srgbClr val="4B4B4B"/>
                          </a:solidFill>
                          <a:latin typeface="Arial"/>
                          <a:cs typeface="Arial"/>
                        </a:rPr>
                        <a:t>urun_id</a:t>
                      </a:r>
                      <a:endParaRPr sz="1800">
                        <a:latin typeface="Arial"/>
                        <a:cs typeface="Arial"/>
                      </a:endParaRPr>
                    </a:p>
                  </a:txBody>
                  <a:tcPr marL="0" marR="0" marT="36194" marB="0">
                    <a:lnL w="12700">
                      <a:solidFill>
                        <a:srgbClr val="4B4B4B"/>
                      </a:solidFill>
                      <a:prstDash val="solid"/>
                    </a:lnL>
                    <a:lnR w="12700">
                      <a:solidFill>
                        <a:srgbClr val="4B4B4B"/>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10"/>
                  </a:ext>
                </a:extLst>
              </a:tr>
              <a:tr h="370943">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R w="12700">
                      <a:solidFill>
                        <a:srgbClr val="4B4B4B"/>
                      </a:solidFill>
                      <a:prstDash val="solid"/>
                    </a:lnR>
                  </a:tcPr>
                </a:tc>
                <a:tc>
                  <a:txBody>
                    <a:bodyPr/>
                    <a:lstStyle/>
                    <a:p>
                      <a:pPr marL="92075">
                        <a:lnSpc>
                          <a:spcPct val="100000"/>
                        </a:lnSpc>
                        <a:spcBef>
                          <a:spcPts val="284"/>
                        </a:spcBef>
                      </a:pPr>
                      <a:r>
                        <a:rPr sz="1800" dirty="0">
                          <a:solidFill>
                            <a:srgbClr val="4B4B4B"/>
                          </a:solidFill>
                          <a:latin typeface="Arial"/>
                          <a:cs typeface="Arial"/>
                        </a:rPr>
                        <a:t>tarih</a:t>
                      </a:r>
                      <a:endParaRPr sz="1800">
                        <a:latin typeface="Arial"/>
                        <a:cs typeface="Arial"/>
                      </a:endParaRPr>
                    </a:p>
                  </a:txBody>
                  <a:tcPr marL="0" marR="0" marT="36194" marB="0">
                    <a:lnL w="12700">
                      <a:solidFill>
                        <a:srgbClr val="4B4B4B"/>
                      </a:solidFill>
                      <a:prstDash val="solid"/>
                    </a:lnL>
                    <a:lnR w="12700">
                      <a:solidFill>
                        <a:srgbClr val="4B4B4B"/>
                      </a:solidFill>
                      <a:prstDash val="solid"/>
                    </a:lnR>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11"/>
                  </a:ext>
                </a:extLst>
              </a:tr>
              <a:tr h="364757">
                <a:tc>
                  <a:txBody>
                    <a:bodyPr/>
                    <a:lstStyle/>
                    <a:p>
                      <a:pPr>
                        <a:lnSpc>
                          <a:spcPct val="100000"/>
                        </a:lnSpc>
                      </a:pPr>
                      <a:endParaRPr sz="2300">
                        <a:latin typeface="Times New Roman"/>
                        <a:cs typeface="Times New Roman"/>
                      </a:endParaRPr>
                    </a:p>
                  </a:txBody>
                  <a:tcPr marL="0" marR="0" marT="0" marB="0"/>
                </a:tc>
                <a:tc>
                  <a:txBody>
                    <a:bodyPr/>
                    <a:lstStyle/>
                    <a:p>
                      <a:pPr>
                        <a:lnSpc>
                          <a:spcPct val="100000"/>
                        </a:lnSpc>
                      </a:pPr>
                      <a:endParaRPr sz="2300">
                        <a:latin typeface="Times New Roman"/>
                        <a:cs typeface="Times New Roman"/>
                      </a:endParaRPr>
                    </a:p>
                  </a:txBody>
                  <a:tcPr marL="0" marR="0" marT="0" marB="0">
                    <a:lnR w="12700">
                      <a:solidFill>
                        <a:srgbClr val="4B4B4B"/>
                      </a:solidFill>
                      <a:prstDash val="solid"/>
                    </a:lnR>
                  </a:tcPr>
                </a:tc>
                <a:tc>
                  <a:txBody>
                    <a:bodyPr/>
                    <a:lstStyle/>
                    <a:p>
                      <a:pPr marL="92075">
                        <a:lnSpc>
                          <a:spcPct val="100000"/>
                        </a:lnSpc>
                        <a:spcBef>
                          <a:spcPts val="285"/>
                        </a:spcBef>
                      </a:pPr>
                      <a:r>
                        <a:rPr sz="1800" spc="5" dirty="0">
                          <a:solidFill>
                            <a:srgbClr val="4B4B4B"/>
                          </a:solidFill>
                          <a:latin typeface="Arial"/>
                          <a:cs typeface="Arial"/>
                        </a:rPr>
                        <a:t>miktar</a:t>
                      </a:r>
                      <a:endParaRPr sz="1800">
                        <a:latin typeface="Arial"/>
                        <a:cs typeface="Arial"/>
                      </a:endParaRPr>
                    </a:p>
                  </a:txBody>
                  <a:tcPr marL="0" marR="0" marT="36195" marB="0">
                    <a:lnL w="12700">
                      <a:solidFill>
                        <a:srgbClr val="4B4B4B"/>
                      </a:solidFill>
                      <a:prstDash val="solid"/>
                    </a:lnL>
                    <a:lnR w="12700">
                      <a:solidFill>
                        <a:srgbClr val="4B4B4B"/>
                      </a:solidFill>
                      <a:prstDash val="solid"/>
                    </a:lnR>
                    <a:lnB w="12700">
                      <a:solidFill>
                        <a:srgbClr val="4B4B4B"/>
                      </a:solidFill>
                      <a:prstDash val="solid"/>
                    </a:lnB>
                  </a:tcPr>
                </a:tc>
                <a:tc>
                  <a:txBody>
                    <a:bodyPr/>
                    <a:lstStyle/>
                    <a:p>
                      <a:pPr>
                        <a:lnSpc>
                          <a:spcPct val="100000"/>
                        </a:lnSpc>
                      </a:pPr>
                      <a:endParaRPr sz="2300">
                        <a:latin typeface="Times New Roman"/>
                        <a:cs typeface="Times New Roman"/>
                      </a:endParaRPr>
                    </a:p>
                  </a:txBody>
                  <a:tcPr marL="0" marR="0" marT="0" marB="0">
                    <a:lnL w="12700">
                      <a:solidFill>
                        <a:srgbClr val="4B4B4B"/>
                      </a:solidFill>
                      <a:prstDash val="solid"/>
                    </a:lnL>
                  </a:tcPr>
                </a:tc>
                <a:tc>
                  <a:txBody>
                    <a:bodyPr/>
                    <a:lstStyle/>
                    <a:p>
                      <a:pPr>
                        <a:lnSpc>
                          <a:spcPct val="100000"/>
                        </a:lnSpc>
                      </a:pPr>
                      <a:endParaRPr sz="2300">
                        <a:latin typeface="Times New Roman"/>
                        <a:cs typeface="Times New Roman"/>
                      </a:endParaRPr>
                    </a:p>
                  </a:txBody>
                  <a:tcPr marL="0" marR="0" marT="0" marB="0"/>
                </a:tc>
                <a:extLst>
                  <a:ext uri="{0D108BD9-81ED-4DB2-BD59-A6C34878D82A}">
                    <a16:rowId xmlns:a16="http://schemas.microsoft.com/office/drawing/2014/main" val="10012"/>
                  </a:ext>
                </a:extLst>
              </a:tr>
            </a:tbl>
          </a:graphicData>
        </a:graphic>
      </p:graphicFrame>
      <p:sp>
        <p:nvSpPr>
          <p:cNvPr id="5" name="object 5"/>
          <p:cNvSpPr/>
          <p:nvPr/>
        </p:nvSpPr>
        <p:spPr>
          <a:xfrm>
            <a:off x="2411730" y="2455163"/>
            <a:ext cx="936625" cy="2677160"/>
          </a:xfrm>
          <a:custGeom>
            <a:avLst/>
            <a:gdLst/>
            <a:ahLst/>
            <a:cxnLst/>
            <a:rect l="l" t="t" r="r" b="b"/>
            <a:pathLst>
              <a:path w="936625" h="2677160">
                <a:moveTo>
                  <a:pt x="936117" y="0"/>
                </a:moveTo>
                <a:lnTo>
                  <a:pt x="464566" y="0"/>
                </a:lnTo>
                <a:lnTo>
                  <a:pt x="461772" y="2921"/>
                </a:lnTo>
                <a:lnTo>
                  <a:pt x="461772" y="1152144"/>
                </a:lnTo>
                <a:lnTo>
                  <a:pt x="35991" y="1152144"/>
                </a:lnTo>
                <a:lnTo>
                  <a:pt x="94996" y="1117727"/>
                </a:lnTo>
                <a:lnTo>
                  <a:pt x="96012" y="1113917"/>
                </a:lnTo>
                <a:lnTo>
                  <a:pt x="94234" y="1110881"/>
                </a:lnTo>
                <a:lnTo>
                  <a:pt x="92583" y="1107821"/>
                </a:lnTo>
                <a:lnTo>
                  <a:pt x="88646" y="1106817"/>
                </a:lnTo>
                <a:lnTo>
                  <a:pt x="0" y="1158494"/>
                </a:lnTo>
                <a:lnTo>
                  <a:pt x="61734" y="1194498"/>
                </a:lnTo>
                <a:lnTo>
                  <a:pt x="0" y="1230503"/>
                </a:lnTo>
                <a:lnTo>
                  <a:pt x="88646" y="1282192"/>
                </a:lnTo>
                <a:lnTo>
                  <a:pt x="92583" y="1281176"/>
                </a:lnTo>
                <a:lnTo>
                  <a:pt x="94234" y="1278128"/>
                </a:lnTo>
                <a:lnTo>
                  <a:pt x="96012" y="1275080"/>
                </a:lnTo>
                <a:lnTo>
                  <a:pt x="94996" y="1271270"/>
                </a:lnTo>
                <a:lnTo>
                  <a:pt x="35991" y="1236853"/>
                </a:lnTo>
                <a:lnTo>
                  <a:pt x="461772" y="1236853"/>
                </a:lnTo>
                <a:lnTo>
                  <a:pt x="461772" y="2674112"/>
                </a:lnTo>
                <a:lnTo>
                  <a:pt x="464566" y="2677033"/>
                </a:lnTo>
                <a:lnTo>
                  <a:pt x="936117" y="2677033"/>
                </a:lnTo>
                <a:lnTo>
                  <a:pt x="936117" y="2670683"/>
                </a:lnTo>
                <a:lnTo>
                  <a:pt x="936117" y="2664333"/>
                </a:lnTo>
                <a:lnTo>
                  <a:pt x="474472" y="2664333"/>
                </a:lnTo>
                <a:lnTo>
                  <a:pt x="474472" y="1236853"/>
                </a:lnTo>
                <a:lnTo>
                  <a:pt x="474472" y="1230503"/>
                </a:lnTo>
                <a:lnTo>
                  <a:pt x="474472" y="1226947"/>
                </a:lnTo>
                <a:lnTo>
                  <a:pt x="471551" y="1224153"/>
                </a:lnTo>
                <a:lnTo>
                  <a:pt x="35991" y="1224153"/>
                </a:lnTo>
                <a:lnTo>
                  <a:pt x="74282" y="1201813"/>
                </a:lnTo>
                <a:lnTo>
                  <a:pt x="88646" y="1210183"/>
                </a:lnTo>
                <a:lnTo>
                  <a:pt x="92583" y="1209167"/>
                </a:lnTo>
                <a:lnTo>
                  <a:pt x="94234" y="1206119"/>
                </a:lnTo>
                <a:lnTo>
                  <a:pt x="96012" y="1203071"/>
                </a:lnTo>
                <a:lnTo>
                  <a:pt x="94996" y="1199261"/>
                </a:lnTo>
                <a:lnTo>
                  <a:pt x="86829" y="1194498"/>
                </a:lnTo>
                <a:lnTo>
                  <a:pt x="94996" y="1189736"/>
                </a:lnTo>
                <a:lnTo>
                  <a:pt x="96012" y="1185926"/>
                </a:lnTo>
                <a:lnTo>
                  <a:pt x="94234" y="1182878"/>
                </a:lnTo>
                <a:lnTo>
                  <a:pt x="92583" y="1179830"/>
                </a:lnTo>
                <a:lnTo>
                  <a:pt x="88646" y="1178814"/>
                </a:lnTo>
                <a:lnTo>
                  <a:pt x="74282" y="1187196"/>
                </a:lnTo>
                <a:lnTo>
                  <a:pt x="35991" y="1164844"/>
                </a:lnTo>
                <a:lnTo>
                  <a:pt x="471551" y="1164844"/>
                </a:lnTo>
                <a:lnTo>
                  <a:pt x="474472" y="1162050"/>
                </a:lnTo>
                <a:lnTo>
                  <a:pt x="474472" y="1158494"/>
                </a:lnTo>
                <a:lnTo>
                  <a:pt x="474472" y="1152144"/>
                </a:lnTo>
                <a:lnTo>
                  <a:pt x="474472" y="12700"/>
                </a:lnTo>
                <a:lnTo>
                  <a:pt x="936117" y="12700"/>
                </a:lnTo>
                <a:lnTo>
                  <a:pt x="936117" y="6350"/>
                </a:lnTo>
                <a:lnTo>
                  <a:pt x="936117" y="0"/>
                </a:lnTo>
                <a:close/>
              </a:path>
            </a:pathLst>
          </a:custGeom>
          <a:solidFill>
            <a:srgbClr val="4B4B4B"/>
          </a:solidFill>
        </p:spPr>
        <p:txBody>
          <a:bodyPr wrap="square" lIns="0" tIns="0" rIns="0" bIns="0" rtlCol="0"/>
          <a:lstStyle/>
          <a:p>
            <a:endParaRPr/>
          </a:p>
        </p:txBody>
      </p:sp>
      <p:sp>
        <p:nvSpPr>
          <p:cNvPr id="6" name="object 6"/>
          <p:cNvSpPr/>
          <p:nvPr/>
        </p:nvSpPr>
        <p:spPr>
          <a:xfrm>
            <a:off x="5004054" y="2887217"/>
            <a:ext cx="936625" cy="2605405"/>
          </a:xfrm>
          <a:custGeom>
            <a:avLst/>
            <a:gdLst/>
            <a:ahLst/>
            <a:cxnLst/>
            <a:rect l="l" t="t" r="r" b="b"/>
            <a:pathLst>
              <a:path w="936625" h="2605404">
                <a:moveTo>
                  <a:pt x="936117" y="755904"/>
                </a:moveTo>
                <a:lnTo>
                  <a:pt x="925220" y="749554"/>
                </a:lnTo>
                <a:lnTo>
                  <a:pt x="875982" y="720864"/>
                </a:lnTo>
                <a:lnTo>
                  <a:pt x="925220" y="692150"/>
                </a:lnTo>
                <a:lnTo>
                  <a:pt x="936104" y="685812"/>
                </a:lnTo>
                <a:lnTo>
                  <a:pt x="925220" y="679450"/>
                </a:lnTo>
                <a:lnTo>
                  <a:pt x="847471" y="634111"/>
                </a:lnTo>
                <a:lnTo>
                  <a:pt x="843661" y="635127"/>
                </a:lnTo>
                <a:lnTo>
                  <a:pt x="840105" y="641223"/>
                </a:lnTo>
                <a:lnTo>
                  <a:pt x="841121" y="645033"/>
                </a:lnTo>
                <a:lnTo>
                  <a:pt x="900087" y="679450"/>
                </a:lnTo>
                <a:lnTo>
                  <a:pt x="474345" y="679450"/>
                </a:lnTo>
                <a:lnTo>
                  <a:pt x="474345" y="12700"/>
                </a:lnTo>
                <a:lnTo>
                  <a:pt x="474345" y="6350"/>
                </a:lnTo>
                <a:lnTo>
                  <a:pt x="474345" y="2921"/>
                </a:lnTo>
                <a:lnTo>
                  <a:pt x="471551" y="0"/>
                </a:lnTo>
                <a:lnTo>
                  <a:pt x="0" y="0"/>
                </a:lnTo>
                <a:lnTo>
                  <a:pt x="0" y="12700"/>
                </a:lnTo>
                <a:lnTo>
                  <a:pt x="461645" y="12700"/>
                </a:lnTo>
                <a:lnTo>
                  <a:pt x="461645" y="689356"/>
                </a:lnTo>
                <a:lnTo>
                  <a:pt x="464566" y="692150"/>
                </a:lnTo>
                <a:lnTo>
                  <a:pt x="900112" y="692150"/>
                </a:lnTo>
                <a:lnTo>
                  <a:pt x="910996" y="685812"/>
                </a:lnTo>
                <a:lnTo>
                  <a:pt x="863447" y="713549"/>
                </a:lnTo>
                <a:lnTo>
                  <a:pt x="847471" y="704227"/>
                </a:lnTo>
                <a:lnTo>
                  <a:pt x="843661" y="705231"/>
                </a:lnTo>
                <a:lnTo>
                  <a:pt x="840105" y="711339"/>
                </a:lnTo>
                <a:lnTo>
                  <a:pt x="841121" y="715276"/>
                </a:lnTo>
                <a:lnTo>
                  <a:pt x="844169" y="716927"/>
                </a:lnTo>
                <a:lnTo>
                  <a:pt x="850900" y="720864"/>
                </a:lnTo>
                <a:lnTo>
                  <a:pt x="841121" y="726567"/>
                </a:lnTo>
                <a:lnTo>
                  <a:pt x="840105" y="730377"/>
                </a:lnTo>
                <a:lnTo>
                  <a:pt x="843661" y="736473"/>
                </a:lnTo>
                <a:lnTo>
                  <a:pt x="847471" y="737489"/>
                </a:lnTo>
                <a:lnTo>
                  <a:pt x="863447" y="728179"/>
                </a:lnTo>
                <a:lnTo>
                  <a:pt x="900099" y="749554"/>
                </a:lnTo>
                <a:lnTo>
                  <a:pt x="464566" y="749554"/>
                </a:lnTo>
                <a:lnTo>
                  <a:pt x="461645" y="752475"/>
                </a:lnTo>
                <a:lnTo>
                  <a:pt x="461645" y="2592324"/>
                </a:lnTo>
                <a:lnTo>
                  <a:pt x="0" y="2592324"/>
                </a:lnTo>
                <a:lnTo>
                  <a:pt x="0" y="2605024"/>
                </a:lnTo>
                <a:lnTo>
                  <a:pt x="471551" y="2605024"/>
                </a:lnTo>
                <a:lnTo>
                  <a:pt x="474345" y="2602103"/>
                </a:lnTo>
                <a:lnTo>
                  <a:pt x="474345" y="2598686"/>
                </a:lnTo>
                <a:lnTo>
                  <a:pt x="474345" y="2592336"/>
                </a:lnTo>
                <a:lnTo>
                  <a:pt x="474345" y="762254"/>
                </a:lnTo>
                <a:lnTo>
                  <a:pt x="900099" y="762254"/>
                </a:lnTo>
                <a:lnTo>
                  <a:pt x="841121" y="796671"/>
                </a:lnTo>
                <a:lnTo>
                  <a:pt x="840105" y="800608"/>
                </a:lnTo>
                <a:lnTo>
                  <a:pt x="841883" y="803529"/>
                </a:lnTo>
                <a:lnTo>
                  <a:pt x="843661" y="806577"/>
                </a:lnTo>
                <a:lnTo>
                  <a:pt x="847471" y="807593"/>
                </a:lnTo>
                <a:lnTo>
                  <a:pt x="925220" y="762254"/>
                </a:lnTo>
                <a:lnTo>
                  <a:pt x="936117" y="755904"/>
                </a:lnTo>
                <a:close/>
              </a:path>
            </a:pathLst>
          </a:custGeom>
          <a:solidFill>
            <a:srgbClr val="4B4B4B"/>
          </a:solidFill>
        </p:spPr>
        <p:txBody>
          <a:bodyPr wrap="square" lIns="0" tIns="0" rIns="0" bIns="0" rtlCol="0"/>
          <a:lstStyle/>
          <a:p>
            <a:endParaRPr/>
          </a:p>
        </p:txBody>
      </p:sp>
      <p:sp>
        <p:nvSpPr>
          <p:cNvPr id="7" name="Altbilgi Yer Tutucusu 6"/>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6" name="object 3"/>
          <p:cNvSpPr txBox="1"/>
          <p:nvPr/>
        </p:nvSpPr>
        <p:spPr>
          <a:xfrm>
            <a:off x="536242" y="1462524"/>
            <a:ext cx="8379156" cy="2244204"/>
          </a:xfrm>
          <a:prstGeom prst="rect">
            <a:avLst/>
          </a:prstGeom>
        </p:spPr>
        <p:txBody>
          <a:bodyPr vert="horz" wrap="square" lIns="0" tIns="12700" rIns="0" bIns="0" rtlCol="0">
            <a:spAutoFit/>
          </a:bodyPr>
          <a:lstStyle/>
          <a:p>
            <a:pPr marL="356870" marR="5080" indent="-344805">
              <a:lnSpc>
                <a:spcPct val="100000"/>
              </a:lnSpc>
              <a:spcBef>
                <a:spcPts val="100"/>
              </a:spcBef>
              <a:buFont typeface="Arial"/>
              <a:buChar char="•"/>
              <a:tabLst>
                <a:tab pos="356870" algn="l"/>
                <a:tab pos="357505" algn="l"/>
              </a:tabLst>
            </a:pPr>
            <a:r>
              <a:rPr lang="tr-TR" sz="2000" spc="-5" dirty="0" smtClean="0">
                <a:solidFill>
                  <a:srgbClr val="4B4B4B"/>
                </a:solidFill>
                <a:latin typeface="Arial"/>
                <a:cs typeface="Arial"/>
              </a:rPr>
              <a:t>Ondalık sayı (kayan noktalı) veri tipleri: </a:t>
            </a:r>
            <a:r>
              <a:rPr lang="tr-TR" sz="2000" b="1" spc="-5" dirty="0" err="1" smtClean="0">
                <a:solidFill>
                  <a:srgbClr val="4B4B4B"/>
                </a:solidFill>
                <a:latin typeface="Arial"/>
                <a:cs typeface="Arial"/>
              </a:rPr>
              <a:t>decimal</a:t>
            </a:r>
            <a:r>
              <a:rPr lang="tr-TR" sz="2000" b="1" spc="-5" dirty="0" smtClean="0">
                <a:solidFill>
                  <a:srgbClr val="4B4B4B"/>
                </a:solidFill>
                <a:latin typeface="Arial"/>
                <a:cs typeface="Arial"/>
              </a:rPr>
              <a:t> /</a:t>
            </a:r>
            <a:r>
              <a:rPr lang="tr-TR" sz="2000" b="1" spc="-5" dirty="0" err="1" smtClean="0">
                <a:solidFill>
                  <a:srgbClr val="4B4B4B"/>
                </a:solidFill>
                <a:latin typeface="Arial"/>
                <a:cs typeface="Arial"/>
              </a:rPr>
              <a:t>numeric</a:t>
            </a:r>
            <a:endParaRPr lang="tr-TR" sz="2000" b="1"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p:txBody>
      </p:sp>
      <p:graphicFrame>
        <p:nvGraphicFramePr>
          <p:cNvPr id="5" name="Tablo 4"/>
          <p:cNvGraphicFramePr>
            <a:graphicFrameLocks noGrp="1"/>
          </p:cNvGraphicFramePr>
          <p:nvPr>
            <p:extLst>
              <p:ext uri="{D42A27DB-BD31-4B8C-83A1-F6EECF244321}">
                <p14:modId xmlns:p14="http://schemas.microsoft.com/office/powerpoint/2010/main" val="1652834037"/>
              </p:ext>
            </p:extLst>
          </p:nvPr>
        </p:nvGraphicFramePr>
        <p:xfrm>
          <a:off x="801519" y="1981498"/>
          <a:ext cx="7848601" cy="1402080"/>
        </p:xfrm>
        <a:graphic>
          <a:graphicData uri="http://schemas.openxmlformats.org/drawingml/2006/table">
            <a:tbl>
              <a:tblPr firstRow="1" bandRow="1">
                <a:tableStyleId>{5C22544A-7EE6-4342-B048-85BDC9FD1C3A}</a:tableStyleId>
              </a:tblPr>
              <a:tblGrid>
                <a:gridCol w="1513102">
                  <a:extLst>
                    <a:ext uri="{9D8B030D-6E8A-4147-A177-3AD203B41FA5}">
                      <a16:colId xmlns:a16="http://schemas.microsoft.com/office/drawing/2014/main" val="2184467147"/>
                    </a:ext>
                  </a:extLst>
                </a:gridCol>
                <a:gridCol w="2499949">
                  <a:extLst>
                    <a:ext uri="{9D8B030D-6E8A-4147-A177-3AD203B41FA5}">
                      <a16:colId xmlns:a16="http://schemas.microsoft.com/office/drawing/2014/main" val="2829295693"/>
                    </a:ext>
                  </a:extLst>
                </a:gridCol>
                <a:gridCol w="2272030">
                  <a:extLst>
                    <a:ext uri="{9D8B030D-6E8A-4147-A177-3AD203B41FA5}">
                      <a16:colId xmlns:a16="http://schemas.microsoft.com/office/drawing/2014/main" val="1513343940"/>
                    </a:ext>
                  </a:extLst>
                </a:gridCol>
                <a:gridCol w="1563520">
                  <a:extLst>
                    <a:ext uri="{9D8B030D-6E8A-4147-A177-3AD203B41FA5}">
                      <a16:colId xmlns:a16="http://schemas.microsoft.com/office/drawing/2014/main" val="1263486543"/>
                    </a:ext>
                  </a:extLst>
                </a:gridCol>
              </a:tblGrid>
              <a:tr h="370840">
                <a:tc>
                  <a:txBody>
                    <a:bodyPr/>
                    <a:lstStyle/>
                    <a:p>
                      <a:r>
                        <a:rPr lang="tr-TR" sz="1600" dirty="0" smtClean="0"/>
                        <a:t>VERİ TİPİ</a:t>
                      </a:r>
                      <a:endParaRPr lang="tr-TR" sz="1600" dirty="0"/>
                    </a:p>
                  </a:txBody>
                  <a:tcPr/>
                </a:tc>
                <a:tc>
                  <a:txBody>
                    <a:bodyPr/>
                    <a:lstStyle/>
                    <a:p>
                      <a:r>
                        <a:rPr lang="tr-TR" sz="1600" dirty="0" smtClean="0"/>
                        <a:t>MİNUMUM</a:t>
                      </a:r>
                      <a:endParaRPr lang="tr-TR" sz="1600" dirty="0"/>
                    </a:p>
                  </a:txBody>
                  <a:tcPr/>
                </a:tc>
                <a:tc>
                  <a:txBody>
                    <a:bodyPr/>
                    <a:lstStyle/>
                    <a:p>
                      <a:r>
                        <a:rPr lang="tr-TR" sz="1600" dirty="0" smtClean="0"/>
                        <a:t>MAXİMUM</a:t>
                      </a:r>
                      <a:endParaRPr lang="tr-TR" sz="1600" dirty="0"/>
                    </a:p>
                  </a:txBody>
                  <a:tcPr/>
                </a:tc>
                <a:tc>
                  <a:txBody>
                    <a:bodyPr/>
                    <a:lstStyle/>
                    <a:p>
                      <a:r>
                        <a:rPr lang="tr-TR" sz="1600" dirty="0" smtClean="0"/>
                        <a:t>BOYUT</a:t>
                      </a:r>
                    </a:p>
                    <a:p>
                      <a:r>
                        <a:rPr lang="tr-TR" sz="1600" dirty="0" smtClean="0"/>
                        <a:t>(</a:t>
                      </a:r>
                      <a:r>
                        <a:rPr lang="tr-TR" sz="1600" dirty="0" err="1" smtClean="0"/>
                        <a:t>byte</a:t>
                      </a:r>
                      <a:r>
                        <a:rPr lang="tr-TR" sz="1600" dirty="0" smtClean="0"/>
                        <a:t>)</a:t>
                      </a:r>
                      <a:endParaRPr lang="tr-TR" sz="1600" dirty="0"/>
                    </a:p>
                  </a:txBody>
                  <a:tcPr/>
                </a:tc>
                <a:extLst>
                  <a:ext uri="{0D108BD9-81ED-4DB2-BD59-A6C34878D82A}">
                    <a16:rowId xmlns:a16="http://schemas.microsoft.com/office/drawing/2014/main" val="309405170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tr-TR" sz="1600" dirty="0" err="1" smtClean="0">
                          <a:solidFill>
                            <a:srgbClr val="4B4B4B"/>
                          </a:solidFill>
                          <a:latin typeface="Arial"/>
                          <a:ea typeface="+mn-ea"/>
                          <a:cs typeface="Arial"/>
                        </a:rPr>
                        <a:t>decimal</a:t>
                      </a:r>
                      <a:r>
                        <a:rPr lang="tr-TR" sz="1600" dirty="0" smtClean="0">
                          <a:solidFill>
                            <a:srgbClr val="4B4B4B"/>
                          </a:solidFill>
                          <a:latin typeface="Arial"/>
                          <a:ea typeface="+mn-ea"/>
                          <a:cs typeface="Arial"/>
                        </a:rPr>
                        <a:t> / </a:t>
                      </a:r>
                      <a:r>
                        <a:rPr lang="tr-TR" sz="1600" dirty="0" err="1" smtClean="0">
                          <a:solidFill>
                            <a:srgbClr val="4B4B4B"/>
                          </a:solidFill>
                          <a:latin typeface="Arial"/>
                          <a:ea typeface="+mn-ea"/>
                          <a:cs typeface="Arial"/>
                        </a:rPr>
                        <a:t>numeric</a:t>
                      </a:r>
                      <a:endParaRPr lang="tr-TR" sz="1600" dirty="0" smtClean="0">
                        <a:solidFill>
                          <a:srgbClr val="4B4B4B"/>
                        </a:solidFill>
                        <a:latin typeface="Arial"/>
                        <a:ea typeface="+mn-ea"/>
                        <a:cs typeface="Arial"/>
                      </a:endParaRPr>
                    </a:p>
                    <a:p>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- 10 E+38</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+10 E+38</a:t>
                      </a:r>
                      <a:endParaRPr lang="tr-TR" sz="1600" dirty="0">
                        <a:solidFill>
                          <a:srgbClr val="4B4B4B"/>
                        </a:solidFill>
                        <a:latin typeface="Arial"/>
                        <a:ea typeface="+mn-ea"/>
                        <a:cs typeface="Arial"/>
                      </a:endParaRPr>
                    </a:p>
                  </a:txBody>
                  <a:tcPr anchor="ctr"/>
                </a:tc>
                <a:tc>
                  <a:txBody>
                    <a:bodyPr/>
                    <a:lstStyle/>
                    <a:p>
                      <a:pPr algn="ctr"/>
                      <a:r>
                        <a:rPr lang="tr-TR" sz="2400" b="1" dirty="0" smtClean="0"/>
                        <a:t>5-17</a:t>
                      </a:r>
                      <a:endParaRPr lang="tr-TR" sz="2400" b="1" dirty="0"/>
                    </a:p>
                  </a:txBody>
                  <a:tcPr anchor="ctr"/>
                </a:tc>
                <a:extLst>
                  <a:ext uri="{0D108BD9-81ED-4DB2-BD59-A6C34878D82A}">
                    <a16:rowId xmlns:a16="http://schemas.microsoft.com/office/drawing/2014/main" val="3131447293"/>
                  </a:ext>
                </a:extLst>
              </a:tr>
            </a:tbl>
          </a:graphicData>
        </a:graphic>
      </p:graphicFrame>
    </p:spTree>
    <p:extLst>
      <p:ext uri="{BB962C8B-B14F-4D97-AF65-F5344CB8AC3E}">
        <p14:creationId xmlns:p14="http://schemas.microsoft.com/office/powerpoint/2010/main" val="42816632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6244" y="1293367"/>
            <a:ext cx="8051496" cy="2911053"/>
          </a:xfrm>
          <a:prstGeom prst="rect">
            <a:avLst/>
          </a:prstGeom>
        </p:spPr>
        <p:txBody>
          <a:bodyPr vert="horz" wrap="square" lIns="0" tIns="12700" rIns="0" bIns="0" rtlCol="0">
            <a:spAutoFit/>
          </a:bodyPr>
          <a:lstStyle/>
          <a:p>
            <a:pPr marL="356870" marR="5080" indent="-344805" algn="just">
              <a:lnSpc>
                <a:spcPct val="100000"/>
              </a:lnSpc>
              <a:spcBef>
                <a:spcPts val="100"/>
              </a:spcBef>
              <a:buFont typeface="Arial"/>
              <a:buChar char="•"/>
              <a:tabLst>
                <a:tab pos="356870" algn="l"/>
                <a:tab pos="357505" algn="l"/>
              </a:tabLst>
            </a:pPr>
            <a:r>
              <a:rPr sz="2000" b="1" dirty="0">
                <a:solidFill>
                  <a:srgbClr val="4B4B4B"/>
                </a:solidFill>
                <a:latin typeface="Arial"/>
                <a:cs typeface="Arial"/>
              </a:rPr>
              <a:t>Decimal </a:t>
            </a:r>
            <a:r>
              <a:rPr sz="2000" b="1" spc="-15" dirty="0">
                <a:solidFill>
                  <a:srgbClr val="4B4B4B"/>
                </a:solidFill>
                <a:latin typeface="Arial"/>
                <a:cs typeface="Arial"/>
              </a:rPr>
              <a:t>(x,y): </a:t>
            </a:r>
            <a:r>
              <a:rPr sz="2000" spc="-5" dirty="0">
                <a:solidFill>
                  <a:srgbClr val="4B4B4B"/>
                </a:solidFill>
                <a:latin typeface="Arial"/>
                <a:cs typeface="Arial"/>
              </a:rPr>
              <a:t>Boyutu 5 ile </a:t>
            </a:r>
            <a:r>
              <a:rPr sz="2000" dirty="0">
                <a:solidFill>
                  <a:srgbClr val="4B4B4B"/>
                </a:solidFill>
                <a:latin typeface="Arial"/>
                <a:cs typeface="Arial"/>
              </a:rPr>
              <a:t>17 </a:t>
            </a:r>
            <a:r>
              <a:rPr sz="2000" spc="-10" dirty="0">
                <a:solidFill>
                  <a:srgbClr val="4B4B4B"/>
                </a:solidFill>
                <a:latin typeface="Arial"/>
                <a:cs typeface="Arial"/>
              </a:rPr>
              <a:t>byte </a:t>
            </a:r>
            <a:r>
              <a:rPr sz="2000" spc="-5" dirty="0">
                <a:solidFill>
                  <a:srgbClr val="4B4B4B"/>
                </a:solidFill>
                <a:latin typeface="Arial"/>
                <a:cs typeface="Arial"/>
              </a:rPr>
              <a:t>arasında değişir.  </a:t>
            </a:r>
            <a:endParaRPr lang="tr-TR" sz="2000" spc="-5" dirty="0" smtClean="0">
              <a:solidFill>
                <a:srgbClr val="4B4B4B"/>
              </a:solidFill>
              <a:latin typeface="Arial"/>
              <a:cs typeface="Arial"/>
            </a:endParaRPr>
          </a:p>
          <a:p>
            <a:pPr marL="356870" marR="5080" indent="-344805" algn="just">
              <a:lnSpc>
                <a:spcPct val="100000"/>
              </a:lnSpc>
              <a:spcBef>
                <a:spcPts val="100"/>
              </a:spcBef>
              <a:buFont typeface="Arial"/>
              <a:buChar char="•"/>
              <a:tabLst>
                <a:tab pos="356870" algn="l"/>
                <a:tab pos="357505" algn="l"/>
              </a:tabLst>
            </a:pPr>
            <a:r>
              <a:rPr lang="tr-TR" sz="2000" spc="-5" dirty="0" smtClean="0">
                <a:solidFill>
                  <a:srgbClr val="4B4B4B"/>
                </a:solidFill>
                <a:latin typeface="Arial"/>
                <a:cs typeface="Arial"/>
              </a:rPr>
              <a:t>O</a:t>
            </a:r>
            <a:r>
              <a:rPr sz="2000" spc="-5" dirty="0" err="1" smtClean="0">
                <a:solidFill>
                  <a:srgbClr val="4B4B4B"/>
                </a:solidFill>
                <a:latin typeface="Arial"/>
                <a:cs typeface="Arial"/>
              </a:rPr>
              <a:t>ndalıklı</a:t>
            </a:r>
            <a:r>
              <a:rPr sz="2000" spc="-5" dirty="0" smtClean="0">
                <a:solidFill>
                  <a:srgbClr val="4B4B4B"/>
                </a:solidFill>
                <a:latin typeface="Arial"/>
                <a:cs typeface="Arial"/>
              </a:rPr>
              <a:t> </a:t>
            </a:r>
            <a:r>
              <a:rPr sz="2000" spc="-10" dirty="0">
                <a:solidFill>
                  <a:srgbClr val="4B4B4B"/>
                </a:solidFill>
                <a:latin typeface="Arial"/>
                <a:cs typeface="Arial"/>
              </a:rPr>
              <a:t>sayıları </a:t>
            </a:r>
            <a:r>
              <a:rPr sz="2000" dirty="0">
                <a:solidFill>
                  <a:srgbClr val="4B4B4B"/>
                </a:solidFill>
                <a:latin typeface="Arial"/>
                <a:cs typeface="Arial"/>
              </a:rPr>
              <a:t>tutmaya </a:t>
            </a:r>
            <a:r>
              <a:rPr sz="2000" spc="-5" dirty="0">
                <a:solidFill>
                  <a:srgbClr val="4B4B4B"/>
                </a:solidFill>
                <a:latin typeface="Arial"/>
                <a:cs typeface="Arial"/>
              </a:rPr>
              <a:t>yarar. </a:t>
            </a:r>
            <a:endParaRPr lang="tr-TR" sz="2000" spc="-5" dirty="0" smtClean="0">
              <a:solidFill>
                <a:srgbClr val="4B4B4B"/>
              </a:solidFill>
              <a:latin typeface="Arial"/>
              <a:cs typeface="Arial"/>
            </a:endParaRPr>
          </a:p>
          <a:p>
            <a:pPr marL="356870" marR="5080" indent="-344805" algn="just">
              <a:lnSpc>
                <a:spcPct val="100000"/>
              </a:lnSpc>
              <a:spcBef>
                <a:spcPts val="100"/>
              </a:spcBef>
              <a:buFont typeface="Arial"/>
              <a:buChar char="•"/>
              <a:tabLst>
                <a:tab pos="356870" algn="l"/>
                <a:tab pos="357505" algn="l"/>
              </a:tabLst>
            </a:pPr>
            <a:r>
              <a:rPr sz="2000" dirty="0" err="1" smtClean="0">
                <a:solidFill>
                  <a:srgbClr val="4B4B4B"/>
                </a:solidFill>
                <a:latin typeface="Arial"/>
                <a:cs typeface="Arial"/>
              </a:rPr>
              <a:t>İki</a:t>
            </a:r>
            <a:r>
              <a:rPr sz="2000" dirty="0" smtClean="0">
                <a:solidFill>
                  <a:srgbClr val="4B4B4B"/>
                </a:solidFill>
                <a:latin typeface="Arial"/>
                <a:cs typeface="Arial"/>
              </a:rPr>
              <a:t> </a:t>
            </a:r>
            <a:r>
              <a:rPr sz="2000" dirty="0">
                <a:solidFill>
                  <a:srgbClr val="4B4B4B"/>
                </a:solidFill>
                <a:latin typeface="Arial"/>
                <a:cs typeface="Arial"/>
              </a:rPr>
              <a:t>parametre </a:t>
            </a:r>
            <a:r>
              <a:rPr sz="2000" spc="-5" dirty="0">
                <a:solidFill>
                  <a:srgbClr val="4B4B4B"/>
                </a:solidFill>
                <a:latin typeface="Arial"/>
                <a:cs typeface="Arial"/>
              </a:rPr>
              <a:t>alır. </a:t>
            </a:r>
            <a:r>
              <a:rPr sz="2000" dirty="0">
                <a:solidFill>
                  <a:srgbClr val="4B4B4B"/>
                </a:solidFill>
                <a:latin typeface="Arial"/>
                <a:cs typeface="Arial"/>
              </a:rPr>
              <a:t>İlk  parametre </a:t>
            </a:r>
            <a:r>
              <a:rPr sz="2000" spc="-15" dirty="0">
                <a:solidFill>
                  <a:srgbClr val="4B4B4B"/>
                </a:solidFill>
                <a:latin typeface="Arial"/>
                <a:cs typeface="Arial"/>
              </a:rPr>
              <a:t>(x) </a:t>
            </a:r>
            <a:r>
              <a:rPr sz="2000" spc="-10" dirty="0">
                <a:solidFill>
                  <a:srgbClr val="4B4B4B"/>
                </a:solidFill>
                <a:latin typeface="Arial"/>
                <a:cs typeface="Arial"/>
              </a:rPr>
              <a:t>sayının </a:t>
            </a:r>
            <a:r>
              <a:rPr sz="2000" dirty="0">
                <a:solidFill>
                  <a:srgbClr val="4B4B4B"/>
                </a:solidFill>
                <a:latin typeface="Arial"/>
                <a:cs typeface="Arial"/>
              </a:rPr>
              <a:t>kaç karakter </a:t>
            </a:r>
            <a:r>
              <a:rPr sz="2000" spc="-5" dirty="0">
                <a:solidFill>
                  <a:srgbClr val="4B4B4B"/>
                </a:solidFill>
                <a:latin typeface="Arial"/>
                <a:cs typeface="Arial"/>
              </a:rPr>
              <a:t>uzunluğunda  olacağını, ikinci </a:t>
            </a:r>
            <a:r>
              <a:rPr sz="2000" dirty="0">
                <a:solidFill>
                  <a:srgbClr val="4B4B4B"/>
                </a:solidFill>
                <a:latin typeface="Arial"/>
                <a:cs typeface="Arial"/>
              </a:rPr>
              <a:t>parametre </a:t>
            </a:r>
            <a:r>
              <a:rPr sz="2000" spc="-15" dirty="0">
                <a:solidFill>
                  <a:srgbClr val="4B4B4B"/>
                </a:solidFill>
                <a:latin typeface="Arial"/>
                <a:cs typeface="Arial"/>
              </a:rPr>
              <a:t>(y) </a:t>
            </a:r>
            <a:r>
              <a:rPr sz="2000" spc="-5" dirty="0">
                <a:solidFill>
                  <a:srgbClr val="4B4B4B"/>
                </a:solidFill>
                <a:latin typeface="Arial"/>
                <a:cs typeface="Arial"/>
              </a:rPr>
              <a:t>ise </a:t>
            </a:r>
            <a:r>
              <a:rPr sz="2000" dirty="0">
                <a:solidFill>
                  <a:srgbClr val="4B4B4B"/>
                </a:solidFill>
                <a:latin typeface="Arial"/>
                <a:cs typeface="Arial"/>
              </a:rPr>
              <a:t>bu </a:t>
            </a:r>
            <a:r>
              <a:rPr sz="2000" spc="-5" dirty="0">
                <a:solidFill>
                  <a:srgbClr val="4B4B4B"/>
                </a:solidFill>
                <a:latin typeface="Arial"/>
                <a:cs typeface="Arial"/>
              </a:rPr>
              <a:t>karakterlerin  kaçının ondalık </a:t>
            </a:r>
            <a:r>
              <a:rPr sz="2000" spc="-10" dirty="0">
                <a:solidFill>
                  <a:srgbClr val="4B4B4B"/>
                </a:solidFill>
                <a:latin typeface="Arial"/>
                <a:cs typeface="Arial"/>
              </a:rPr>
              <a:t>kısım </a:t>
            </a:r>
            <a:r>
              <a:rPr sz="2000" dirty="0">
                <a:solidFill>
                  <a:srgbClr val="4B4B4B"/>
                </a:solidFill>
                <a:latin typeface="Arial"/>
                <a:cs typeface="Arial"/>
              </a:rPr>
              <a:t>olduğunu </a:t>
            </a:r>
            <a:r>
              <a:rPr sz="2000" spc="5" dirty="0">
                <a:solidFill>
                  <a:srgbClr val="4B4B4B"/>
                </a:solidFill>
                <a:latin typeface="Arial"/>
                <a:cs typeface="Arial"/>
              </a:rPr>
              <a:t>ifade </a:t>
            </a:r>
            <a:r>
              <a:rPr sz="2000" dirty="0">
                <a:solidFill>
                  <a:srgbClr val="4B4B4B"/>
                </a:solidFill>
                <a:latin typeface="Arial"/>
                <a:cs typeface="Arial"/>
              </a:rPr>
              <a:t>eder. </a:t>
            </a:r>
            <a:endParaRPr lang="tr-TR" sz="2000" dirty="0" smtClean="0">
              <a:solidFill>
                <a:srgbClr val="4B4B4B"/>
              </a:solidFill>
              <a:latin typeface="Arial"/>
              <a:cs typeface="Arial"/>
            </a:endParaRPr>
          </a:p>
          <a:p>
            <a:pPr marL="12065" marR="5080" algn="just">
              <a:lnSpc>
                <a:spcPct val="100000"/>
              </a:lnSpc>
              <a:spcBef>
                <a:spcPts val="100"/>
              </a:spcBef>
              <a:tabLst>
                <a:tab pos="356870" algn="l"/>
                <a:tab pos="357505" algn="l"/>
              </a:tabLst>
            </a:pPr>
            <a:r>
              <a:rPr lang="tr-TR" sz="2000" spc="-5" dirty="0" smtClean="0">
                <a:solidFill>
                  <a:srgbClr val="FF0000"/>
                </a:solidFill>
                <a:latin typeface="Arial"/>
                <a:cs typeface="Arial"/>
              </a:rPr>
              <a:t>	</a:t>
            </a:r>
            <a:r>
              <a:rPr sz="2000" spc="-5" dirty="0" err="1" smtClean="0">
                <a:solidFill>
                  <a:srgbClr val="FF0000"/>
                </a:solidFill>
                <a:latin typeface="Arial"/>
                <a:cs typeface="Arial"/>
              </a:rPr>
              <a:t>Örneğin</a:t>
            </a:r>
            <a:r>
              <a:rPr sz="2000" spc="-5" dirty="0" smtClean="0">
                <a:solidFill>
                  <a:srgbClr val="FF0000"/>
                </a:solidFill>
                <a:latin typeface="Arial"/>
                <a:cs typeface="Arial"/>
              </a:rPr>
              <a:t> </a:t>
            </a:r>
            <a:r>
              <a:rPr sz="2000" spc="-5" dirty="0" smtClean="0">
                <a:solidFill>
                  <a:srgbClr val="4B4B4B"/>
                </a:solidFill>
                <a:latin typeface="Arial"/>
                <a:cs typeface="Arial"/>
              </a:rPr>
              <a:t> </a:t>
            </a:r>
            <a:r>
              <a:rPr sz="2000" dirty="0">
                <a:solidFill>
                  <a:srgbClr val="4B4B4B"/>
                </a:solidFill>
                <a:latin typeface="Arial"/>
                <a:cs typeface="Arial"/>
              </a:rPr>
              <a:t>decimal(4,2) şeklinde tanımlanan </a:t>
            </a:r>
            <a:r>
              <a:rPr sz="2000" spc="-5" dirty="0">
                <a:solidFill>
                  <a:srgbClr val="4B4B4B"/>
                </a:solidFill>
                <a:latin typeface="Arial"/>
                <a:cs typeface="Arial"/>
              </a:rPr>
              <a:t>bir değişken </a:t>
            </a:r>
            <a:r>
              <a:rPr sz="2000" dirty="0">
                <a:solidFill>
                  <a:srgbClr val="4B4B4B"/>
                </a:solidFill>
                <a:latin typeface="Arial"/>
                <a:cs typeface="Arial"/>
              </a:rPr>
              <a:t>12,34  </a:t>
            </a:r>
            <a:r>
              <a:rPr lang="tr-TR" sz="2000" dirty="0" smtClean="0">
                <a:solidFill>
                  <a:srgbClr val="4B4B4B"/>
                </a:solidFill>
                <a:latin typeface="Arial"/>
                <a:cs typeface="Arial"/>
              </a:rPr>
              <a:t>	</a:t>
            </a:r>
            <a:r>
              <a:rPr sz="2000" dirty="0" err="1" smtClean="0">
                <a:solidFill>
                  <a:srgbClr val="4B4B4B"/>
                </a:solidFill>
                <a:latin typeface="Arial"/>
                <a:cs typeface="Arial"/>
              </a:rPr>
              <a:t>değeri</a:t>
            </a:r>
            <a:r>
              <a:rPr sz="2000" spc="-40" dirty="0" smtClean="0">
                <a:solidFill>
                  <a:srgbClr val="4B4B4B"/>
                </a:solidFill>
                <a:latin typeface="Arial"/>
                <a:cs typeface="Arial"/>
              </a:rPr>
              <a:t> </a:t>
            </a:r>
            <a:r>
              <a:rPr sz="2000" spc="-5" dirty="0" err="1">
                <a:solidFill>
                  <a:srgbClr val="4B4B4B"/>
                </a:solidFill>
                <a:latin typeface="Arial"/>
                <a:cs typeface="Arial"/>
              </a:rPr>
              <a:t>alabilir</a:t>
            </a:r>
            <a:r>
              <a:rPr sz="2000" spc="-5" dirty="0" smtClean="0">
                <a:solidFill>
                  <a:srgbClr val="4B4B4B"/>
                </a:solidFill>
                <a:latin typeface="Arial"/>
                <a:cs typeface="Arial"/>
              </a:rPr>
              <a:t>.</a:t>
            </a:r>
            <a:endParaRPr lang="tr-TR" sz="2000" spc="-5" dirty="0" smtClean="0">
              <a:solidFill>
                <a:srgbClr val="4B4B4B"/>
              </a:solidFill>
              <a:latin typeface="Arial"/>
              <a:cs typeface="Arial"/>
            </a:endParaRPr>
          </a:p>
          <a:p>
            <a:pPr marL="356870" marR="5080" indent="-344805" algn="just">
              <a:lnSpc>
                <a:spcPct val="100000"/>
              </a:lnSpc>
              <a:spcBef>
                <a:spcPts val="100"/>
              </a:spcBef>
              <a:buFont typeface="Arial"/>
              <a:buChar char="•"/>
              <a:tabLst>
                <a:tab pos="356870" algn="l"/>
                <a:tab pos="357505" algn="l"/>
              </a:tabLst>
            </a:pPr>
            <a:endParaRPr sz="2000" dirty="0">
              <a:latin typeface="Arial"/>
              <a:cs typeface="Arial"/>
            </a:endParaRPr>
          </a:p>
          <a:p>
            <a:pPr marL="356870" indent="-344805" algn="just">
              <a:lnSpc>
                <a:spcPct val="100000"/>
              </a:lnSpc>
              <a:spcBef>
                <a:spcPts val="585"/>
              </a:spcBef>
              <a:buFont typeface="Arial"/>
              <a:buChar char="•"/>
              <a:tabLst>
                <a:tab pos="356870" algn="l"/>
                <a:tab pos="357505" algn="l"/>
              </a:tabLst>
            </a:pPr>
            <a:r>
              <a:rPr sz="2000" b="1" dirty="0">
                <a:solidFill>
                  <a:srgbClr val="4B4B4B"/>
                </a:solidFill>
                <a:latin typeface="Arial"/>
                <a:cs typeface="Arial"/>
              </a:rPr>
              <a:t>Numeric </a:t>
            </a:r>
            <a:r>
              <a:rPr sz="2000" b="1" spc="-15" dirty="0">
                <a:solidFill>
                  <a:srgbClr val="4B4B4B"/>
                </a:solidFill>
                <a:latin typeface="Arial"/>
                <a:cs typeface="Arial"/>
              </a:rPr>
              <a:t>(x,y): </a:t>
            </a:r>
            <a:r>
              <a:rPr sz="2000" spc="-10" dirty="0">
                <a:solidFill>
                  <a:srgbClr val="4B4B4B"/>
                </a:solidFill>
                <a:latin typeface="Arial"/>
                <a:cs typeface="Arial"/>
              </a:rPr>
              <a:t>Kullanımı ve özellikleri decimal </a:t>
            </a:r>
            <a:r>
              <a:rPr sz="2000" spc="-10" dirty="0" err="1" smtClean="0">
                <a:solidFill>
                  <a:srgbClr val="4B4B4B"/>
                </a:solidFill>
                <a:latin typeface="Arial"/>
                <a:cs typeface="Arial"/>
              </a:rPr>
              <a:t>ile</a:t>
            </a:r>
            <a:r>
              <a:rPr lang="tr-TR" sz="2000" spc="-10" dirty="0" smtClean="0">
                <a:solidFill>
                  <a:srgbClr val="4B4B4B"/>
                </a:solidFill>
                <a:latin typeface="Arial"/>
                <a:cs typeface="Arial"/>
              </a:rPr>
              <a:t> </a:t>
            </a:r>
            <a:r>
              <a:rPr sz="2000" spc="-10" dirty="0" err="1" smtClean="0">
                <a:solidFill>
                  <a:srgbClr val="4B4B4B"/>
                </a:solidFill>
                <a:latin typeface="Arial"/>
                <a:cs typeface="Arial"/>
              </a:rPr>
              <a:t>aynıdır</a:t>
            </a:r>
            <a:r>
              <a:rPr sz="2000" spc="-10" dirty="0">
                <a:solidFill>
                  <a:srgbClr val="4B4B4B"/>
                </a:solidFill>
                <a:latin typeface="Arial"/>
                <a:cs typeface="Arial"/>
              </a:rPr>
              <a:t>.</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6"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6" name="object 3"/>
          <p:cNvSpPr txBox="1"/>
          <p:nvPr/>
        </p:nvSpPr>
        <p:spPr>
          <a:xfrm>
            <a:off x="536244" y="1293367"/>
            <a:ext cx="8379156" cy="2244204"/>
          </a:xfrm>
          <a:prstGeom prst="rect">
            <a:avLst/>
          </a:prstGeom>
        </p:spPr>
        <p:txBody>
          <a:bodyPr vert="horz" wrap="square" lIns="0" tIns="12700" rIns="0" bIns="0" rtlCol="0">
            <a:spAutoFit/>
          </a:bodyPr>
          <a:lstStyle/>
          <a:p>
            <a:pPr marL="356870" marR="5080" indent="-344805">
              <a:lnSpc>
                <a:spcPct val="100000"/>
              </a:lnSpc>
              <a:spcBef>
                <a:spcPts val="100"/>
              </a:spcBef>
              <a:buFont typeface="Arial"/>
              <a:buChar char="•"/>
              <a:tabLst>
                <a:tab pos="356870" algn="l"/>
                <a:tab pos="357505" algn="l"/>
              </a:tabLst>
            </a:pPr>
            <a:r>
              <a:rPr lang="tr-TR" sz="2000" spc="-5" dirty="0" smtClean="0">
                <a:solidFill>
                  <a:srgbClr val="4B4B4B"/>
                </a:solidFill>
                <a:latin typeface="Arial"/>
                <a:cs typeface="Arial"/>
              </a:rPr>
              <a:t>Ondalık sayı (kayan noktalı) veri tipleri: </a:t>
            </a:r>
            <a:r>
              <a:rPr lang="tr-TR" sz="2000" b="1" spc="-5" dirty="0" err="1" smtClean="0">
                <a:solidFill>
                  <a:srgbClr val="4B4B4B"/>
                </a:solidFill>
                <a:latin typeface="Arial"/>
                <a:cs typeface="Arial"/>
              </a:rPr>
              <a:t>smallmoney</a:t>
            </a:r>
            <a:r>
              <a:rPr lang="tr-TR" sz="2000" b="1" spc="-5" dirty="0" smtClean="0">
                <a:solidFill>
                  <a:srgbClr val="4B4B4B"/>
                </a:solidFill>
                <a:latin typeface="Arial"/>
                <a:cs typeface="Arial"/>
              </a:rPr>
              <a:t> /</a:t>
            </a:r>
            <a:r>
              <a:rPr lang="tr-TR" sz="2000" b="1" spc="-5" dirty="0" err="1" smtClean="0">
                <a:solidFill>
                  <a:srgbClr val="4B4B4B"/>
                </a:solidFill>
                <a:latin typeface="Arial"/>
                <a:cs typeface="Arial"/>
              </a:rPr>
              <a:t>money</a:t>
            </a:r>
            <a:endParaRPr lang="tr-TR" sz="2000" b="1"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p:txBody>
      </p:sp>
      <p:graphicFrame>
        <p:nvGraphicFramePr>
          <p:cNvPr id="5" name="Tablo 4"/>
          <p:cNvGraphicFramePr>
            <a:graphicFrameLocks noGrp="1"/>
          </p:cNvGraphicFramePr>
          <p:nvPr>
            <p:extLst>
              <p:ext uri="{D42A27DB-BD31-4B8C-83A1-F6EECF244321}">
                <p14:modId xmlns:p14="http://schemas.microsoft.com/office/powerpoint/2010/main" val="318811294"/>
              </p:ext>
            </p:extLst>
          </p:nvPr>
        </p:nvGraphicFramePr>
        <p:xfrm>
          <a:off x="536244" y="1997126"/>
          <a:ext cx="8085255" cy="1615440"/>
        </p:xfrm>
        <a:graphic>
          <a:graphicData uri="http://schemas.openxmlformats.org/drawingml/2006/table">
            <a:tbl>
              <a:tblPr firstRow="1" bandRow="1">
                <a:tableStyleId>{5C22544A-7EE6-4342-B048-85BDC9FD1C3A}</a:tableStyleId>
              </a:tblPr>
              <a:tblGrid>
                <a:gridCol w="1303455">
                  <a:extLst>
                    <a:ext uri="{9D8B030D-6E8A-4147-A177-3AD203B41FA5}">
                      <a16:colId xmlns:a16="http://schemas.microsoft.com/office/drawing/2014/main" val="2184467147"/>
                    </a:ext>
                  </a:extLst>
                </a:gridCol>
                <a:gridCol w="2743200">
                  <a:extLst>
                    <a:ext uri="{9D8B030D-6E8A-4147-A177-3AD203B41FA5}">
                      <a16:colId xmlns:a16="http://schemas.microsoft.com/office/drawing/2014/main" val="2829295693"/>
                    </a:ext>
                  </a:extLst>
                </a:gridCol>
                <a:gridCol w="2667000">
                  <a:extLst>
                    <a:ext uri="{9D8B030D-6E8A-4147-A177-3AD203B41FA5}">
                      <a16:colId xmlns:a16="http://schemas.microsoft.com/office/drawing/2014/main" val="1513343940"/>
                    </a:ext>
                  </a:extLst>
                </a:gridCol>
                <a:gridCol w="1371600">
                  <a:extLst>
                    <a:ext uri="{9D8B030D-6E8A-4147-A177-3AD203B41FA5}">
                      <a16:colId xmlns:a16="http://schemas.microsoft.com/office/drawing/2014/main" val="1263486543"/>
                    </a:ext>
                  </a:extLst>
                </a:gridCol>
              </a:tblGrid>
              <a:tr h="370840">
                <a:tc>
                  <a:txBody>
                    <a:bodyPr/>
                    <a:lstStyle/>
                    <a:p>
                      <a:r>
                        <a:rPr lang="tr-TR" sz="1600" dirty="0" smtClean="0"/>
                        <a:t>VERİ TİPİ</a:t>
                      </a:r>
                      <a:endParaRPr lang="tr-TR" sz="1600" dirty="0"/>
                    </a:p>
                  </a:txBody>
                  <a:tcPr/>
                </a:tc>
                <a:tc>
                  <a:txBody>
                    <a:bodyPr/>
                    <a:lstStyle/>
                    <a:p>
                      <a:r>
                        <a:rPr lang="tr-TR" sz="1600" dirty="0" smtClean="0"/>
                        <a:t>MİNUMUM</a:t>
                      </a:r>
                      <a:endParaRPr lang="tr-TR" sz="1600" dirty="0"/>
                    </a:p>
                  </a:txBody>
                  <a:tcPr/>
                </a:tc>
                <a:tc>
                  <a:txBody>
                    <a:bodyPr/>
                    <a:lstStyle/>
                    <a:p>
                      <a:r>
                        <a:rPr lang="tr-TR" sz="1600" dirty="0" smtClean="0"/>
                        <a:t>MAXİMUM</a:t>
                      </a:r>
                      <a:endParaRPr lang="tr-TR" sz="1600" dirty="0"/>
                    </a:p>
                  </a:txBody>
                  <a:tcPr/>
                </a:tc>
                <a:tc>
                  <a:txBody>
                    <a:bodyPr/>
                    <a:lstStyle/>
                    <a:p>
                      <a:r>
                        <a:rPr lang="tr-TR" sz="1600" dirty="0" smtClean="0"/>
                        <a:t>BOYUT</a:t>
                      </a:r>
                    </a:p>
                    <a:p>
                      <a:r>
                        <a:rPr lang="tr-TR" sz="1600" dirty="0" smtClean="0"/>
                        <a:t>(</a:t>
                      </a:r>
                      <a:r>
                        <a:rPr lang="tr-TR" sz="1600" dirty="0" err="1" smtClean="0"/>
                        <a:t>byte</a:t>
                      </a:r>
                      <a:r>
                        <a:rPr lang="tr-TR" sz="1600" dirty="0" smtClean="0"/>
                        <a:t>)</a:t>
                      </a:r>
                      <a:endParaRPr lang="tr-TR" sz="1600" dirty="0"/>
                    </a:p>
                  </a:txBody>
                  <a:tcPr/>
                </a:tc>
                <a:extLst>
                  <a:ext uri="{0D108BD9-81ED-4DB2-BD59-A6C34878D82A}">
                    <a16:rowId xmlns:a16="http://schemas.microsoft.com/office/drawing/2014/main" val="309405170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tr-TR" sz="1600" dirty="0" err="1" smtClean="0">
                          <a:solidFill>
                            <a:srgbClr val="4B4B4B"/>
                          </a:solidFill>
                          <a:latin typeface="Arial"/>
                          <a:ea typeface="+mn-ea"/>
                          <a:cs typeface="Arial"/>
                        </a:rPr>
                        <a:t>smallmoney</a:t>
                      </a:r>
                      <a:endParaRPr lang="tr-TR" sz="1600" dirty="0" smtClean="0">
                        <a:solidFill>
                          <a:srgbClr val="4B4B4B"/>
                        </a:solidFill>
                        <a:latin typeface="Arial"/>
                        <a:ea typeface="+mn-ea"/>
                        <a:cs typeface="Arial"/>
                      </a:endParaRPr>
                    </a:p>
                    <a:p>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-214,748.3648</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214,748.3647</a:t>
                      </a:r>
                      <a:endParaRPr lang="tr-TR" sz="1600" dirty="0">
                        <a:solidFill>
                          <a:srgbClr val="4B4B4B"/>
                        </a:solidFill>
                        <a:latin typeface="Arial"/>
                        <a:ea typeface="+mn-ea"/>
                        <a:cs typeface="Arial"/>
                      </a:endParaRPr>
                    </a:p>
                  </a:txBody>
                  <a:tcPr anchor="ctr"/>
                </a:tc>
                <a:tc>
                  <a:txBody>
                    <a:bodyPr/>
                    <a:lstStyle/>
                    <a:p>
                      <a:pPr algn="ctr"/>
                      <a:r>
                        <a:rPr lang="tr-TR" sz="2400" b="1" dirty="0" smtClean="0"/>
                        <a:t>4</a:t>
                      </a:r>
                      <a:endParaRPr lang="tr-TR" sz="2400" b="1" dirty="0"/>
                    </a:p>
                  </a:txBody>
                  <a:tcPr anchor="ctr"/>
                </a:tc>
                <a:extLst>
                  <a:ext uri="{0D108BD9-81ED-4DB2-BD59-A6C34878D82A}">
                    <a16:rowId xmlns:a16="http://schemas.microsoft.com/office/drawing/2014/main" val="3131447293"/>
                  </a:ext>
                </a:extLst>
              </a:tr>
              <a:tr h="370840">
                <a:tc>
                  <a:txBody>
                    <a:bodyPr/>
                    <a:lstStyle/>
                    <a:p>
                      <a:r>
                        <a:rPr lang="tr-TR" sz="1600" dirty="0" err="1" smtClean="0">
                          <a:solidFill>
                            <a:srgbClr val="4B4B4B"/>
                          </a:solidFill>
                          <a:latin typeface="Arial"/>
                          <a:ea typeface="+mn-ea"/>
                          <a:cs typeface="Arial"/>
                        </a:rPr>
                        <a:t>money</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-922,337,203,685,477.5808</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922,337,203,685,477.5807</a:t>
                      </a:r>
                      <a:endParaRPr lang="tr-TR" sz="1600" dirty="0">
                        <a:solidFill>
                          <a:srgbClr val="4B4B4B"/>
                        </a:solidFill>
                        <a:latin typeface="Arial"/>
                        <a:ea typeface="+mn-ea"/>
                        <a:cs typeface="Arial"/>
                      </a:endParaRPr>
                    </a:p>
                  </a:txBody>
                  <a:tcPr anchor="ctr"/>
                </a:tc>
                <a:tc>
                  <a:txBody>
                    <a:bodyPr/>
                    <a:lstStyle/>
                    <a:p>
                      <a:pPr algn="ctr"/>
                      <a:r>
                        <a:rPr lang="tr-TR" sz="2400" b="1" dirty="0" smtClean="0"/>
                        <a:t>8</a:t>
                      </a:r>
                      <a:endParaRPr lang="tr-TR" sz="2400" b="1" dirty="0"/>
                    </a:p>
                  </a:txBody>
                  <a:tcPr anchor="ctr"/>
                </a:tc>
                <a:extLst>
                  <a:ext uri="{0D108BD9-81ED-4DB2-BD59-A6C34878D82A}">
                    <a16:rowId xmlns:a16="http://schemas.microsoft.com/office/drawing/2014/main" val="4070373170"/>
                  </a:ext>
                </a:extLst>
              </a:tr>
            </a:tbl>
          </a:graphicData>
        </a:graphic>
      </p:graphicFrame>
    </p:spTree>
    <p:extLst>
      <p:ext uri="{BB962C8B-B14F-4D97-AF65-F5344CB8AC3E}">
        <p14:creationId xmlns:p14="http://schemas.microsoft.com/office/powerpoint/2010/main" val="13420769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6" name="object 3"/>
          <p:cNvSpPr txBox="1"/>
          <p:nvPr/>
        </p:nvSpPr>
        <p:spPr>
          <a:xfrm>
            <a:off x="536244" y="1293367"/>
            <a:ext cx="8379156" cy="1923604"/>
          </a:xfrm>
          <a:prstGeom prst="rect">
            <a:avLst/>
          </a:prstGeom>
        </p:spPr>
        <p:txBody>
          <a:bodyPr vert="horz" wrap="square" lIns="0" tIns="12700" rIns="0" bIns="0" rtlCol="0">
            <a:spAutoFit/>
          </a:bodyPr>
          <a:lstStyle/>
          <a:p>
            <a:pPr marL="356870" marR="5080" indent="-344805">
              <a:lnSpc>
                <a:spcPct val="100000"/>
              </a:lnSpc>
              <a:spcBef>
                <a:spcPts val="100"/>
              </a:spcBef>
              <a:buFont typeface="Arial"/>
              <a:buChar char="•"/>
              <a:tabLst>
                <a:tab pos="356870" algn="l"/>
                <a:tab pos="357505" algn="l"/>
              </a:tabLst>
            </a:pPr>
            <a:r>
              <a:rPr lang="tr-TR" sz="2000" spc="-5" dirty="0" smtClean="0">
                <a:solidFill>
                  <a:srgbClr val="4B4B4B"/>
                </a:solidFill>
                <a:latin typeface="Arial"/>
                <a:cs typeface="Arial"/>
              </a:rPr>
              <a:t>Tarih, saat veri tipleri</a:t>
            </a: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p:txBody>
      </p:sp>
      <p:graphicFrame>
        <p:nvGraphicFramePr>
          <p:cNvPr id="5" name="Tablo 4"/>
          <p:cNvGraphicFramePr>
            <a:graphicFrameLocks noGrp="1"/>
          </p:cNvGraphicFramePr>
          <p:nvPr>
            <p:extLst>
              <p:ext uri="{D42A27DB-BD31-4B8C-83A1-F6EECF244321}">
                <p14:modId xmlns:p14="http://schemas.microsoft.com/office/powerpoint/2010/main" val="871111730"/>
              </p:ext>
            </p:extLst>
          </p:nvPr>
        </p:nvGraphicFramePr>
        <p:xfrm>
          <a:off x="601545" y="1828800"/>
          <a:ext cx="8085255" cy="3322320"/>
        </p:xfrm>
        <a:graphic>
          <a:graphicData uri="http://schemas.openxmlformats.org/drawingml/2006/table">
            <a:tbl>
              <a:tblPr firstRow="1" bandRow="1">
                <a:tableStyleId>{5C22544A-7EE6-4342-B048-85BDC9FD1C3A}</a:tableStyleId>
              </a:tblPr>
              <a:tblGrid>
                <a:gridCol w="1503711">
                  <a:extLst>
                    <a:ext uri="{9D8B030D-6E8A-4147-A177-3AD203B41FA5}">
                      <a16:colId xmlns:a16="http://schemas.microsoft.com/office/drawing/2014/main" val="2184467147"/>
                    </a:ext>
                  </a:extLst>
                </a:gridCol>
                <a:gridCol w="2617659">
                  <a:extLst>
                    <a:ext uri="{9D8B030D-6E8A-4147-A177-3AD203B41FA5}">
                      <a16:colId xmlns:a16="http://schemas.microsoft.com/office/drawing/2014/main" val="2829295693"/>
                    </a:ext>
                  </a:extLst>
                </a:gridCol>
                <a:gridCol w="2617659">
                  <a:extLst>
                    <a:ext uri="{9D8B030D-6E8A-4147-A177-3AD203B41FA5}">
                      <a16:colId xmlns:a16="http://schemas.microsoft.com/office/drawing/2014/main" val="1513343940"/>
                    </a:ext>
                  </a:extLst>
                </a:gridCol>
                <a:gridCol w="1346226">
                  <a:extLst>
                    <a:ext uri="{9D8B030D-6E8A-4147-A177-3AD203B41FA5}">
                      <a16:colId xmlns:a16="http://schemas.microsoft.com/office/drawing/2014/main" val="1263486543"/>
                    </a:ext>
                  </a:extLst>
                </a:gridCol>
              </a:tblGrid>
              <a:tr h="457200">
                <a:tc>
                  <a:txBody>
                    <a:bodyPr/>
                    <a:lstStyle/>
                    <a:p>
                      <a:r>
                        <a:rPr lang="tr-TR" sz="1600" dirty="0" smtClean="0"/>
                        <a:t>VERİ TİPİ</a:t>
                      </a:r>
                      <a:endParaRPr lang="tr-TR" sz="1600" dirty="0"/>
                    </a:p>
                  </a:txBody>
                  <a:tcPr anchor="ctr"/>
                </a:tc>
                <a:tc>
                  <a:txBody>
                    <a:bodyPr/>
                    <a:lstStyle/>
                    <a:p>
                      <a:r>
                        <a:rPr lang="tr-TR" sz="1600" dirty="0" smtClean="0"/>
                        <a:t>MİNUMUM</a:t>
                      </a:r>
                      <a:endParaRPr lang="tr-TR" sz="1600" dirty="0"/>
                    </a:p>
                  </a:txBody>
                  <a:tcPr anchor="ctr"/>
                </a:tc>
                <a:tc>
                  <a:txBody>
                    <a:bodyPr/>
                    <a:lstStyle/>
                    <a:p>
                      <a:r>
                        <a:rPr lang="tr-TR" sz="1600" dirty="0" smtClean="0"/>
                        <a:t>MAXİMUM</a:t>
                      </a:r>
                      <a:endParaRPr lang="tr-TR" sz="1600" dirty="0"/>
                    </a:p>
                  </a:txBody>
                  <a:tcPr anchor="ctr"/>
                </a:tc>
                <a:tc>
                  <a:txBody>
                    <a:bodyPr/>
                    <a:lstStyle/>
                    <a:p>
                      <a:r>
                        <a:rPr lang="tr-TR" sz="1600" dirty="0" smtClean="0"/>
                        <a:t>BOYUT(</a:t>
                      </a:r>
                      <a:r>
                        <a:rPr lang="tr-TR" sz="1600" dirty="0" err="1" smtClean="0"/>
                        <a:t>byte</a:t>
                      </a:r>
                      <a:r>
                        <a:rPr lang="tr-TR" sz="1600" dirty="0" smtClean="0"/>
                        <a:t>)</a:t>
                      </a:r>
                      <a:endParaRPr lang="tr-TR" sz="1600" dirty="0"/>
                    </a:p>
                  </a:txBody>
                  <a:tcPr anchor="ctr"/>
                </a:tc>
                <a:extLst>
                  <a:ext uri="{0D108BD9-81ED-4DB2-BD59-A6C34878D82A}">
                    <a16:rowId xmlns:a16="http://schemas.microsoft.com/office/drawing/2014/main" val="309405170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tr-TR" sz="1600" dirty="0" err="1" smtClean="0">
                          <a:solidFill>
                            <a:srgbClr val="4B4B4B"/>
                          </a:solidFill>
                          <a:latin typeface="Arial"/>
                          <a:ea typeface="+mn-ea"/>
                          <a:cs typeface="Arial"/>
                        </a:rPr>
                        <a:t>smalldate</a:t>
                      </a:r>
                      <a:endParaRPr lang="tr-TR" sz="1600" dirty="0" smtClean="0">
                        <a:solidFill>
                          <a:srgbClr val="4B4B4B"/>
                        </a:solidFill>
                        <a:latin typeface="Arial"/>
                        <a:ea typeface="+mn-ea"/>
                        <a:cs typeface="Arial"/>
                      </a:endParaRPr>
                    </a:p>
                    <a:p>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1900-01-01</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2079-06-06</a:t>
                      </a:r>
                      <a:endParaRPr lang="tr-TR" sz="1600" dirty="0">
                        <a:solidFill>
                          <a:srgbClr val="4B4B4B"/>
                        </a:solidFill>
                        <a:latin typeface="Arial"/>
                        <a:ea typeface="+mn-ea"/>
                        <a:cs typeface="Arial"/>
                      </a:endParaRPr>
                    </a:p>
                  </a:txBody>
                  <a:tcPr anchor="ctr"/>
                </a:tc>
                <a:tc>
                  <a:txBody>
                    <a:bodyPr/>
                    <a:lstStyle/>
                    <a:p>
                      <a:pPr algn="ctr"/>
                      <a:r>
                        <a:rPr lang="tr-TR" sz="2400" b="1" dirty="0" smtClean="0"/>
                        <a:t>3</a:t>
                      </a:r>
                      <a:endParaRPr lang="tr-TR" sz="2400" b="1" dirty="0"/>
                    </a:p>
                  </a:txBody>
                  <a:tcPr anchor="ctr"/>
                </a:tc>
                <a:extLst>
                  <a:ext uri="{0D108BD9-81ED-4DB2-BD59-A6C34878D82A}">
                    <a16:rowId xmlns:a16="http://schemas.microsoft.com/office/drawing/2014/main" val="3131447293"/>
                  </a:ext>
                </a:extLst>
              </a:tr>
              <a:tr h="370840">
                <a:tc>
                  <a:txBody>
                    <a:bodyPr/>
                    <a:lstStyle/>
                    <a:p>
                      <a:r>
                        <a:rPr lang="tr-TR" sz="1600" dirty="0" err="1" smtClean="0">
                          <a:solidFill>
                            <a:srgbClr val="4B4B4B"/>
                          </a:solidFill>
                          <a:latin typeface="Arial"/>
                          <a:ea typeface="+mn-ea"/>
                          <a:cs typeface="Arial"/>
                        </a:rPr>
                        <a:t>date</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0001-01-10</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9999-01-01</a:t>
                      </a:r>
                      <a:endParaRPr lang="tr-TR" sz="1600" dirty="0">
                        <a:solidFill>
                          <a:srgbClr val="4B4B4B"/>
                        </a:solidFill>
                        <a:latin typeface="Arial"/>
                        <a:ea typeface="+mn-ea"/>
                        <a:cs typeface="Arial"/>
                      </a:endParaRPr>
                    </a:p>
                  </a:txBody>
                  <a:tcPr anchor="ctr"/>
                </a:tc>
                <a:tc>
                  <a:txBody>
                    <a:bodyPr/>
                    <a:lstStyle/>
                    <a:p>
                      <a:pPr algn="ctr"/>
                      <a:r>
                        <a:rPr lang="tr-TR" sz="2400" b="1" dirty="0" smtClean="0"/>
                        <a:t>4</a:t>
                      </a:r>
                      <a:endParaRPr lang="tr-TR" sz="2400" b="1" dirty="0"/>
                    </a:p>
                  </a:txBody>
                  <a:tcPr anchor="ctr"/>
                </a:tc>
                <a:extLst>
                  <a:ext uri="{0D108BD9-81ED-4DB2-BD59-A6C34878D82A}">
                    <a16:rowId xmlns:a16="http://schemas.microsoft.com/office/drawing/2014/main" val="4070373170"/>
                  </a:ext>
                </a:extLst>
              </a:tr>
              <a:tr h="370840">
                <a:tc>
                  <a:txBody>
                    <a:bodyPr/>
                    <a:lstStyle/>
                    <a:p>
                      <a:r>
                        <a:rPr lang="tr-TR" sz="1600" dirty="0" err="1" smtClean="0">
                          <a:solidFill>
                            <a:srgbClr val="4B4B4B"/>
                          </a:solidFill>
                          <a:latin typeface="Arial"/>
                          <a:ea typeface="+mn-ea"/>
                          <a:cs typeface="Arial"/>
                        </a:rPr>
                        <a:t>datetime</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  1753-01-01 00:00:00.000</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 9999-12-31 23:59:59.997</a:t>
                      </a:r>
                      <a:endParaRPr lang="tr-TR" sz="1600" dirty="0">
                        <a:solidFill>
                          <a:srgbClr val="4B4B4B"/>
                        </a:solidFill>
                        <a:latin typeface="Arial"/>
                        <a:ea typeface="+mn-ea"/>
                        <a:cs typeface="Arial"/>
                      </a:endParaRPr>
                    </a:p>
                  </a:txBody>
                  <a:tcPr anchor="ctr"/>
                </a:tc>
                <a:tc>
                  <a:txBody>
                    <a:bodyPr/>
                    <a:lstStyle/>
                    <a:p>
                      <a:pPr algn="ctr"/>
                      <a:r>
                        <a:rPr lang="tr-TR" sz="2400" b="1" dirty="0" smtClean="0"/>
                        <a:t>8</a:t>
                      </a:r>
                      <a:endParaRPr lang="tr-TR" sz="2400" b="1" dirty="0"/>
                    </a:p>
                  </a:txBody>
                  <a:tcPr anchor="ctr"/>
                </a:tc>
                <a:extLst>
                  <a:ext uri="{0D108BD9-81ED-4DB2-BD59-A6C34878D82A}">
                    <a16:rowId xmlns:a16="http://schemas.microsoft.com/office/drawing/2014/main" val="1063612619"/>
                  </a:ext>
                </a:extLst>
              </a:tr>
              <a:tr h="370840">
                <a:tc>
                  <a:txBody>
                    <a:bodyPr/>
                    <a:lstStyle/>
                    <a:p>
                      <a:r>
                        <a:rPr lang="tr-TR" sz="1600" dirty="0" smtClean="0">
                          <a:solidFill>
                            <a:srgbClr val="4B4B4B"/>
                          </a:solidFill>
                          <a:latin typeface="Arial"/>
                          <a:ea typeface="+mn-ea"/>
                          <a:cs typeface="Arial"/>
                        </a:rPr>
                        <a:t>datetime2</a:t>
                      </a:r>
                      <a:endParaRPr lang="tr-TR" sz="16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 0001-01-01 00:00:00.0000000</a:t>
                      </a:r>
                      <a:endParaRPr lang="tr-TR" sz="14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9999-12-31 23:59:59.9999999</a:t>
                      </a:r>
                      <a:endParaRPr lang="tr-TR" sz="1400" dirty="0">
                        <a:solidFill>
                          <a:srgbClr val="4B4B4B"/>
                        </a:solidFill>
                        <a:latin typeface="Arial"/>
                        <a:ea typeface="+mn-ea"/>
                        <a:cs typeface="Arial"/>
                      </a:endParaRPr>
                    </a:p>
                  </a:txBody>
                  <a:tcPr anchor="ctr"/>
                </a:tc>
                <a:tc>
                  <a:txBody>
                    <a:bodyPr/>
                    <a:lstStyle/>
                    <a:p>
                      <a:pPr algn="ctr"/>
                      <a:r>
                        <a:rPr lang="tr-TR" sz="2400" b="1" dirty="0" smtClean="0"/>
                        <a:t>6-8</a:t>
                      </a:r>
                      <a:endParaRPr lang="tr-TR" sz="2400" b="1" dirty="0"/>
                    </a:p>
                  </a:txBody>
                  <a:tcPr anchor="ctr"/>
                </a:tc>
                <a:extLst>
                  <a:ext uri="{0D108BD9-81ED-4DB2-BD59-A6C34878D82A}">
                    <a16:rowId xmlns:a16="http://schemas.microsoft.com/office/drawing/2014/main" val="1744544903"/>
                  </a:ext>
                </a:extLst>
              </a:tr>
              <a:tr h="370840">
                <a:tc>
                  <a:txBody>
                    <a:bodyPr/>
                    <a:lstStyle/>
                    <a:p>
                      <a:r>
                        <a:rPr lang="tr-TR" sz="1600" dirty="0" err="1" smtClean="0">
                          <a:solidFill>
                            <a:srgbClr val="4B4B4B"/>
                          </a:solidFill>
                          <a:latin typeface="Arial"/>
                          <a:ea typeface="+mn-ea"/>
                          <a:cs typeface="Arial"/>
                        </a:rPr>
                        <a:t>datetimeoffset</a:t>
                      </a:r>
                      <a:endParaRPr lang="tr-TR" sz="16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0001-01-01 00:00:00.0000000 </a:t>
                      </a:r>
                      <a:endParaRPr lang="tr-TR" sz="14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9999-12-31 23:59:59.9999999 </a:t>
                      </a:r>
                      <a:endParaRPr lang="tr-TR" sz="1400" dirty="0">
                        <a:solidFill>
                          <a:srgbClr val="4B4B4B"/>
                        </a:solidFill>
                        <a:latin typeface="Arial"/>
                        <a:ea typeface="+mn-ea"/>
                        <a:cs typeface="Arial"/>
                      </a:endParaRPr>
                    </a:p>
                  </a:txBody>
                  <a:tcPr anchor="ctr"/>
                </a:tc>
                <a:tc>
                  <a:txBody>
                    <a:bodyPr/>
                    <a:lstStyle/>
                    <a:p>
                      <a:pPr algn="ctr"/>
                      <a:r>
                        <a:rPr lang="tr-TR" sz="2400" b="1" dirty="0" smtClean="0"/>
                        <a:t>8-10</a:t>
                      </a:r>
                      <a:endParaRPr lang="tr-TR" sz="2400" b="1" dirty="0"/>
                    </a:p>
                  </a:txBody>
                  <a:tcPr anchor="ctr"/>
                </a:tc>
                <a:extLst>
                  <a:ext uri="{0D108BD9-81ED-4DB2-BD59-A6C34878D82A}">
                    <a16:rowId xmlns:a16="http://schemas.microsoft.com/office/drawing/2014/main" val="3328214842"/>
                  </a:ext>
                </a:extLst>
              </a:tr>
              <a:tr h="370840">
                <a:tc>
                  <a:txBody>
                    <a:bodyPr/>
                    <a:lstStyle/>
                    <a:p>
                      <a:r>
                        <a:rPr lang="tr-TR" sz="1600" dirty="0" smtClean="0">
                          <a:solidFill>
                            <a:srgbClr val="4B4B4B"/>
                          </a:solidFill>
                          <a:latin typeface="Arial"/>
                          <a:ea typeface="+mn-ea"/>
                          <a:cs typeface="Arial"/>
                        </a:rPr>
                        <a:t>time</a:t>
                      </a:r>
                      <a:endParaRPr lang="tr-TR" sz="16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 00:00:00.0000000</a:t>
                      </a:r>
                      <a:endParaRPr lang="tr-TR" sz="14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23:59:59.9999999</a:t>
                      </a:r>
                      <a:endParaRPr lang="tr-TR" sz="1400" dirty="0">
                        <a:solidFill>
                          <a:srgbClr val="4B4B4B"/>
                        </a:solidFill>
                        <a:latin typeface="Arial"/>
                        <a:ea typeface="+mn-ea"/>
                        <a:cs typeface="Arial"/>
                      </a:endParaRPr>
                    </a:p>
                  </a:txBody>
                  <a:tcPr anchor="ctr"/>
                </a:tc>
                <a:tc>
                  <a:txBody>
                    <a:bodyPr/>
                    <a:lstStyle/>
                    <a:p>
                      <a:pPr algn="ctr"/>
                      <a:r>
                        <a:rPr lang="tr-TR" sz="2400" b="1" dirty="0" smtClean="0"/>
                        <a:t>5</a:t>
                      </a:r>
                      <a:endParaRPr lang="tr-TR" sz="2400" b="1" dirty="0"/>
                    </a:p>
                  </a:txBody>
                  <a:tcPr anchor="ctr"/>
                </a:tc>
                <a:extLst>
                  <a:ext uri="{0D108BD9-81ED-4DB2-BD59-A6C34878D82A}">
                    <a16:rowId xmlns:a16="http://schemas.microsoft.com/office/drawing/2014/main" val="2576436570"/>
                  </a:ext>
                </a:extLst>
              </a:tr>
            </a:tbl>
          </a:graphicData>
        </a:graphic>
      </p:graphicFrame>
    </p:spTree>
    <p:extLst>
      <p:ext uri="{BB962C8B-B14F-4D97-AF65-F5344CB8AC3E}">
        <p14:creationId xmlns:p14="http://schemas.microsoft.com/office/powerpoint/2010/main" val="39622438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6" name="object 3"/>
          <p:cNvSpPr txBox="1"/>
          <p:nvPr/>
        </p:nvSpPr>
        <p:spPr>
          <a:xfrm>
            <a:off x="536244" y="1293367"/>
            <a:ext cx="8379156" cy="1923604"/>
          </a:xfrm>
          <a:prstGeom prst="rect">
            <a:avLst/>
          </a:prstGeom>
        </p:spPr>
        <p:txBody>
          <a:bodyPr vert="horz" wrap="square" lIns="0" tIns="12700" rIns="0" bIns="0" rtlCol="0">
            <a:spAutoFit/>
          </a:bodyPr>
          <a:lstStyle/>
          <a:p>
            <a:pPr marL="356870" marR="5080" indent="-344805">
              <a:lnSpc>
                <a:spcPct val="100000"/>
              </a:lnSpc>
              <a:spcBef>
                <a:spcPts val="100"/>
              </a:spcBef>
              <a:buFont typeface="Arial"/>
              <a:buChar char="•"/>
              <a:tabLst>
                <a:tab pos="356870" algn="l"/>
                <a:tab pos="357505" algn="l"/>
              </a:tabLst>
            </a:pPr>
            <a:r>
              <a:rPr lang="tr-TR" sz="2000" spc="-5" dirty="0" smtClean="0">
                <a:solidFill>
                  <a:srgbClr val="4B4B4B"/>
                </a:solidFill>
                <a:latin typeface="Arial"/>
                <a:cs typeface="Arial"/>
              </a:rPr>
              <a:t>Karakter dizileri</a:t>
            </a: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p:txBody>
      </p:sp>
      <p:graphicFrame>
        <p:nvGraphicFramePr>
          <p:cNvPr id="5" name="Tablo 4"/>
          <p:cNvGraphicFramePr>
            <a:graphicFrameLocks noGrp="1"/>
          </p:cNvGraphicFramePr>
          <p:nvPr>
            <p:extLst>
              <p:ext uri="{D42A27DB-BD31-4B8C-83A1-F6EECF244321}">
                <p14:modId xmlns:p14="http://schemas.microsoft.com/office/powerpoint/2010/main" val="3915565740"/>
              </p:ext>
            </p:extLst>
          </p:nvPr>
        </p:nvGraphicFramePr>
        <p:xfrm>
          <a:off x="601545" y="1828800"/>
          <a:ext cx="8085255" cy="2773680"/>
        </p:xfrm>
        <a:graphic>
          <a:graphicData uri="http://schemas.openxmlformats.org/drawingml/2006/table">
            <a:tbl>
              <a:tblPr firstRow="1" bandRow="1">
                <a:tableStyleId>{5C22544A-7EE6-4342-B048-85BDC9FD1C3A}</a:tableStyleId>
              </a:tblPr>
              <a:tblGrid>
                <a:gridCol w="1608255">
                  <a:extLst>
                    <a:ext uri="{9D8B030D-6E8A-4147-A177-3AD203B41FA5}">
                      <a16:colId xmlns:a16="http://schemas.microsoft.com/office/drawing/2014/main" val="2184467147"/>
                    </a:ext>
                  </a:extLst>
                </a:gridCol>
                <a:gridCol w="1752600">
                  <a:extLst>
                    <a:ext uri="{9D8B030D-6E8A-4147-A177-3AD203B41FA5}">
                      <a16:colId xmlns:a16="http://schemas.microsoft.com/office/drawing/2014/main" val="2829295693"/>
                    </a:ext>
                  </a:extLst>
                </a:gridCol>
                <a:gridCol w="1676400">
                  <a:extLst>
                    <a:ext uri="{9D8B030D-6E8A-4147-A177-3AD203B41FA5}">
                      <a16:colId xmlns:a16="http://schemas.microsoft.com/office/drawing/2014/main" val="1513343940"/>
                    </a:ext>
                  </a:extLst>
                </a:gridCol>
                <a:gridCol w="3048000">
                  <a:extLst>
                    <a:ext uri="{9D8B030D-6E8A-4147-A177-3AD203B41FA5}">
                      <a16:colId xmlns:a16="http://schemas.microsoft.com/office/drawing/2014/main" val="1263486543"/>
                    </a:ext>
                  </a:extLst>
                </a:gridCol>
              </a:tblGrid>
              <a:tr h="370840">
                <a:tc>
                  <a:txBody>
                    <a:bodyPr/>
                    <a:lstStyle/>
                    <a:p>
                      <a:pPr algn="ctr"/>
                      <a:r>
                        <a:rPr lang="tr-TR" sz="1600" dirty="0" smtClean="0"/>
                        <a:t>VERİ TİPİ</a:t>
                      </a:r>
                      <a:endParaRPr lang="tr-TR" sz="1600" dirty="0"/>
                    </a:p>
                  </a:txBody>
                  <a:tcPr anchor="ctr"/>
                </a:tc>
                <a:tc>
                  <a:txBody>
                    <a:bodyPr/>
                    <a:lstStyle/>
                    <a:p>
                      <a:pPr algn="ctr"/>
                      <a:r>
                        <a:rPr lang="tr-TR" sz="1600" dirty="0" smtClean="0"/>
                        <a:t>MİNUMUM</a:t>
                      </a:r>
                      <a:r>
                        <a:rPr lang="tr-TR" sz="1600" baseline="0" dirty="0" smtClean="0"/>
                        <a:t> (Karakter)</a:t>
                      </a:r>
                      <a:endParaRPr lang="tr-TR" sz="16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tr-TR" sz="1600" dirty="0" smtClean="0"/>
                        <a:t>MAXİMUM </a:t>
                      </a:r>
                      <a:r>
                        <a:rPr lang="tr-TR" sz="1600" baseline="0" dirty="0" smtClean="0"/>
                        <a:t>(Karakter)</a:t>
                      </a:r>
                      <a:endParaRPr lang="tr-TR" sz="1600" dirty="0" smtClean="0"/>
                    </a:p>
                    <a:p>
                      <a:pPr algn="ctr"/>
                      <a:endParaRPr lang="tr-TR" sz="1600" dirty="0"/>
                    </a:p>
                  </a:txBody>
                  <a:tcPr anchor="ctr"/>
                </a:tc>
                <a:tc>
                  <a:txBody>
                    <a:bodyPr/>
                    <a:lstStyle/>
                    <a:p>
                      <a:pPr algn="ctr"/>
                      <a:r>
                        <a:rPr lang="tr-TR" sz="1600" dirty="0" smtClean="0"/>
                        <a:t>BOYUT</a:t>
                      </a:r>
                    </a:p>
                    <a:p>
                      <a:pPr algn="ctr"/>
                      <a:r>
                        <a:rPr lang="tr-TR" sz="1600" dirty="0" smtClean="0"/>
                        <a:t>(karakter)</a:t>
                      </a:r>
                      <a:endParaRPr lang="tr-TR" sz="1600" dirty="0"/>
                    </a:p>
                  </a:txBody>
                  <a:tcPr anchor="ctr"/>
                </a:tc>
                <a:extLst>
                  <a:ext uri="{0D108BD9-81ED-4DB2-BD59-A6C34878D82A}">
                    <a16:rowId xmlns:a16="http://schemas.microsoft.com/office/drawing/2014/main" val="309405170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tr-TR" sz="1600" dirty="0" err="1" smtClean="0">
                          <a:solidFill>
                            <a:srgbClr val="4B4B4B"/>
                          </a:solidFill>
                          <a:latin typeface="Arial"/>
                          <a:ea typeface="+mn-ea"/>
                          <a:cs typeface="Arial"/>
                        </a:rPr>
                        <a:t>char</a:t>
                      </a:r>
                      <a:r>
                        <a:rPr lang="tr-TR" sz="1600" dirty="0" smtClean="0">
                          <a:solidFill>
                            <a:srgbClr val="4B4B4B"/>
                          </a:solidFill>
                          <a:latin typeface="Arial"/>
                          <a:ea typeface="+mn-ea"/>
                          <a:cs typeface="Arial"/>
                        </a:rPr>
                        <a:t>(n)</a:t>
                      </a:r>
                    </a:p>
                    <a:p>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0</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8000</a:t>
                      </a:r>
                      <a:endParaRPr lang="tr-TR" sz="1600" dirty="0">
                        <a:solidFill>
                          <a:srgbClr val="4B4B4B"/>
                        </a:solidFill>
                        <a:latin typeface="Arial"/>
                        <a:ea typeface="+mn-ea"/>
                        <a:cs typeface="Arial"/>
                      </a:endParaRPr>
                    </a:p>
                  </a:txBody>
                  <a:tcPr anchor="ctr"/>
                </a:tc>
                <a:tc>
                  <a:txBody>
                    <a:bodyPr/>
                    <a:lstStyle/>
                    <a:p>
                      <a:pPr algn="ctr"/>
                      <a:r>
                        <a:rPr lang="tr-TR" sz="2400" b="1" dirty="0" smtClean="0"/>
                        <a:t>n</a:t>
                      </a:r>
                      <a:endParaRPr lang="tr-TR" sz="2400" b="1" dirty="0"/>
                    </a:p>
                  </a:txBody>
                  <a:tcPr anchor="ctr"/>
                </a:tc>
                <a:extLst>
                  <a:ext uri="{0D108BD9-81ED-4DB2-BD59-A6C34878D82A}">
                    <a16:rowId xmlns:a16="http://schemas.microsoft.com/office/drawing/2014/main" val="3131447293"/>
                  </a:ext>
                </a:extLst>
              </a:tr>
              <a:tr h="370840">
                <a:tc>
                  <a:txBody>
                    <a:bodyPr/>
                    <a:lstStyle/>
                    <a:p>
                      <a:r>
                        <a:rPr lang="tr-TR" sz="1600" dirty="0" err="1" smtClean="0">
                          <a:solidFill>
                            <a:srgbClr val="4B4B4B"/>
                          </a:solidFill>
                          <a:latin typeface="Arial"/>
                          <a:ea typeface="+mn-ea"/>
                          <a:cs typeface="Arial"/>
                        </a:rPr>
                        <a:t>varcahar</a:t>
                      </a:r>
                      <a:r>
                        <a:rPr lang="tr-TR" sz="1600" dirty="0" smtClean="0">
                          <a:solidFill>
                            <a:srgbClr val="4B4B4B"/>
                          </a:solidFill>
                          <a:latin typeface="Arial"/>
                          <a:ea typeface="+mn-ea"/>
                          <a:cs typeface="Arial"/>
                        </a:rPr>
                        <a:t>(n)</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0</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8000</a:t>
                      </a:r>
                      <a:endParaRPr lang="tr-TR" sz="1600" dirty="0">
                        <a:solidFill>
                          <a:srgbClr val="4B4B4B"/>
                        </a:solidFill>
                        <a:latin typeface="Arial"/>
                        <a:ea typeface="+mn-ea"/>
                        <a:cs typeface="Arial"/>
                      </a:endParaRPr>
                    </a:p>
                  </a:txBody>
                  <a:tcPr anchor="ctr"/>
                </a:tc>
                <a:tc>
                  <a:txBody>
                    <a:bodyPr/>
                    <a:lstStyle/>
                    <a:p>
                      <a:pPr algn="ctr"/>
                      <a:r>
                        <a:rPr lang="tr-TR" sz="2400" b="1" dirty="0" smtClean="0"/>
                        <a:t>n*2 (</a:t>
                      </a:r>
                      <a:r>
                        <a:rPr lang="tr-TR" sz="2400" b="1" dirty="0" err="1" smtClean="0"/>
                        <a:t>Max</a:t>
                      </a:r>
                      <a:r>
                        <a:rPr lang="tr-TR" sz="2400" b="1" dirty="0" smtClean="0"/>
                        <a:t> 2GB)</a:t>
                      </a:r>
                      <a:endParaRPr lang="tr-TR" sz="2400" b="1" dirty="0"/>
                    </a:p>
                  </a:txBody>
                  <a:tcPr anchor="ctr"/>
                </a:tc>
                <a:extLst>
                  <a:ext uri="{0D108BD9-81ED-4DB2-BD59-A6C34878D82A}">
                    <a16:rowId xmlns:a16="http://schemas.microsoft.com/office/drawing/2014/main" val="4070373170"/>
                  </a:ext>
                </a:extLst>
              </a:tr>
              <a:tr h="370840">
                <a:tc>
                  <a:txBody>
                    <a:bodyPr/>
                    <a:lstStyle/>
                    <a:p>
                      <a:r>
                        <a:rPr lang="tr-TR" sz="1600" dirty="0" err="1" smtClean="0">
                          <a:solidFill>
                            <a:srgbClr val="4B4B4B"/>
                          </a:solidFill>
                          <a:latin typeface="Arial"/>
                          <a:ea typeface="+mn-ea"/>
                          <a:cs typeface="Arial"/>
                        </a:rPr>
                        <a:t>varcahar</a:t>
                      </a:r>
                      <a:r>
                        <a:rPr lang="tr-TR" sz="1600" dirty="0" smtClean="0">
                          <a:solidFill>
                            <a:srgbClr val="4B4B4B"/>
                          </a:solidFill>
                          <a:latin typeface="Arial"/>
                          <a:ea typeface="+mn-ea"/>
                          <a:cs typeface="Arial"/>
                        </a:rPr>
                        <a:t>(MAX)</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 -</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 800</a:t>
                      </a:r>
                      <a:endParaRPr lang="tr-TR" sz="1600" dirty="0">
                        <a:solidFill>
                          <a:srgbClr val="4B4B4B"/>
                        </a:solidFill>
                        <a:latin typeface="Arial"/>
                        <a:ea typeface="+mn-ea"/>
                        <a:cs typeface="Arial"/>
                      </a:endParaRPr>
                    </a:p>
                  </a:txBody>
                  <a:tcPr anchor="ctr"/>
                </a:tc>
                <a:tc>
                  <a:txBody>
                    <a:bodyPr/>
                    <a:lstStyle/>
                    <a:p>
                      <a:pPr algn="ctr"/>
                      <a:r>
                        <a:rPr lang="tr-TR" sz="2400" b="1" dirty="0" smtClean="0"/>
                        <a:t>2GB</a:t>
                      </a:r>
                      <a:endParaRPr lang="tr-TR" sz="2400" b="1" dirty="0"/>
                    </a:p>
                  </a:txBody>
                  <a:tcPr anchor="ctr"/>
                </a:tc>
                <a:extLst>
                  <a:ext uri="{0D108BD9-81ED-4DB2-BD59-A6C34878D82A}">
                    <a16:rowId xmlns:a16="http://schemas.microsoft.com/office/drawing/2014/main" val="1063612619"/>
                  </a:ext>
                </a:extLst>
              </a:tr>
              <a:tr h="370840">
                <a:tc>
                  <a:txBody>
                    <a:bodyPr/>
                    <a:lstStyle/>
                    <a:p>
                      <a:r>
                        <a:rPr lang="tr-TR" sz="1600" dirty="0" err="1" smtClean="0">
                          <a:solidFill>
                            <a:srgbClr val="4B4B4B"/>
                          </a:solidFill>
                          <a:latin typeface="Arial"/>
                          <a:ea typeface="+mn-ea"/>
                          <a:cs typeface="Arial"/>
                        </a:rPr>
                        <a:t>text</a:t>
                      </a:r>
                      <a:r>
                        <a:rPr lang="tr-TR" sz="1600" dirty="0" smtClean="0">
                          <a:solidFill>
                            <a:srgbClr val="4B4B4B"/>
                          </a:solidFill>
                          <a:latin typeface="Arial"/>
                          <a:ea typeface="+mn-ea"/>
                          <a:cs typeface="Arial"/>
                        </a:rPr>
                        <a:t>(n</a:t>
                      </a:r>
                      <a:r>
                        <a:rPr lang="tr-TR" sz="1600" dirty="0" smtClean="0">
                          <a:solidFill>
                            <a:srgbClr val="4B4B4B"/>
                          </a:solidFill>
                          <a:latin typeface="Arial"/>
                          <a:ea typeface="+mn-ea"/>
                          <a:cs typeface="Arial"/>
                        </a:rPr>
                        <a:t>)</a:t>
                      </a:r>
                      <a:endParaRPr lang="tr-TR" sz="16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0</a:t>
                      </a:r>
                      <a:endParaRPr lang="tr-TR" sz="14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8000</a:t>
                      </a:r>
                      <a:endParaRPr lang="tr-TR" sz="1400" dirty="0">
                        <a:solidFill>
                          <a:srgbClr val="4B4B4B"/>
                        </a:solidFill>
                        <a:latin typeface="Arial"/>
                        <a:ea typeface="+mn-ea"/>
                        <a:cs typeface="Arial"/>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tr-TR" sz="2400" b="1" dirty="0" smtClean="0"/>
                        <a:t>n*2 (</a:t>
                      </a:r>
                      <a:r>
                        <a:rPr lang="tr-TR" sz="2400" b="1" dirty="0" err="1" smtClean="0"/>
                        <a:t>Max</a:t>
                      </a:r>
                      <a:r>
                        <a:rPr lang="tr-TR" sz="2400" b="1" dirty="0" smtClean="0"/>
                        <a:t> 2GB)</a:t>
                      </a:r>
                    </a:p>
                  </a:txBody>
                  <a:tcPr anchor="ctr"/>
                </a:tc>
                <a:extLst>
                  <a:ext uri="{0D108BD9-81ED-4DB2-BD59-A6C34878D82A}">
                    <a16:rowId xmlns:a16="http://schemas.microsoft.com/office/drawing/2014/main" val="1744544903"/>
                  </a:ext>
                </a:extLst>
              </a:tr>
            </a:tbl>
          </a:graphicData>
        </a:graphic>
      </p:graphicFrame>
    </p:spTree>
    <p:extLst>
      <p:ext uri="{BB962C8B-B14F-4D97-AF65-F5344CB8AC3E}">
        <p14:creationId xmlns:p14="http://schemas.microsoft.com/office/powerpoint/2010/main" val="3799856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9140" y="609600"/>
            <a:ext cx="7848600" cy="689291"/>
          </a:xfrm>
          <a:prstGeom prst="rect">
            <a:avLst/>
          </a:prstGeom>
        </p:spPr>
        <p:txBody>
          <a:bodyPr vert="horz" wrap="square" lIns="0" tIns="12065" rIns="0" bIns="0" rtlCol="0">
            <a:spAutoFit/>
          </a:bodyPr>
          <a:lstStyle/>
          <a:p>
            <a:pPr marL="12700">
              <a:lnSpc>
                <a:spcPct val="100000"/>
              </a:lnSpc>
              <a:spcBef>
                <a:spcPts val="95"/>
              </a:spcBef>
            </a:pPr>
            <a:r>
              <a:rPr sz="4400" spc="-15" dirty="0">
                <a:solidFill>
                  <a:schemeClr val="accent5">
                    <a:lumMod val="50000"/>
                  </a:schemeClr>
                </a:solidFill>
              </a:rPr>
              <a:t>M</a:t>
            </a:r>
            <a:r>
              <a:rPr lang="tr-TR" sz="4400" spc="-15" dirty="0">
                <a:solidFill>
                  <a:schemeClr val="accent5">
                    <a:lumMod val="50000"/>
                  </a:schemeClr>
                </a:solidFill>
              </a:rPr>
              <a:t>S</a:t>
            </a:r>
            <a:r>
              <a:rPr sz="4400" spc="-15" dirty="0">
                <a:solidFill>
                  <a:schemeClr val="accent5">
                    <a:lumMod val="50000"/>
                  </a:schemeClr>
                </a:solidFill>
              </a:rPr>
              <a:t> </a:t>
            </a:r>
            <a:r>
              <a:rPr sz="4400" spc="-10" dirty="0">
                <a:solidFill>
                  <a:schemeClr val="accent5">
                    <a:lumMod val="50000"/>
                  </a:schemeClr>
                </a:solidFill>
              </a:rPr>
              <a:t>SQL </a:t>
            </a:r>
            <a:r>
              <a:rPr sz="4400" spc="-5" dirty="0">
                <a:solidFill>
                  <a:schemeClr val="accent5">
                    <a:lumMod val="50000"/>
                  </a:schemeClr>
                </a:solidFill>
              </a:rPr>
              <a:t>Server Veri</a:t>
            </a:r>
            <a:r>
              <a:rPr sz="4400" spc="20" dirty="0">
                <a:solidFill>
                  <a:schemeClr val="accent5">
                    <a:lumMod val="50000"/>
                  </a:schemeClr>
                </a:solidFill>
              </a:rPr>
              <a:t> </a:t>
            </a:r>
            <a:r>
              <a:rPr sz="4400" dirty="0">
                <a:solidFill>
                  <a:schemeClr val="accent5">
                    <a:lumMod val="50000"/>
                  </a:schemeClr>
                </a:solidFill>
              </a:rPr>
              <a:t>Tipleri</a:t>
            </a:r>
          </a:p>
        </p:txBody>
      </p:sp>
      <p:sp>
        <p:nvSpPr>
          <p:cNvPr id="4" name="Altbilgi Yer Tutucusu 3"/>
          <p:cNvSpPr>
            <a:spLocks noGrp="1"/>
          </p:cNvSpPr>
          <p:nvPr>
            <p:ph type="ftr" sz="quarter" idx="3"/>
          </p:nvPr>
        </p:nvSpPr>
        <p:spPr/>
        <p:txBody>
          <a:bodyPr/>
          <a:lstStyle/>
          <a:p>
            <a:r>
              <a:rPr lang="tr-TR" sz="900" b="1">
                <a:solidFill>
                  <a:schemeClr val="accent5">
                    <a:lumMod val="50000"/>
                  </a:schemeClr>
                </a:solidFill>
              </a:rPr>
              <a:t>Adem AKKUŞ </a:t>
            </a:r>
            <a:r>
              <a:rPr lang="tr-TR" sz="900">
                <a:solidFill>
                  <a:schemeClr val="accent1">
                    <a:lumMod val="50000"/>
                  </a:schemeClr>
                </a:solidFill>
              </a:rPr>
              <a:t/>
            </a:r>
            <a:br>
              <a:rPr lang="tr-TR" sz="900">
                <a:solidFill>
                  <a:schemeClr val="accent1">
                    <a:lumMod val="50000"/>
                  </a:schemeClr>
                </a:solidFill>
              </a:rPr>
            </a:br>
            <a:r>
              <a:rPr lang="tr-TR" b="1">
                <a:solidFill>
                  <a:schemeClr val="accent5">
                    <a:lumMod val="50000"/>
                  </a:schemeClr>
                </a:solidFill>
              </a:rPr>
              <a:t>|</a:t>
            </a:r>
            <a:r>
              <a:rPr lang="tr-TR" sz="900">
                <a:solidFill>
                  <a:schemeClr val="accent1">
                    <a:lumMod val="50000"/>
                  </a:schemeClr>
                </a:solidFill>
              </a:rPr>
              <a:t> Bilgisayar Mühendisi </a:t>
            </a:r>
            <a:r>
              <a:rPr lang="tr-TR" b="1">
                <a:solidFill>
                  <a:schemeClr val="accent5">
                    <a:lumMod val="50000"/>
                  </a:schemeClr>
                </a:solidFill>
              </a:rPr>
              <a:t>|</a:t>
            </a:r>
            <a:r>
              <a:rPr lang="tr-TR" sz="900">
                <a:solidFill>
                  <a:schemeClr val="accent1">
                    <a:lumMod val="50000"/>
                  </a:schemeClr>
                </a:solidFill>
              </a:rPr>
              <a:t> Uzm. Bilişim Tekn. Öğrt. </a:t>
            </a:r>
            <a:r>
              <a:rPr lang="tr-TR" b="1">
                <a:solidFill>
                  <a:schemeClr val="accent5">
                    <a:lumMod val="50000"/>
                  </a:schemeClr>
                </a:solidFill>
              </a:rPr>
              <a:t>|</a:t>
            </a:r>
            <a:r>
              <a:rPr lang="tr-TR" sz="900">
                <a:solidFill>
                  <a:schemeClr val="accent1">
                    <a:lumMod val="50000"/>
                  </a:schemeClr>
                </a:solidFill>
              </a:rPr>
              <a:t> Eğitmen</a:t>
            </a:r>
            <a:endParaRPr lang="tr-TR" sz="900" dirty="0"/>
          </a:p>
        </p:txBody>
      </p:sp>
      <p:sp>
        <p:nvSpPr>
          <p:cNvPr id="6" name="object 3"/>
          <p:cNvSpPr txBox="1"/>
          <p:nvPr/>
        </p:nvSpPr>
        <p:spPr>
          <a:xfrm>
            <a:off x="536244" y="1293367"/>
            <a:ext cx="8379156" cy="1923604"/>
          </a:xfrm>
          <a:prstGeom prst="rect">
            <a:avLst/>
          </a:prstGeom>
        </p:spPr>
        <p:txBody>
          <a:bodyPr vert="horz" wrap="square" lIns="0" tIns="12700" rIns="0" bIns="0" rtlCol="0">
            <a:spAutoFit/>
          </a:bodyPr>
          <a:lstStyle/>
          <a:p>
            <a:pPr marL="356870" marR="5080" indent="-344805">
              <a:lnSpc>
                <a:spcPct val="100000"/>
              </a:lnSpc>
              <a:spcBef>
                <a:spcPts val="100"/>
              </a:spcBef>
              <a:buFont typeface="Arial"/>
              <a:buChar char="•"/>
              <a:tabLst>
                <a:tab pos="356870" algn="l"/>
                <a:tab pos="357505" algn="l"/>
              </a:tabLst>
            </a:pPr>
            <a:r>
              <a:rPr lang="tr-TR" sz="2000" spc="-5" dirty="0" smtClean="0">
                <a:solidFill>
                  <a:srgbClr val="4B4B4B"/>
                </a:solidFill>
                <a:latin typeface="Arial"/>
                <a:cs typeface="Arial"/>
              </a:rPr>
              <a:t>Karakter dizileri</a:t>
            </a: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a:solidFill>
                <a:srgbClr val="4B4B4B"/>
              </a:solidFill>
              <a:latin typeface="Arial"/>
              <a:cs typeface="Arial"/>
            </a:endParaRPr>
          </a:p>
          <a:p>
            <a:pPr marL="356870" marR="5080" indent="-344805">
              <a:lnSpc>
                <a:spcPct val="100000"/>
              </a:lnSpc>
              <a:spcBef>
                <a:spcPts val="100"/>
              </a:spcBef>
              <a:buFont typeface="Arial"/>
              <a:buChar char="•"/>
              <a:tabLst>
                <a:tab pos="356870" algn="l"/>
                <a:tab pos="357505" algn="l"/>
              </a:tabLst>
            </a:pPr>
            <a:endParaRPr lang="tr-TR" sz="2000" spc="-5" dirty="0" smtClean="0">
              <a:solidFill>
                <a:srgbClr val="4B4B4B"/>
              </a:solidFill>
              <a:latin typeface="Arial"/>
              <a:cs typeface="Arial"/>
            </a:endParaRPr>
          </a:p>
        </p:txBody>
      </p:sp>
      <p:graphicFrame>
        <p:nvGraphicFramePr>
          <p:cNvPr id="5" name="Tablo 4"/>
          <p:cNvGraphicFramePr>
            <a:graphicFrameLocks noGrp="1"/>
          </p:cNvGraphicFramePr>
          <p:nvPr>
            <p:extLst>
              <p:ext uri="{D42A27DB-BD31-4B8C-83A1-F6EECF244321}">
                <p14:modId xmlns:p14="http://schemas.microsoft.com/office/powerpoint/2010/main" val="2197507084"/>
              </p:ext>
            </p:extLst>
          </p:nvPr>
        </p:nvGraphicFramePr>
        <p:xfrm>
          <a:off x="601545" y="1828800"/>
          <a:ext cx="8085255" cy="2773680"/>
        </p:xfrm>
        <a:graphic>
          <a:graphicData uri="http://schemas.openxmlformats.org/drawingml/2006/table">
            <a:tbl>
              <a:tblPr firstRow="1" bandRow="1">
                <a:tableStyleId>{5C22544A-7EE6-4342-B048-85BDC9FD1C3A}</a:tableStyleId>
              </a:tblPr>
              <a:tblGrid>
                <a:gridCol w="1608255">
                  <a:extLst>
                    <a:ext uri="{9D8B030D-6E8A-4147-A177-3AD203B41FA5}">
                      <a16:colId xmlns:a16="http://schemas.microsoft.com/office/drawing/2014/main" val="2184467147"/>
                    </a:ext>
                  </a:extLst>
                </a:gridCol>
                <a:gridCol w="1752600">
                  <a:extLst>
                    <a:ext uri="{9D8B030D-6E8A-4147-A177-3AD203B41FA5}">
                      <a16:colId xmlns:a16="http://schemas.microsoft.com/office/drawing/2014/main" val="2829295693"/>
                    </a:ext>
                  </a:extLst>
                </a:gridCol>
                <a:gridCol w="1676400">
                  <a:extLst>
                    <a:ext uri="{9D8B030D-6E8A-4147-A177-3AD203B41FA5}">
                      <a16:colId xmlns:a16="http://schemas.microsoft.com/office/drawing/2014/main" val="1513343940"/>
                    </a:ext>
                  </a:extLst>
                </a:gridCol>
                <a:gridCol w="3048000">
                  <a:extLst>
                    <a:ext uri="{9D8B030D-6E8A-4147-A177-3AD203B41FA5}">
                      <a16:colId xmlns:a16="http://schemas.microsoft.com/office/drawing/2014/main" val="1263486543"/>
                    </a:ext>
                  </a:extLst>
                </a:gridCol>
              </a:tblGrid>
              <a:tr h="370840">
                <a:tc>
                  <a:txBody>
                    <a:bodyPr/>
                    <a:lstStyle/>
                    <a:p>
                      <a:pPr algn="ctr"/>
                      <a:r>
                        <a:rPr lang="tr-TR" sz="1600" dirty="0" smtClean="0"/>
                        <a:t>VERİ TİPİ</a:t>
                      </a:r>
                      <a:endParaRPr lang="tr-TR" sz="1600" dirty="0"/>
                    </a:p>
                  </a:txBody>
                  <a:tcPr anchor="ctr"/>
                </a:tc>
                <a:tc>
                  <a:txBody>
                    <a:bodyPr/>
                    <a:lstStyle/>
                    <a:p>
                      <a:pPr algn="ctr"/>
                      <a:r>
                        <a:rPr lang="tr-TR" sz="1600" dirty="0" smtClean="0"/>
                        <a:t>MİNUMUM</a:t>
                      </a:r>
                      <a:r>
                        <a:rPr lang="tr-TR" sz="1600" baseline="0" dirty="0" smtClean="0"/>
                        <a:t> (Karakter)</a:t>
                      </a:r>
                      <a:endParaRPr lang="tr-TR" sz="1600" dirty="0"/>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tr-TR" sz="1600" dirty="0" smtClean="0"/>
                        <a:t>MAXİMUM </a:t>
                      </a:r>
                      <a:r>
                        <a:rPr lang="tr-TR" sz="1600" baseline="0" dirty="0" smtClean="0"/>
                        <a:t>(Karakter)</a:t>
                      </a:r>
                      <a:endParaRPr lang="tr-TR" sz="1600" dirty="0" smtClean="0"/>
                    </a:p>
                    <a:p>
                      <a:pPr algn="ctr"/>
                      <a:endParaRPr lang="tr-TR" sz="1600" dirty="0"/>
                    </a:p>
                  </a:txBody>
                  <a:tcPr anchor="ctr"/>
                </a:tc>
                <a:tc>
                  <a:txBody>
                    <a:bodyPr/>
                    <a:lstStyle/>
                    <a:p>
                      <a:pPr algn="ctr"/>
                      <a:r>
                        <a:rPr lang="tr-TR" sz="1600" dirty="0" smtClean="0"/>
                        <a:t>BOYUT</a:t>
                      </a:r>
                    </a:p>
                    <a:p>
                      <a:pPr algn="ctr"/>
                      <a:r>
                        <a:rPr lang="tr-TR" sz="1600" dirty="0" smtClean="0"/>
                        <a:t>(karakter)</a:t>
                      </a:r>
                      <a:endParaRPr lang="tr-TR" sz="1600" dirty="0"/>
                    </a:p>
                  </a:txBody>
                  <a:tcPr anchor="ctr"/>
                </a:tc>
                <a:extLst>
                  <a:ext uri="{0D108BD9-81ED-4DB2-BD59-A6C34878D82A}">
                    <a16:rowId xmlns:a16="http://schemas.microsoft.com/office/drawing/2014/main" val="309405170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tr-TR" sz="1600" dirty="0" err="1" smtClean="0">
                          <a:solidFill>
                            <a:srgbClr val="4B4B4B"/>
                          </a:solidFill>
                          <a:latin typeface="Arial"/>
                          <a:ea typeface="+mn-ea"/>
                          <a:cs typeface="Arial"/>
                        </a:rPr>
                        <a:t>char</a:t>
                      </a:r>
                      <a:r>
                        <a:rPr lang="tr-TR" sz="1600" dirty="0" smtClean="0">
                          <a:solidFill>
                            <a:srgbClr val="4B4B4B"/>
                          </a:solidFill>
                          <a:latin typeface="Arial"/>
                          <a:ea typeface="+mn-ea"/>
                          <a:cs typeface="Arial"/>
                        </a:rPr>
                        <a:t>(n)</a:t>
                      </a:r>
                    </a:p>
                    <a:p>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0</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8000</a:t>
                      </a:r>
                      <a:endParaRPr lang="tr-TR" sz="1600" dirty="0">
                        <a:solidFill>
                          <a:srgbClr val="4B4B4B"/>
                        </a:solidFill>
                        <a:latin typeface="Arial"/>
                        <a:ea typeface="+mn-ea"/>
                        <a:cs typeface="Arial"/>
                      </a:endParaRPr>
                    </a:p>
                  </a:txBody>
                  <a:tcPr anchor="ctr"/>
                </a:tc>
                <a:tc>
                  <a:txBody>
                    <a:bodyPr/>
                    <a:lstStyle/>
                    <a:p>
                      <a:pPr algn="ctr"/>
                      <a:r>
                        <a:rPr lang="tr-TR" sz="2400" b="1" dirty="0" smtClean="0"/>
                        <a:t>n</a:t>
                      </a:r>
                      <a:endParaRPr lang="tr-TR" sz="2400" b="1" dirty="0"/>
                    </a:p>
                  </a:txBody>
                  <a:tcPr anchor="ctr"/>
                </a:tc>
                <a:extLst>
                  <a:ext uri="{0D108BD9-81ED-4DB2-BD59-A6C34878D82A}">
                    <a16:rowId xmlns:a16="http://schemas.microsoft.com/office/drawing/2014/main" val="3131447293"/>
                  </a:ext>
                </a:extLst>
              </a:tr>
              <a:tr h="370840">
                <a:tc>
                  <a:txBody>
                    <a:bodyPr/>
                    <a:lstStyle/>
                    <a:p>
                      <a:r>
                        <a:rPr lang="tr-TR" sz="1600" dirty="0" err="1" smtClean="0">
                          <a:solidFill>
                            <a:srgbClr val="4B4B4B"/>
                          </a:solidFill>
                          <a:latin typeface="Arial"/>
                          <a:ea typeface="+mn-ea"/>
                          <a:cs typeface="Arial"/>
                        </a:rPr>
                        <a:t>varcahar</a:t>
                      </a:r>
                      <a:r>
                        <a:rPr lang="tr-TR" sz="1600" dirty="0" smtClean="0">
                          <a:solidFill>
                            <a:srgbClr val="4B4B4B"/>
                          </a:solidFill>
                          <a:latin typeface="Arial"/>
                          <a:ea typeface="+mn-ea"/>
                          <a:cs typeface="Arial"/>
                        </a:rPr>
                        <a:t>(n)</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0</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8000</a:t>
                      </a:r>
                      <a:endParaRPr lang="tr-TR" sz="1600" dirty="0">
                        <a:solidFill>
                          <a:srgbClr val="4B4B4B"/>
                        </a:solidFill>
                        <a:latin typeface="Arial"/>
                        <a:ea typeface="+mn-ea"/>
                        <a:cs typeface="Arial"/>
                      </a:endParaRPr>
                    </a:p>
                  </a:txBody>
                  <a:tcPr anchor="ctr"/>
                </a:tc>
                <a:tc>
                  <a:txBody>
                    <a:bodyPr/>
                    <a:lstStyle/>
                    <a:p>
                      <a:pPr algn="ctr"/>
                      <a:r>
                        <a:rPr lang="tr-TR" sz="2400" b="1" dirty="0" smtClean="0"/>
                        <a:t>n*2 (</a:t>
                      </a:r>
                      <a:r>
                        <a:rPr lang="tr-TR" sz="2400" b="1" dirty="0" err="1" smtClean="0"/>
                        <a:t>Max</a:t>
                      </a:r>
                      <a:r>
                        <a:rPr lang="tr-TR" sz="2400" b="1" dirty="0" smtClean="0"/>
                        <a:t> 2GB)</a:t>
                      </a:r>
                      <a:endParaRPr lang="tr-TR" sz="2400" b="1" dirty="0"/>
                    </a:p>
                  </a:txBody>
                  <a:tcPr anchor="ctr"/>
                </a:tc>
                <a:extLst>
                  <a:ext uri="{0D108BD9-81ED-4DB2-BD59-A6C34878D82A}">
                    <a16:rowId xmlns:a16="http://schemas.microsoft.com/office/drawing/2014/main" val="4070373170"/>
                  </a:ext>
                </a:extLst>
              </a:tr>
              <a:tr h="370840">
                <a:tc>
                  <a:txBody>
                    <a:bodyPr/>
                    <a:lstStyle/>
                    <a:p>
                      <a:r>
                        <a:rPr lang="tr-TR" sz="1600" dirty="0" err="1" smtClean="0">
                          <a:solidFill>
                            <a:srgbClr val="4B4B4B"/>
                          </a:solidFill>
                          <a:latin typeface="Arial"/>
                          <a:ea typeface="+mn-ea"/>
                          <a:cs typeface="Arial"/>
                        </a:rPr>
                        <a:t>varcahar</a:t>
                      </a:r>
                      <a:r>
                        <a:rPr lang="tr-TR" sz="1600" dirty="0" smtClean="0">
                          <a:solidFill>
                            <a:srgbClr val="4B4B4B"/>
                          </a:solidFill>
                          <a:latin typeface="Arial"/>
                          <a:ea typeface="+mn-ea"/>
                          <a:cs typeface="Arial"/>
                        </a:rPr>
                        <a:t>(MAX)</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 -</a:t>
                      </a:r>
                      <a:endParaRPr lang="tr-TR" sz="1600" dirty="0">
                        <a:solidFill>
                          <a:srgbClr val="4B4B4B"/>
                        </a:solidFill>
                        <a:latin typeface="Arial"/>
                        <a:ea typeface="+mn-ea"/>
                        <a:cs typeface="Arial"/>
                      </a:endParaRPr>
                    </a:p>
                  </a:txBody>
                  <a:tcPr anchor="ctr"/>
                </a:tc>
                <a:tc>
                  <a:txBody>
                    <a:bodyPr/>
                    <a:lstStyle/>
                    <a:p>
                      <a:r>
                        <a:rPr lang="tr-TR" sz="1600" dirty="0" smtClean="0">
                          <a:solidFill>
                            <a:srgbClr val="4B4B4B"/>
                          </a:solidFill>
                          <a:latin typeface="Arial"/>
                          <a:ea typeface="+mn-ea"/>
                          <a:cs typeface="Arial"/>
                        </a:rPr>
                        <a:t> 800</a:t>
                      </a:r>
                      <a:endParaRPr lang="tr-TR" sz="1600" dirty="0">
                        <a:solidFill>
                          <a:srgbClr val="4B4B4B"/>
                        </a:solidFill>
                        <a:latin typeface="Arial"/>
                        <a:ea typeface="+mn-ea"/>
                        <a:cs typeface="Arial"/>
                      </a:endParaRPr>
                    </a:p>
                  </a:txBody>
                  <a:tcPr anchor="ctr"/>
                </a:tc>
                <a:tc>
                  <a:txBody>
                    <a:bodyPr/>
                    <a:lstStyle/>
                    <a:p>
                      <a:pPr algn="ctr"/>
                      <a:r>
                        <a:rPr lang="tr-TR" sz="2400" b="1" dirty="0" smtClean="0"/>
                        <a:t>2GB</a:t>
                      </a:r>
                      <a:endParaRPr lang="tr-TR" sz="2400" b="1" dirty="0"/>
                    </a:p>
                  </a:txBody>
                  <a:tcPr anchor="ctr"/>
                </a:tc>
                <a:extLst>
                  <a:ext uri="{0D108BD9-81ED-4DB2-BD59-A6C34878D82A}">
                    <a16:rowId xmlns:a16="http://schemas.microsoft.com/office/drawing/2014/main" val="1063612619"/>
                  </a:ext>
                </a:extLst>
              </a:tr>
              <a:tr h="370840">
                <a:tc>
                  <a:txBody>
                    <a:bodyPr/>
                    <a:lstStyle/>
                    <a:p>
                      <a:r>
                        <a:rPr lang="tr-TR" sz="1600" dirty="0" err="1" smtClean="0">
                          <a:solidFill>
                            <a:srgbClr val="4B4B4B"/>
                          </a:solidFill>
                          <a:latin typeface="Arial"/>
                          <a:ea typeface="+mn-ea"/>
                          <a:cs typeface="Arial"/>
                        </a:rPr>
                        <a:t>text</a:t>
                      </a:r>
                      <a:r>
                        <a:rPr lang="tr-TR" sz="1600" dirty="0" smtClean="0">
                          <a:solidFill>
                            <a:srgbClr val="4B4B4B"/>
                          </a:solidFill>
                          <a:latin typeface="Arial"/>
                          <a:ea typeface="+mn-ea"/>
                          <a:cs typeface="Arial"/>
                        </a:rPr>
                        <a:t>(n</a:t>
                      </a:r>
                      <a:r>
                        <a:rPr lang="tr-TR" sz="1600" dirty="0" smtClean="0">
                          <a:solidFill>
                            <a:srgbClr val="4B4B4B"/>
                          </a:solidFill>
                          <a:latin typeface="Arial"/>
                          <a:ea typeface="+mn-ea"/>
                          <a:cs typeface="Arial"/>
                        </a:rPr>
                        <a:t>)</a:t>
                      </a:r>
                      <a:endParaRPr lang="tr-TR" sz="16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0</a:t>
                      </a:r>
                      <a:endParaRPr lang="tr-TR" sz="1400" dirty="0">
                        <a:solidFill>
                          <a:srgbClr val="4B4B4B"/>
                        </a:solidFill>
                        <a:latin typeface="Arial"/>
                        <a:ea typeface="+mn-ea"/>
                        <a:cs typeface="Arial"/>
                      </a:endParaRPr>
                    </a:p>
                  </a:txBody>
                  <a:tcPr anchor="ctr"/>
                </a:tc>
                <a:tc>
                  <a:txBody>
                    <a:bodyPr/>
                    <a:lstStyle/>
                    <a:p>
                      <a:r>
                        <a:rPr lang="tr-TR" sz="1400" dirty="0" smtClean="0">
                          <a:solidFill>
                            <a:srgbClr val="4B4B4B"/>
                          </a:solidFill>
                          <a:latin typeface="Arial"/>
                          <a:ea typeface="+mn-ea"/>
                          <a:cs typeface="Arial"/>
                        </a:rPr>
                        <a:t>8000</a:t>
                      </a:r>
                      <a:endParaRPr lang="tr-TR" sz="1400" dirty="0">
                        <a:solidFill>
                          <a:srgbClr val="4B4B4B"/>
                        </a:solidFill>
                        <a:latin typeface="Arial"/>
                        <a:ea typeface="+mn-ea"/>
                        <a:cs typeface="Arial"/>
                      </a:endParaRPr>
                    </a:p>
                  </a:txBody>
                  <a:tcPr anchor="ctr"/>
                </a:tc>
                <a:tc>
                  <a:txBody>
                    <a:bodyPr/>
                    <a:lstStyle/>
                    <a:p>
                      <a:pPr marL="0" marR="0" indent="0" algn="ctr" defTabSz="914400" eaLnBrk="1" fontAlgn="auto" latinLnBrk="0" hangingPunct="1">
                        <a:lnSpc>
                          <a:spcPct val="100000"/>
                        </a:lnSpc>
                        <a:spcBef>
                          <a:spcPts val="0"/>
                        </a:spcBef>
                        <a:spcAft>
                          <a:spcPts val="0"/>
                        </a:spcAft>
                        <a:buClrTx/>
                        <a:buSzTx/>
                        <a:buFontTx/>
                        <a:buNone/>
                        <a:tabLst/>
                        <a:defRPr/>
                      </a:pPr>
                      <a:r>
                        <a:rPr lang="tr-TR" sz="2400" b="1" dirty="0" smtClean="0"/>
                        <a:t>n*2 (</a:t>
                      </a:r>
                      <a:r>
                        <a:rPr lang="tr-TR" sz="2400" b="1" dirty="0" err="1" smtClean="0"/>
                        <a:t>Max</a:t>
                      </a:r>
                      <a:r>
                        <a:rPr lang="tr-TR" sz="2400" b="1" dirty="0" smtClean="0"/>
                        <a:t> 2GB)</a:t>
                      </a:r>
                    </a:p>
                  </a:txBody>
                  <a:tcPr anchor="ctr"/>
                </a:tc>
                <a:extLst>
                  <a:ext uri="{0D108BD9-81ED-4DB2-BD59-A6C34878D82A}">
                    <a16:rowId xmlns:a16="http://schemas.microsoft.com/office/drawing/2014/main" val="1744544903"/>
                  </a:ext>
                </a:extLst>
              </a:tr>
            </a:tbl>
          </a:graphicData>
        </a:graphic>
      </p:graphicFrame>
    </p:spTree>
    <p:extLst>
      <p:ext uri="{BB962C8B-B14F-4D97-AF65-F5344CB8AC3E}">
        <p14:creationId xmlns:p14="http://schemas.microsoft.com/office/powerpoint/2010/main" val="34989910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255</TotalTime>
  <Words>1711</Words>
  <Application>Microsoft Office PowerPoint</Application>
  <PresentationFormat>Ekran Gösterisi (4:3)</PresentationFormat>
  <Paragraphs>424</Paragraphs>
  <Slides>32</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32</vt:i4>
      </vt:variant>
    </vt:vector>
  </HeadingPairs>
  <TitlesOfParts>
    <vt:vector size="38" baseType="lpstr">
      <vt:lpstr>Arial</vt:lpstr>
      <vt:lpstr>Calibri</vt:lpstr>
      <vt:lpstr>SFMono-Regular</vt:lpstr>
      <vt:lpstr>Times New Roman</vt:lpstr>
      <vt:lpstr>Trebuchet MS</vt:lpstr>
      <vt:lpstr>Office Theme</vt:lpstr>
      <vt:lpstr>Sql Veri Tipleri  ve Örnek Veritabanı Tasarımı</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Ms SQL Server Veri Tipleri</vt:lpstr>
      <vt:lpstr>Null ve Not Null</vt:lpstr>
      <vt:lpstr>Null ve Not Null</vt:lpstr>
      <vt:lpstr>IDENTITY (Otomatik Artan Sayı)</vt:lpstr>
      <vt:lpstr>PowerPoint Sunusu</vt:lpstr>
      <vt:lpstr>Örnek Veritabanı Tasarımı -2</vt:lpstr>
      <vt:lpstr>Örnek Veritabanı Tasarımı -2</vt:lpstr>
      <vt:lpstr>Kullanılan Semboller</vt:lpstr>
      <vt:lpstr>Varlıklar ve Nitelikleri</vt:lpstr>
      <vt:lpstr>Kavramsal Tasarım</vt:lpstr>
      <vt:lpstr>Kavramsal Tasarımın Tabloya Dönüşümü</vt:lpstr>
      <vt:lpstr>Kavramsal Tasarımın Tabloya Dönüşümü</vt:lpstr>
      <vt:lpstr>PowerPoint Sunusu</vt:lpstr>
      <vt:lpstr>Tablolar Arası İlişkiler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14.6  SQL Veritipleri.pptx</dc:title>
  <dc:creator>Adem AKKUŞ</dc:creator>
  <cp:keywords>14.6  SQL Veritipleri.pptx</cp:keywords>
  <cp:lastModifiedBy>USER</cp:lastModifiedBy>
  <cp:revision>37</cp:revision>
  <dcterms:created xsi:type="dcterms:W3CDTF">2023-05-26T08:08:29Z</dcterms:created>
  <dcterms:modified xsi:type="dcterms:W3CDTF">2025-03-05T14:14:30Z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2012-07-09T00:00:00Z</vt:filetime>
  </property>
  <property fmtid="{D5CDD505-2E9C-101B-9397-08002B2CF9AE}" pid="3" name="Creator">
    <vt:lpwstr>Microsoft® Office PowerPoint® 2007</vt:lpwstr>
  </property>
  <property fmtid="{D5CDD505-2E9C-101B-9397-08002B2CF9AE}" pid="4" name="LastSaved">
    <vt:filetime>2023-05-26T00:00:00Z</vt:filetime>
  </property>
</Properties>
</file>