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13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403FD-3553-4EB3-A092-395656BAD14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B185F-3762-446B-8706-E76DA63D56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509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0793" y="1315288"/>
            <a:ext cx="7522413" cy="2038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B4B4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8" name="Altbilgi Yer Tutucusu 3">
            <a:extLst>
              <a:ext uri="{FF2B5EF4-FFF2-40B4-BE49-F238E27FC236}">
                <a16:creationId xmlns:a16="http://schemas.microsoft.com/office/drawing/2014/main" id="{2CF648F6-96AF-C463-B54E-BB05A4141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82230" y="6414623"/>
            <a:ext cx="3840480" cy="4433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B4B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B4B4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7" name="Altbilgi Yer Tutucusu 3">
            <a:extLst>
              <a:ext uri="{FF2B5EF4-FFF2-40B4-BE49-F238E27FC236}">
                <a16:creationId xmlns:a16="http://schemas.microsoft.com/office/drawing/2014/main" id="{2CF648F6-96AF-C463-B54E-BB05A4141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82230" y="6414623"/>
            <a:ext cx="3840480" cy="4433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B4B4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8" name="Altbilgi Yer Tutucusu 3">
            <a:extLst>
              <a:ext uri="{FF2B5EF4-FFF2-40B4-BE49-F238E27FC236}">
                <a16:creationId xmlns:a16="http://schemas.microsoft.com/office/drawing/2014/main" id="{2CF648F6-96AF-C463-B54E-BB05A41416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82230" y="6414623"/>
            <a:ext cx="3840480" cy="4433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B4B4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6" name="Altbilgi Yer Tutucusu 3">
            <a:extLst>
              <a:ext uri="{FF2B5EF4-FFF2-40B4-BE49-F238E27FC236}">
                <a16:creationId xmlns:a16="http://schemas.microsoft.com/office/drawing/2014/main" id="{2CF648F6-96AF-C463-B54E-BB05A4141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82230" y="6414623"/>
            <a:ext cx="3840480" cy="4433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B4B4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5" name="Altbilgi Yer Tutucusu 3">
            <a:extLst>
              <a:ext uri="{FF2B5EF4-FFF2-40B4-BE49-F238E27FC236}">
                <a16:creationId xmlns:a16="http://schemas.microsoft.com/office/drawing/2014/main" id="{2CF648F6-96AF-C463-B54E-BB05A4141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82230" y="6414623"/>
            <a:ext cx="3840480" cy="4433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30447" y="408508"/>
            <a:ext cx="248310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1195" y="1366520"/>
            <a:ext cx="5223509" cy="2366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B4B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58885" y="6454368"/>
            <a:ext cx="274954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B4B4B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8" name="Altbilgi Yer Tutucusu 3">
            <a:extLst>
              <a:ext uri="{FF2B5EF4-FFF2-40B4-BE49-F238E27FC236}">
                <a16:creationId xmlns:a16="http://schemas.microsoft.com/office/drawing/2014/main" id="{2CF648F6-96AF-C463-B54E-BB05A4141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82230" y="6414623"/>
            <a:ext cx="3840480" cy="4433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83345" y="6437477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535940" y="2307270"/>
            <a:ext cx="7781989" cy="18582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4400" b="1" i="0">
                <a:solidFill>
                  <a:srgbClr val="66CC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90"/>
              </a:spcBef>
            </a:pPr>
            <a:r>
              <a:rPr lang="tr-TR" sz="6000" kern="1200" spc="-5" dirty="0" smtClean="0">
                <a:solidFill>
                  <a:srgbClr val="4B4B4B"/>
                </a:solidFill>
                <a:ea typeface="+mn-ea"/>
              </a:rPr>
              <a:t>Birden Fazla Tabloda Sorgular</a:t>
            </a:r>
            <a:endParaRPr lang="tr-TR" sz="6000" kern="1200" spc="-5" dirty="0">
              <a:solidFill>
                <a:srgbClr val="4B4B4B"/>
              </a:solidFill>
              <a:ea typeface="+mn-ea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4DC45E9-FA05-5718-F6EF-39148A497FB8}"/>
              </a:ext>
            </a:extLst>
          </p:cNvPr>
          <p:cNvSpPr txBox="1"/>
          <p:nvPr/>
        </p:nvSpPr>
        <p:spPr>
          <a:xfrm>
            <a:off x="1702657" y="4919959"/>
            <a:ext cx="5448554" cy="7630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tr-TR" sz="3200" spc="-5" dirty="0">
                <a:solidFill>
                  <a:srgbClr val="4B4B4B"/>
                </a:solidFill>
                <a:latin typeface="Arial"/>
                <a:cs typeface="Arial"/>
              </a:rPr>
              <a:t>Adem AKKUŞ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tr-TR" sz="1600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|</a:t>
            </a:r>
            <a:r>
              <a:rPr lang="tr-TR" sz="1400" spc="-5" dirty="0">
                <a:solidFill>
                  <a:srgbClr val="4B4B4B"/>
                </a:solidFill>
                <a:latin typeface="Arial"/>
                <a:cs typeface="Arial"/>
              </a:rPr>
              <a:t> Bilgisayar Mühendisi </a:t>
            </a:r>
            <a:r>
              <a:rPr lang="tr-TR" sz="1600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|</a:t>
            </a:r>
            <a:r>
              <a:rPr lang="tr-TR" sz="1400" spc="-5" dirty="0">
                <a:solidFill>
                  <a:srgbClr val="4B4B4B"/>
                </a:solidFill>
                <a:latin typeface="Arial"/>
                <a:cs typeface="Arial"/>
              </a:rPr>
              <a:t> Uzm. Bilişim Tekn. Öğrt. </a:t>
            </a:r>
            <a:r>
              <a:rPr lang="tr-TR" sz="1600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|</a:t>
            </a:r>
            <a:r>
              <a:rPr lang="tr-TR" sz="1400" spc="-5" dirty="0">
                <a:solidFill>
                  <a:srgbClr val="4B4B4B"/>
                </a:solidFill>
                <a:latin typeface="Arial"/>
                <a:cs typeface="Arial"/>
              </a:rPr>
              <a:t> Eğitmen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Inner</a:t>
            </a:r>
            <a:r>
              <a:rPr spc="-85" dirty="0"/>
              <a:t> </a:t>
            </a:r>
            <a:r>
              <a:rPr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148969"/>
            <a:ext cx="6790055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805" marR="4331970" indent="-586740">
              <a:lnSpc>
                <a:spcPct val="120100"/>
              </a:lnSpc>
              <a:spcBef>
                <a:spcPts val="100"/>
              </a:spcBef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SELECT</a:t>
            </a:r>
            <a:r>
              <a:rPr sz="2400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o.ogrNo,  o.tcNo,</a:t>
            </a:r>
            <a:endParaRPr sz="2400">
              <a:latin typeface="Arial"/>
              <a:cs typeface="Arial"/>
            </a:endParaRPr>
          </a:p>
          <a:p>
            <a:pPr marL="598805" marR="5030470">
              <a:lnSpc>
                <a:spcPct val="120000"/>
              </a:lnSpc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o.ad, 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.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soya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598805" marR="4115435">
              <a:lnSpc>
                <a:spcPct val="120000"/>
              </a:lnSpc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n.ders_id,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n.notu,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.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notGirisTarihi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1160145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FROM	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tbl_ogrenci</a:t>
            </a:r>
            <a:r>
              <a:rPr sz="2400" spc="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  <a:p>
            <a:pPr marL="59880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JOIN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tbl_ogrenciNot n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ON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o.ogr_id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=</a:t>
            </a:r>
            <a:r>
              <a:rPr sz="2400" spc="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n.ogr_id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989" y="0"/>
            <a:ext cx="2482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Inner</a:t>
            </a:r>
            <a:r>
              <a:rPr spc="-80" dirty="0"/>
              <a:t> </a:t>
            </a:r>
            <a:r>
              <a:rPr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3821" y="1904822"/>
            <a:ext cx="49530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10" dirty="0">
                <a:latin typeface="Arial"/>
                <a:cs typeface="Arial"/>
              </a:rPr>
              <a:t>t</a:t>
            </a:r>
            <a:r>
              <a:rPr sz="1100" spc="1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-55" dirty="0">
                <a:latin typeface="Arial"/>
                <a:cs typeface="Arial"/>
              </a:rPr>
              <a:t>_ders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29758" y="2087626"/>
          <a:ext cx="3223894" cy="1678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804">
                <a:tc>
                  <a:txBody>
                    <a:bodyPr/>
                    <a:lstStyle/>
                    <a:p>
                      <a:pPr marL="10160" marR="247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ers_  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ts val="1285"/>
                        </a:lnSpc>
                      </a:pPr>
                      <a:r>
                        <a:rPr sz="1100" spc="-60" dirty="0">
                          <a:latin typeface="Arial"/>
                          <a:cs typeface="Arial"/>
                        </a:rPr>
                        <a:t>dersKod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ts val="1285"/>
                        </a:lnSpc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dersAd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ts val="1285"/>
                        </a:lnSpc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dersVeren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2540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155" dirty="0">
                          <a:latin typeface="Arial"/>
                          <a:cs typeface="Arial"/>
                        </a:rPr>
                        <a:t>BPG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114" dirty="0">
                          <a:latin typeface="Arial"/>
                          <a:cs typeface="Arial"/>
                        </a:rPr>
                        <a:t>VERİTABANI 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30" dirty="0">
                          <a:latin typeface="Arial"/>
                          <a:cs typeface="Arial"/>
                        </a:rPr>
                        <a:t>Ali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85" dirty="0">
                          <a:latin typeface="Arial"/>
                          <a:cs typeface="Arial"/>
                        </a:rPr>
                        <a:t>Coşkun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2540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155" dirty="0">
                          <a:latin typeface="Arial"/>
                          <a:cs typeface="Arial"/>
                        </a:rPr>
                        <a:t>BPG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102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Bilgisayar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30" dirty="0">
                          <a:latin typeface="Arial"/>
                          <a:cs typeface="Arial"/>
                        </a:rPr>
                        <a:t>Ali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85" dirty="0">
                          <a:latin typeface="Arial"/>
                          <a:cs typeface="Arial"/>
                        </a:rPr>
                        <a:t>Coşkun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2540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155" dirty="0">
                          <a:latin typeface="Arial"/>
                          <a:cs typeface="Arial"/>
                        </a:rPr>
                        <a:t>BPG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103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135" dirty="0">
                          <a:latin typeface="Arial"/>
                          <a:cs typeface="Arial"/>
                        </a:rPr>
                        <a:t>BİLGİSAYAR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DONANIMI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spc="-75" dirty="0">
                          <a:latin typeface="Arial"/>
                          <a:cs typeface="Arial"/>
                        </a:rPr>
                        <a:t>Engin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Dutar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2540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95" dirty="0">
                          <a:latin typeface="Arial"/>
                          <a:cs typeface="Arial"/>
                        </a:rPr>
                        <a:t>ING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120" dirty="0">
                          <a:latin typeface="Arial"/>
                          <a:cs typeface="Arial"/>
                        </a:rPr>
                        <a:t>İNGİLİZCE 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- 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30" dirty="0">
                          <a:latin typeface="Arial"/>
                          <a:cs typeface="Arial"/>
                        </a:rPr>
                        <a:t>Ali 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Rıza</a:t>
                      </a:r>
                      <a:r>
                        <a:rPr sz="11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Emirbey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2540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95" dirty="0">
                          <a:latin typeface="Arial"/>
                          <a:cs typeface="Arial"/>
                        </a:rPr>
                        <a:t>ING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102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120" dirty="0">
                          <a:latin typeface="Arial"/>
                          <a:cs typeface="Arial"/>
                        </a:rPr>
                        <a:t>İNGİLİZCE 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II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30" dirty="0">
                          <a:latin typeface="Arial"/>
                          <a:cs typeface="Arial"/>
                        </a:rPr>
                        <a:t>Ali 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Rıza</a:t>
                      </a:r>
                      <a:r>
                        <a:rPr sz="11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Emirbey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2540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140" dirty="0">
                          <a:latin typeface="Arial"/>
                          <a:cs typeface="Arial"/>
                        </a:rPr>
                        <a:t>TKD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150" dirty="0">
                          <a:latin typeface="Arial"/>
                          <a:cs typeface="Arial"/>
                        </a:rPr>
                        <a:t>TÜRK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DİLİ 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35" dirty="0">
                          <a:latin typeface="Arial"/>
                          <a:cs typeface="Arial"/>
                        </a:rPr>
                        <a:t>Ahmet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Savran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2540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140" dirty="0">
                          <a:latin typeface="Arial"/>
                          <a:cs typeface="Arial"/>
                        </a:rPr>
                        <a:t>TKD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102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150" dirty="0">
                          <a:latin typeface="Arial"/>
                          <a:cs typeface="Arial"/>
                        </a:rPr>
                        <a:t>TÜRK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DİLİ 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II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35" dirty="0">
                          <a:latin typeface="Arial"/>
                          <a:cs typeface="Arial"/>
                        </a:rPr>
                        <a:t>Ahmet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Savran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7214" y="1913635"/>
          <a:ext cx="2452370" cy="2220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marL="9525">
                        <a:lnSpc>
                          <a:spcPts val="1285"/>
                        </a:lnSpc>
                        <a:spcBef>
                          <a:spcPts val="115"/>
                        </a:spcBef>
                      </a:pPr>
                      <a:r>
                        <a:rPr sz="1100" spc="-30" dirty="0">
                          <a:latin typeface="Arial"/>
                          <a:cs typeface="Arial"/>
                        </a:rPr>
                        <a:t>tbl_ogrenciNot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30" dirty="0">
                          <a:latin typeface="Arial"/>
                          <a:cs typeface="Arial"/>
                        </a:rPr>
                        <a:t>ogrNot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9525">
                        <a:lnSpc>
                          <a:spcPts val="1285"/>
                        </a:lnSpc>
                      </a:pPr>
                      <a:r>
                        <a:rPr sz="1100" spc="-35" dirty="0">
                          <a:latin typeface="Arial"/>
                          <a:cs typeface="Arial"/>
                        </a:rPr>
                        <a:t>_id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30480" algn="r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r_id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31750" algn="r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ers_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9845" algn="r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tu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85"/>
                        </a:lnSpc>
                        <a:spcBef>
                          <a:spcPts val="5"/>
                        </a:spcBef>
                      </a:pPr>
                      <a:r>
                        <a:rPr sz="1100" spc="-35" dirty="0">
                          <a:latin typeface="Arial"/>
                          <a:cs typeface="Arial"/>
                        </a:rPr>
                        <a:t>notGirisTarihi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.0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.2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01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.0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.2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.0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.2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.0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.2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85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.0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.2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80"/>
                        </a:lnSpc>
                        <a:spcBef>
                          <a:spcPts val="11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01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.0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.2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.0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.2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270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02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.0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.2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979676" y="2486532"/>
            <a:ext cx="3744595" cy="1282700"/>
          </a:xfrm>
          <a:custGeom>
            <a:avLst/>
            <a:gdLst/>
            <a:ahLst/>
            <a:cxnLst/>
            <a:rect l="l" t="t" r="r" b="b"/>
            <a:pathLst>
              <a:path w="3744595" h="1282700">
                <a:moveTo>
                  <a:pt x="3672459" y="792099"/>
                </a:moveTo>
                <a:lnTo>
                  <a:pt x="2796794" y="792099"/>
                </a:lnTo>
                <a:lnTo>
                  <a:pt x="2793873" y="794893"/>
                </a:lnTo>
                <a:lnTo>
                  <a:pt x="2793873" y="1224153"/>
                </a:lnTo>
                <a:lnTo>
                  <a:pt x="108000" y="1224153"/>
                </a:lnTo>
                <a:lnTo>
                  <a:pt x="167005" y="1189736"/>
                </a:lnTo>
                <a:lnTo>
                  <a:pt x="168021" y="1185926"/>
                </a:lnTo>
                <a:lnTo>
                  <a:pt x="166243" y="1182878"/>
                </a:lnTo>
                <a:lnTo>
                  <a:pt x="164592" y="1179830"/>
                </a:lnTo>
                <a:lnTo>
                  <a:pt x="160655" y="1178814"/>
                </a:lnTo>
                <a:lnTo>
                  <a:pt x="72009" y="1230503"/>
                </a:lnTo>
                <a:lnTo>
                  <a:pt x="160655" y="1282192"/>
                </a:lnTo>
                <a:lnTo>
                  <a:pt x="164592" y="1281176"/>
                </a:lnTo>
                <a:lnTo>
                  <a:pt x="166243" y="1278128"/>
                </a:lnTo>
                <a:lnTo>
                  <a:pt x="168021" y="1275080"/>
                </a:lnTo>
                <a:lnTo>
                  <a:pt x="167005" y="1271270"/>
                </a:lnTo>
                <a:lnTo>
                  <a:pt x="108000" y="1236853"/>
                </a:lnTo>
                <a:lnTo>
                  <a:pt x="2803779" y="1236853"/>
                </a:lnTo>
                <a:lnTo>
                  <a:pt x="2806573" y="1234059"/>
                </a:lnTo>
                <a:lnTo>
                  <a:pt x="2806573" y="1230503"/>
                </a:lnTo>
                <a:lnTo>
                  <a:pt x="2806573" y="1224153"/>
                </a:lnTo>
                <a:lnTo>
                  <a:pt x="2806573" y="804799"/>
                </a:lnTo>
                <a:lnTo>
                  <a:pt x="3672459" y="804799"/>
                </a:lnTo>
                <a:lnTo>
                  <a:pt x="3672459" y="798449"/>
                </a:lnTo>
                <a:lnTo>
                  <a:pt x="3672459" y="792099"/>
                </a:lnTo>
                <a:close/>
              </a:path>
              <a:path w="3744595" h="1282700">
                <a:moveTo>
                  <a:pt x="3672459" y="648081"/>
                </a:moveTo>
                <a:lnTo>
                  <a:pt x="2419604" y="648081"/>
                </a:lnTo>
                <a:lnTo>
                  <a:pt x="2416683" y="650875"/>
                </a:lnTo>
                <a:lnTo>
                  <a:pt x="2416683" y="1008126"/>
                </a:lnTo>
                <a:lnTo>
                  <a:pt x="35991" y="1008126"/>
                </a:lnTo>
                <a:lnTo>
                  <a:pt x="94996" y="973709"/>
                </a:lnTo>
                <a:lnTo>
                  <a:pt x="96012" y="969899"/>
                </a:lnTo>
                <a:lnTo>
                  <a:pt x="94234" y="966851"/>
                </a:lnTo>
                <a:lnTo>
                  <a:pt x="92583" y="963803"/>
                </a:lnTo>
                <a:lnTo>
                  <a:pt x="88646" y="962787"/>
                </a:lnTo>
                <a:lnTo>
                  <a:pt x="0" y="1014476"/>
                </a:lnTo>
                <a:lnTo>
                  <a:pt x="88646" y="1066165"/>
                </a:lnTo>
                <a:lnTo>
                  <a:pt x="92583" y="1065161"/>
                </a:lnTo>
                <a:lnTo>
                  <a:pt x="94234" y="1062113"/>
                </a:lnTo>
                <a:lnTo>
                  <a:pt x="96012" y="1059053"/>
                </a:lnTo>
                <a:lnTo>
                  <a:pt x="94996" y="1055243"/>
                </a:lnTo>
                <a:lnTo>
                  <a:pt x="35991" y="1020826"/>
                </a:lnTo>
                <a:lnTo>
                  <a:pt x="2426589" y="1020826"/>
                </a:lnTo>
                <a:lnTo>
                  <a:pt x="2429383" y="1018032"/>
                </a:lnTo>
                <a:lnTo>
                  <a:pt x="2429383" y="1014476"/>
                </a:lnTo>
                <a:lnTo>
                  <a:pt x="2429383" y="1008126"/>
                </a:lnTo>
                <a:lnTo>
                  <a:pt x="2429383" y="660781"/>
                </a:lnTo>
                <a:lnTo>
                  <a:pt x="3672459" y="660781"/>
                </a:lnTo>
                <a:lnTo>
                  <a:pt x="3672459" y="654431"/>
                </a:lnTo>
                <a:lnTo>
                  <a:pt x="3672459" y="648081"/>
                </a:lnTo>
                <a:close/>
              </a:path>
              <a:path w="3744595" h="1282700">
                <a:moveTo>
                  <a:pt x="3672459" y="576072"/>
                </a:moveTo>
                <a:lnTo>
                  <a:pt x="2351405" y="576072"/>
                </a:lnTo>
                <a:lnTo>
                  <a:pt x="2348484" y="578866"/>
                </a:lnTo>
                <a:lnTo>
                  <a:pt x="2348484" y="864108"/>
                </a:lnTo>
                <a:lnTo>
                  <a:pt x="35991" y="864108"/>
                </a:lnTo>
                <a:lnTo>
                  <a:pt x="94996" y="829691"/>
                </a:lnTo>
                <a:lnTo>
                  <a:pt x="96012" y="825881"/>
                </a:lnTo>
                <a:lnTo>
                  <a:pt x="94234" y="822833"/>
                </a:lnTo>
                <a:lnTo>
                  <a:pt x="92583" y="819785"/>
                </a:lnTo>
                <a:lnTo>
                  <a:pt x="88646" y="818769"/>
                </a:lnTo>
                <a:lnTo>
                  <a:pt x="0" y="870458"/>
                </a:lnTo>
                <a:lnTo>
                  <a:pt x="88646" y="922147"/>
                </a:lnTo>
                <a:lnTo>
                  <a:pt x="92583" y="921131"/>
                </a:lnTo>
                <a:lnTo>
                  <a:pt x="94234" y="918083"/>
                </a:lnTo>
                <a:lnTo>
                  <a:pt x="96012" y="915035"/>
                </a:lnTo>
                <a:lnTo>
                  <a:pt x="94996" y="911225"/>
                </a:lnTo>
                <a:lnTo>
                  <a:pt x="35991" y="876808"/>
                </a:lnTo>
                <a:lnTo>
                  <a:pt x="2358390" y="876808"/>
                </a:lnTo>
                <a:lnTo>
                  <a:pt x="2361184" y="874014"/>
                </a:lnTo>
                <a:lnTo>
                  <a:pt x="2361184" y="870458"/>
                </a:lnTo>
                <a:lnTo>
                  <a:pt x="2361184" y="864108"/>
                </a:lnTo>
                <a:lnTo>
                  <a:pt x="2361184" y="588772"/>
                </a:lnTo>
                <a:lnTo>
                  <a:pt x="3672459" y="588772"/>
                </a:lnTo>
                <a:lnTo>
                  <a:pt x="3672459" y="582422"/>
                </a:lnTo>
                <a:lnTo>
                  <a:pt x="3672459" y="576072"/>
                </a:lnTo>
                <a:close/>
              </a:path>
              <a:path w="3744595" h="1282700">
                <a:moveTo>
                  <a:pt x="3672459" y="216027"/>
                </a:moveTo>
                <a:lnTo>
                  <a:pt x="2005203" y="216027"/>
                </a:lnTo>
                <a:lnTo>
                  <a:pt x="2002409" y="218821"/>
                </a:lnTo>
                <a:lnTo>
                  <a:pt x="2002409" y="432054"/>
                </a:lnTo>
                <a:lnTo>
                  <a:pt x="108000" y="432054"/>
                </a:lnTo>
                <a:lnTo>
                  <a:pt x="167005" y="397637"/>
                </a:lnTo>
                <a:lnTo>
                  <a:pt x="168021" y="393827"/>
                </a:lnTo>
                <a:lnTo>
                  <a:pt x="166243" y="390779"/>
                </a:lnTo>
                <a:lnTo>
                  <a:pt x="164592" y="387731"/>
                </a:lnTo>
                <a:lnTo>
                  <a:pt x="160655" y="386715"/>
                </a:lnTo>
                <a:lnTo>
                  <a:pt x="72009" y="438404"/>
                </a:lnTo>
                <a:lnTo>
                  <a:pt x="160655" y="490093"/>
                </a:lnTo>
                <a:lnTo>
                  <a:pt x="164592" y="489077"/>
                </a:lnTo>
                <a:lnTo>
                  <a:pt x="166243" y="486029"/>
                </a:lnTo>
                <a:lnTo>
                  <a:pt x="168021" y="482981"/>
                </a:lnTo>
                <a:lnTo>
                  <a:pt x="167005" y="479171"/>
                </a:lnTo>
                <a:lnTo>
                  <a:pt x="108000" y="444754"/>
                </a:lnTo>
                <a:lnTo>
                  <a:pt x="2012188" y="444754"/>
                </a:lnTo>
                <a:lnTo>
                  <a:pt x="2015109" y="441960"/>
                </a:lnTo>
                <a:lnTo>
                  <a:pt x="2015109" y="438404"/>
                </a:lnTo>
                <a:lnTo>
                  <a:pt x="2015109" y="432054"/>
                </a:lnTo>
                <a:lnTo>
                  <a:pt x="2015109" y="228727"/>
                </a:lnTo>
                <a:lnTo>
                  <a:pt x="3672459" y="228727"/>
                </a:lnTo>
                <a:lnTo>
                  <a:pt x="3672459" y="222377"/>
                </a:lnTo>
                <a:lnTo>
                  <a:pt x="3672459" y="216027"/>
                </a:lnTo>
                <a:close/>
              </a:path>
              <a:path w="3744595" h="1282700">
                <a:moveTo>
                  <a:pt x="3672459" y="72009"/>
                </a:moveTo>
                <a:lnTo>
                  <a:pt x="1832737" y="72009"/>
                </a:lnTo>
                <a:lnTo>
                  <a:pt x="1829943" y="74803"/>
                </a:lnTo>
                <a:lnTo>
                  <a:pt x="1829943" y="288036"/>
                </a:lnTo>
                <a:lnTo>
                  <a:pt x="35991" y="288036"/>
                </a:lnTo>
                <a:lnTo>
                  <a:pt x="94996" y="253619"/>
                </a:lnTo>
                <a:lnTo>
                  <a:pt x="96012" y="249809"/>
                </a:lnTo>
                <a:lnTo>
                  <a:pt x="94234" y="246761"/>
                </a:lnTo>
                <a:lnTo>
                  <a:pt x="92583" y="243713"/>
                </a:lnTo>
                <a:lnTo>
                  <a:pt x="88646" y="242697"/>
                </a:lnTo>
                <a:lnTo>
                  <a:pt x="0" y="294386"/>
                </a:lnTo>
                <a:lnTo>
                  <a:pt x="88646" y="346075"/>
                </a:lnTo>
                <a:lnTo>
                  <a:pt x="92583" y="345059"/>
                </a:lnTo>
                <a:lnTo>
                  <a:pt x="94234" y="342011"/>
                </a:lnTo>
                <a:lnTo>
                  <a:pt x="96012" y="338963"/>
                </a:lnTo>
                <a:lnTo>
                  <a:pt x="94996" y="335153"/>
                </a:lnTo>
                <a:lnTo>
                  <a:pt x="35991" y="300736"/>
                </a:lnTo>
                <a:lnTo>
                  <a:pt x="1839722" y="300736"/>
                </a:lnTo>
                <a:lnTo>
                  <a:pt x="1842643" y="297942"/>
                </a:lnTo>
                <a:lnTo>
                  <a:pt x="1842643" y="294386"/>
                </a:lnTo>
                <a:lnTo>
                  <a:pt x="1842643" y="288036"/>
                </a:lnTo>
                <a:lnTo>
                  <a:pt x="1842643" y="84709"/>
                </a:lnTo>
                <a:lnTo>
                  <a:pt x="3672459" y="84709"/>
                </a:lnTo>
                <a:lnTo>
                  <a:pt x="3672459" y="78359"/>
                </a:lnTo>
                <a:lnTo>
                  <a:pt x="3672459" y="72009"/>
                </a:lnTo>
                <a:close/>
              </a:path>
              <a:path w="3744595" h="1282700">
                <a:moveTo>
                  <a:pt x="3672459" y="0"/>
                </a:moveTo>
                <a:lnTo>
                  <a:pt x="1682623" y="0"/>
                </a:lnTo>
                <a:lnTo>
                  <a:pt x="1679702" y="2794"/>
                </a:lnTo>
                <a:lnTo>
                  <a:pt x="1679702" y="144018"/>
                </a:lnTo>
                <a:lnTo>
                  <a:pt x="35991" y="144018"/>
                </a:lnTo>
                <a:lnTo>
                  <a:pt x="94996" y="109601"/>
                </a:lnTo>
                <a:lnTo>
                  <a:pt x="96012" y="105791"/>
                </a:lnTo>
                <a:lnTo>
                  <a:pt x="94234" y="102743"/>
                </a:lnTo>
                <a:lnTo>
                  <a:pt x="92583" y="99695"/>
                </a:lnTo>
                <a:lnTo>
                  <a:pt x="88646" y="98679"/>
                </a:lnTo>
                <a:lnTo>
                  <a:pt x="0" y="150368"/>
                </a:lnTo>
                <a:lnTo>
                  <a:pt x="88646" y="202057"/>
                </a:lnTo>
                <a:lnTo>
                  <a:pt x="92583" y="201041"/>
                </a:lnTo>
                <a:lnTo>
                  <a:pt x="94234" y="197993"/>
                </a:lnTo>
                <a:lnTo>
                  <a:pt x="96012" y="194945"/>
                </a:lnTo>
                <a:lnTo>
                  <a:pt x="94996" y="191135"/>
                </a:lnTo>
                <a:lnTo>
                  <a:pt x="35991" y="156718"/>
                </a:lnTo>
                <a:lnTo>
                  <a:pt x="1689608" y="156718"/>
                </a:lnTo>
                <a:lnTo>
                  <a:pt x="1692402" y="153924"/>
                </a:lnTo>
                <a:lnTo>
                  <a:pt x="1692402" y="150368"/>
                </a:lnTo>
                <a:lnTo>
                  <a:pt x="1692402" y="144018"/>
                </a:lnTo>
                <a:lnTo>
                  <a:pt x="1692402" y="12700"/>
                </a:lnTo>
                <a:lnTo>
                  <a:pt x="3672459" y="12700"/>
                </a:lnTo>
                <a:lnTo>
                  <a:pt x="3672459" y="6350"/>
                </a:lnTo>
                <a:lnTo>
                  <a:pt x="3672459" y="0"/>
                </a:lnTo>
                <a:close/>
              </a:path>
              <a:path w="3744595" h="1282700">
                <a:moveTo>
                  <a:pt x="3744468" y="432054"/>
                </a:moveTo>
                <a:lnTo>
                  <a:pt x="2155317" y="432054"/>
                </a:lnTo>
                <a:lnTo>
                  <a:pt x="2152523" y="434848"/>
                </a:lnTo>
                <a:lnTo>
                  <a:pt x="2152523" y="648081"/>
                </a:lnTo>
                <a:lnTo>
                  <a:pt x="35991" y="648081"/>
                </a:lnTo>
                <a:lnTo>
                  <a:pt x="94996" y="613664"/>
                </a:lnTo>
                <a:lnTo>
                  <a:pt x="96012" y="609854"/>
                </a:lnTo>
                <a:lnTo>
                  <a:pt x="94234" y="606806"/>
                </a:lnTo>
                <a:lnTo>
                  <a:pt x="92583" y="603758"/>
                </a:lnTo>
                <a:lnTo>
                  <a:pt x="88646" y="602742"/>
                </a:lnTo>
                <a:lnTo>
                  <a:pt x="0" y="654431"/>
                </a:lnTo>
                <a:lnTo>
                  <a:pt x="88646" y="706120"/>
                </a:lnTo>
                <a:lnTo>
                  <a:pt x="92583" y="705104"/>
                </a:lnTo>
                <a:lnTo>
                  <a:pt x="94234" y="702056"/>
                </a:lnTo>
                <a:lnTo>
                  <a:pt x="96012" y="699008"/>
                </a:lnTo>
                <a:lnTo>
                  <a:pt x="94996" y="695198"/>
                </a:lnTo>
                <a:lnTo>
                  <a:pt x="35991" y="660781"/>
                </a:lnTo>
                <a:lnTo>
                  <a:pt x="2162302" y="660781"/>
                </a:lnTo>
                <a:lnTo>
                  <a:pt x="2165223" y="657987"/>
                </a:lnTo>
                <a:lnTo>
                  <a:pt x="2165223" y="654431"/>
                </a:lnTo>
                <a:lnTo>
                  <a:pt x="2165223" y="648081"/>
                </a:lnTo>
                <a:lnTo>
                  <a:pt x="2165223" y="444754"/>
                </a:lnTo>
                <a:lnTo>
                  <a:pt x="3744468" y="444754"/>
                </a:lnTo>
                <a:lnTo>
                  <a:pt x="3744468" y="438404"/>
                </a:lnTo>
                <a:lnTo>
                  <a:pt x="3744468" y="432054"/>
                </a:lnTo>
                <a:close/>
              </a:path>
            </a:pathLst>
          </a:custGeom>
          <a:solidFill>
            <a:srgbClr val="5FC8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6303" y="513943"/>
            <a:ext cx="5177155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SELECT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968375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FROM	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tbl_ogrenciNot</a:t>
            </a:r>
            <a:r>
              <a:rPr sz="2000" spc="-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50038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JOIN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tbl_ders d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ON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n.ders_id =</a:t>
            </a:r>
            <a:r>
              <a:rPr sz="2000" spc="-1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d.ders_id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41272" y="4142740"/>
          <a:ext cx="6061073" cy="1840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6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44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 marL="9525" marR="152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t_  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80"/>
                        </a:lnSpc>
                      </a:pPr>
                      <a:r>
                        <a:rPr sz="1100" spc="-35" dirty="0">
                          <a:latin typeface="Arial"/>
                          <a:cs typeface="Arial"/>
                        </a:rPr>
                        <a:t>ogr_id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280"/>
                        </a:lnSpc>
                      </a:pPr>
                      <a:r>
                        <a:rPr sz="1100" spc="-45" dirty="0">
                          <a:latin typeface="Arial"/>
                          <a:cs typeface="Arial"/>
                        </a:rPr>
                        <a:t>ders_id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9845" algn="r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tu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8575" algn="r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tGir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isTarih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30480" algn="r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ers_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id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52705" algn="ctr">
                        <a:lnSpc>
                          <a:spcPts val="128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ersK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ts val="1280"/>
                        </a:lnSpc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dersAd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ts val="1280"/>
                        </a:lnSpc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dersVeren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.0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.2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155" dirty="0">
                          <a:latin typeface="Arial"/>
                          <a:cs typeface="Arial"/>
                        </a:rPr>
                        <a:t>BPG</a:t>
                      </a:r>
                      <a:r>
                        <a:rPr sz="11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114" dirty="0">
                          <a:latin typeface="Arial"/>
                          <a:cs typeface="Arial"/>
                        </a:rPr>
                        <a:t>VERİTABANI 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30" dirty="0">
                          <a:latin typeface="Arial"/>
                          <a:cs typeface="Arial"/>
                        </a:rPr>
                        <a:t>Ali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85" dirty="0">
                          <a:latin typeface="Arial"/>
                          <a:cs typeface="Arial"/>
                        </a:rPr>
                        <a:t>Coşkun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01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.0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.2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155" dirty="0">
                          <a:latin typeface="Arial"/>
                          <a:cs typeface="Arial"/>
                        </a:rPr>
                        <a:t>BPG</a:t>
                      </a:r>
                      <a:r>
                        <a:rPr sz="11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114" dirty="0">
                          <a:latin typeface="Arial"/>
                          <a:cs typeface="Arial"/>
                        </a:rPr>
                        <a:t>VERİTABANI 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30" dirty="0">
                          <a:latin typeface="Arial"/>
                          <a:cs typeface="Arial"/>
                        </a:rPr>
                        <a:t>Ali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85" dirty="0">
                          <a:latin typeface="Arial"/>
                          <a:cs typeface="Arial"/>
                        </a:rPr>
                        <a:t>Coşkun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.0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.2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155" dirty="0">
                          <a:latin typeface="Arial"/>
                          <a:cs typeface="Arial"/>
                        </a:rPr>
                        <a:t>BPG</a:t>
                      </a:r>
                      <a:r>
                        <a:rPr sz="11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102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55" dirty="0">
                          <a:latin typeface="Arial"/>
                          <a:cs typeface="Arial"/>
                        </a:rPr>
                        <a:t>Bilgisayar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30" dirty="0">
                          <a:latin typeface="Arial"/>
                          <a:cs typeface="Arial"/>
                        </a:rPr>
                        <a:t>Ali</a:t>
                      </a:r>
                      <a:r>
                        <a:rPr sz="11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85" dirty="0">
                          <a:latin typeface="Arial"/>
                          <a:cs typeface="Arial"/>
                        </a:rPr>
                        <a:t>Coşkun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.0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.2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155" dirty="0">
                          <a:latin typeface="Arial"/>
                          <a:cs typeface="Arial"/>
                        </a:rPr>
                        <a:t>BPG</a:t>
                      </a:r>
                      <a:r>
                        <a:rPr sz="11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103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135" dirty="0">
                          <a:latin typeface="Arial"/>
                          <a:cs typeface="Arial"/>
                        </a:rPr>
                        <a:t>BİLGİSAYAR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DONANIMI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75" dirty="0">
                          <a:latin typeface="Arial"/>
                          <a:cs typeface="Arial"/>
                        </a:rPr>
                        <a:t>Engin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Dutar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.03.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20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95" dirty="0">
                          <a:latin typeface="Arial"/>
                          <a:cs typeface="Arial"/>
                        </a:rPr>
                        <a:t>ING</a:t>
                      </a:r>
                      <a:r>
                        <a:rPr sz="11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120" dirty="0">
                          <a:latin typeface="Arial"/>
                          <a:cs typeface="Arial"/>
                        </a:rPr>
                        <a:t>İNGİLİZCE 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- 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30" dirty="0">
                          <a:latin typeface="Arial"/>
                          <a:cs typeface="Arial"/>
                        </a:rPr>
                        <a:t>Ali 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Rıza</a:t>
                      </a:r>
                      <a:r>
                        <a:rPr sz="11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Emirbey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487"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01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.0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.2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95" dirty="0">
                          <a:latin typeface="Arial"/>
                          <a:cs typeface="Arial"/>
                        </a:rPr>
                        <a:t>ING</a:t>
                      </a:r>
                      <a:r>
                        <a:rPr sz="11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120" dirty="0">
                          <a:latin typeface="Arial"/>
                          <a:cs typeface="Arial"/>
                        </a:rPr>
                        <a:t>İNGİLİZCE 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- 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30" dirty="0">
                          <a:latin typeface="Arial"/>
                          <a:cs typeface="Arial"/>
                        </a:rPr>
                        <a:t>Ali 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Rıza</a:t>
                      </a:r>
                      <a:r>
                        <a:rPr sz="11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Emirbey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20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.0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.2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95" dirty="0">
                          <a:latin typeface="Arial"/>
                          <a:cs typeface="Arial"/>
                        </a:rPr>
                        <a:t>ING</a:t>
                      </a:r>
                      <a:r>
                        <a:rPr sz="11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102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120" dirty="0">
                          <a:latin typeface="Arial"/>
                          <a:cs typeface="Arial"/>
                        </a:rPr>
                        <a:t>İNGİLİZCE 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100" spc="-35" dirty="0">
                          <a:latin typeface="Arial"/>
                          <a:cs typeface="Arial"/>
                        </a:rPr>
                        <a:t>II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280"/>
                        </a:lnSpc>
                        <a:spcBef>
                          <a:spcPts val="120"/>
                        </a:spcBef>
                      </a:pPr>
                      <a:r>
                        <a:rPr sz="1100" spc="-30" dirty="0">
                          <a:latin typeface="Arial"/>
                          <a:cs typeface="Arial"/>
                        </a:rPr>
                        <a:t>Ali </a:t>
                      </a:r>
                      <a:r>
                        <a:rPr sz="1100" spc="-114" dirty="0">
                          <a:latin typeface="Arial"/>
                          <a:cs typeface="Arial"/>
                        </a:rPr>
                        <a:t>Rıza</a:t>
                      </a:r>
                      <a:r>
                        <a:rPr sz="11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Emirbey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Altbilgi Yer Tutucusu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673" y="408508"/>
            <a:ext cx="36944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Left Outer</a:t>
            </a:r>
            <a:r>
              <a:rPr spc="-85" dirty="0"/>
              <a:t> </a:t>
            </a:r>
            <a:r>
              <a:rPr dirty="0"/>
              <a:t>Join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14882" y="1606803"/>
            <a:ext cx="1898014" cy="1537970"/>
            <a:chOff x="814882" y="1606803"/>
            <a:chExt cx="1898014" cy="1537970"/>
          </a:xfrm>
        </p:grpSpPr>
        <p:sp>
          <p:nvSpPr>
            <p:cNvPr id="4" name="object 4"/>
            <p:cNvSpPr/>
            <p:nvPr/>
          </p:nvSpPr>
          <p:spPr>
            <a:xfrm>
              <a:off x="827582" y="1619503"/>
              <a:ext cx="1296670" cy="1512570"/>
            </a:xfrm>
            <a:custGeom>
              <a:avLst/>
              <a:gdLst/>
              <a:ahLst/>
              <a:cxnLst/>
              <a:rect l="l" t="t" r="r" b="b"/>
              <a:pathLst>
                <a:path w="1296670" h="1512570">
                  <a:moveTo>
                    <a:pt x="648030" y="0"/>
                  </a:moveTo>
                  <a:lnTo>
                    <a:pt x="603664" y="1744"/>
                  </a:lnTo>
                  <a:lnTo>
                    <a:pt x="560101" y="6901"/>
                  </a:lnTo>
                  <a:lnTo>
                    <a:pt x="517436" y="15358"/>
                  </a:lnTo>
                  <a:lnTo>
                    <a:pt x="475766" y="27003"/>
                  </a:lnTo>
                  <a:lnTo>
                    <a:pt x="435187" y="41724"/>
                  </a:lnTo>
                  <a:lnTo>
                    <a:pt x="395797" y="59408"/>
                  </a:lnTo>
                  <a:lnTo>
                    <a:pt x="357692" y="79941"/>
                  </a:lnTo>
                  <a:lnTo>
                    <a:pt x="320967" y="103213"/>
                  </a:lnTo>
                  <a:lnTo>
                    <a:pt x="285720" y="129109"/>
                  </a:lnTo>
                  <a:lnTo>
                    <a:pt x="252048" y="157518"/>
                  </a:lnTo>
                  <a:lnTo>
                    <a:pt x="220046" y="188328"/>
                  </a:lnTo>
                  <a:lnTo>
                    <a:pt x="189812" y="221424"/>
                  </a:lnTo>
                  <a:lnTo>
                    <a:pt x="161442" y="256695"/>
                  </a:lnTo>
                  <a:lnTo>
                    <a:pt x="135032" y="294029"/>
                  </a:lnTo>
                  <a:lnTo>
                    <a:pt x="110679" y="333312"/>
                  </a:lnTo>
                  <a:lnTo>
                    <a:pt x="88480" y="374433"/>
                  </a:lnTo>
                  <a:lnTo>
                    <a:pt x="68531" y="417278"/>
                  </a:lnTo>
                  <a:lnTo>
                    <a:pt x="50928" y="461736"/>
                  </a:lnTo>
                  <a:lnTo>
                    <a:pt x="35769" y="507693"/>
                  </a:lnTo>
                  <a:lnTo>
                    <a:pt x="23149" y="555037"/>
                  </a:lnTo>
                  <a:lnTo>
                    <a:pt x="13166" y="603655"/>
                  </a:lnTo>
                  <a:lnTo>
                    <a:pt x="5916" y="653435"/>
                  </a:lnTo>
                  <a:lnTo>
                    <a:pt x="1495" y="704264"/>
                  </a:lnTo>
                  <a:lnTo>
                    <a:pt x="0" y="756031"/>
                  </a:lnTo>
                  <a:lnTo>
                    <a:pt x="1495" y="807797"/>
                  </a:lnTo>
                  <a:lnTo>
                    <a:pt x="5916" y="858629"/>
                  </a:lnTo>
                  <a:lnTo>
                    <a:pt x="13166" y="908412"/>
                  </a:lnTo>
                  <a:lnTo>
                    <a:pt x="23149" y="957034"/>
                  </a:lnTo>
                  <a:lnTo>
                    <a:pt x="35769" y="1004383"/>
                  </a:lnTo>
                  <a:lnTo>
                    <a:pt x="50928" y="1050345"/>
                  </a:lnTo>
                  <a:lnTo>
                    <a:pt x="68531" y="1094809"/>
                  </a:lnTo>
                  <a:lnTo>
                    <a:pt x="88480" y="1137661"/>
                  </a:lnTo>
                  <a:lnTo>
                    <a:pt x="110679" y="1178789"/>
                  </a:lnTo>
                  <a:lnTo>
                    <a:pt x="135032" y="1218080"/>
                  </a:lnTo>
                  <a:lnTo>
                    <a:pt x="161442" y="1255421"/>
                  </a:lnTo>
                  <a:lnTo>
                    <a:pt x="189812" y="1290701"/>
                  </a:lnTo>
                  <a:lnTo>
                    <a:pt x="220046" y="1323805"/>
                  </a:lnTo>
                  <a:lnTo>
                    <a:pt x="252048" y="1354622"/>
                  </a:lnTo>
                  <a:lnTo>
                    <a:pt x="285720" y="1383038"/>
                  </a:lnTo>
                  <a:lnTo>
                    <a:pt x="320967" y="1408942"/>
                  </a:lnTo>
                  <a:lnTo>
                    <a:pt x="357692" y="1432220"/>
                  </a:lnTo>
                  <a:lnTo>
                    <a:pt x="395797" y="1452760"/>
                  </a:lnTo>
                  <a:lnTo>
                    <a:pt x="435187" y="1470450"/>
                  </a:lnTo>
                  <a:lnTo>
                    <a:pt x="475766" y="1485175"/>
                  </a:lnTo>
                  <a:lnTo>
                    <a:pt x="517436" y="1496824"/>
                  </a:lnTo>
                  <a:lnTo>
                    <a:pt x="560101" y="1505285"/>
                  </a:lnTo>
                  <a:lnTo>
                    <a:pt x="603664" y="1510444"/>
                  </a:lnTo>
                  <a:lnTo>
                    <a:pt x="648030" y="1512189"/>
                  </a:lnTo>
                  <a:lnTo>
                    <a:pt x="692411" y="1510444"/>
                  </a:lnTo>
                  <a:lnTo>
                    <a:pt x="735989" y="1505285"/>
                  </a:lnTo>
                  <a:lnTo>
                    <a:pt x="778666" y="1496824"/>
                  </a:lnTo>
                  <a:lnTo>
                    <a:pt x="820346" y="1485175"/>
                  </a:lnTo>
                  <a:lnTo>
                    <a:pt x="860932" y="1470450"/>
                  </a:lnTo>
                  <a:lnTo>
                    <a:pt x="900329" y="1452760"/>
                  </a:lnTo>
                  <a:lnTo>
                    <a:pt x="938440" y="1432220"/>
                  </a:lnTo>
                  <a:lnTo>
                    <a:pt x="975168" y="1408942"/>
                  </a:lnTo>
                  <a:lnTo>
                    <a:pt x="1010417" y="1383038"/>
                  </a:lnTo>
                  <a:lnTo>
                    <a:pt x="1044090" y="1354622"/>
                  </a:lnTo>
                  <a:lnTo>
                    <a:pt x="1076092" y="1323805"/>
                  </a:lnTo>
                  <a:lnTo>
                    <a:pt x="1106325" y="1290701"/>
                  </a:lnTo>
                  <a:lnTo>
                    <a:pt x="1134694" y="1255421"/>
                  </a:lnTo>
                  <a:lnTo>
                    <a:pt x="1161102" y="1218080"/>
                  </a:lnTo>
                  <a:lnTo>
                    <a:pt x="1185452" y="1178789"/>
                  </a:lnTo>
                  <a:lnTo>
                    <a:pt x="1207648" y="1137661"/>
                  </a:lnTo>
                  <a:lnTo>
                    <a:pt x="1227594" y="1094809"/>
                  </a:lnTo>
                  <a:lnTo>
                    <a:pt x="1245194" y="1050345"/>
                  </a:lnTo>
                  <a:lnTo>
                    <a:pt x="1260350" y="1004383"/>
                  </a:lnTo>
                  <a:lnTo>
                    <a:pt x="1272967" y="957034"/>
                  </a:lnTo>
                  <a:lnTo>
                    <a:pt x="1282948" y="908412"/>
                  </a:lnTo>
                  <a:lnTo>
                    <a:pt x="1290196" y="858629"/>
                  </a:lnTo>
                  <a:lnTo>
                    <a:pt x="1294616" y="807797"/>
                  </a:lnTo>
                  <a:lnTo>
                    <a:pt x="1296111" y="756031"/>
                  </a:lnTo>
                  <a:lnTo>
                    <a:pt x="1294616" y="704264"/>
                  </a:lnTo>
                  <a:lnTo>
                    <a:pt x="1290196" y="653435"/>
                  </a:lnTo>
                  <a:lnTo>
                    <a:pt x="1282948" y="603655"/>
                  </a:lnTo>
                  <a:lnTo>
                    <a:pt x="1272967" y="555037"/>
                  </a:lnTo>
                  <a:lnTo>
                    <a:pt x="1260350" y="507693"/>
                  </a:lnTo>
                  <a:lnTo>
                    <a:pt x="1245194" y="461736"/>
                  </a:lnTo>
                  <a:lnTo>
                    <a:pt x="1227594" y="417278"/>
                  </a:lnTo>
                  <a:lnTo>
                    <a:pt x="1207648" y="374433"/>
                  </a:lnTo>
                  <a:lnTo>
                    <a:pt x="1185452" y="333312"/>
                  </a:lnTo>
                  <a:lnTo>
                    <a:pt x="1161102" y="294029"/>
                  </a:lnTo>
                  <a:lnTo>
                    <a:pt x="1134694" y="256695"/>
                  </a:lnTo>
                  <a:lnTo>
                    <a:pt x="1106325" y="221424"/>
                  </a:lnTo>
                  <a:lnTo>
                    <a:pt x="1076092" y="188328"/>
                  </a:lnTo>
                  <a:lnTo>
                    <a:pt x="1044090" y="157518"/>
                  </a:lnTo>
                  <a:lnTo>
                    <a:pt x="1010417" y="129109"/>
                  </a:lnTo>
                  <a:lnTo>
                    <a:pt x="975168" y="103213"/>
                  </a:lnTo>
                  <a:lnTo>
                    <a:pt x="938440" y="79941"/>
                  </a:lnTo>
                  <a:lnTo>
                    <a:pt x="900329" y="59408"/>
                  </a:lnTo>
                  <a:lnTo>
                    <a:pt x="860932" y="41724"/>
                  </a:lnTo>
                  <a:lnTo>
                    <a:pt x="820346" y="27003"/>
                  </a:lnTo>
                  <a:lnTo>
                    <a:pt x="778666" y="15358"/>
                  </a:lnTo>
                  <a:lnTo>
                    <a:pt x="735989" y="6901"/>
                  </a:lnTo>
                  <a:lnTo>
                    <a:pt x="692411" y="1744"/>
                  </a:lnTo>
                  <a:lnTo>
                    <a:pt x="64803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7582" y="1619503"/>
              <a:ext cx="1872614" cy="1512570"/>
            </a:xfrm>
            <a:custGeom>
              <a:avLst/>
              <a:gdLst/>
              <a:ahLst/>
              <a:cxnLst/>
              <a:rect l="l" t="t" r="r" b="b"/>
              <a:pathLst>
                <a:path w="1872614" h="1512570">
                  <a:moveTo>
                    <a:pt x="0" y="756031"/>
                  </a:moveTo>
                  <a:lnTo>
                    <a:pt x="1495" y="704264"/>
                  </a:lnTo>
                  <a:lnTo>
                    <a:pt x="5916" y="653435"/>
                  </a:lnTo>
                  <a:lnTo>
                    <a:pt x="13166" y="603655"/>
                  </a:lnTo>
                  <a:lnTo>
                    <a:pt x="23149" y="555037"/>
                  </a:lnTo>
                  <a:lnTo>
                    <a:pt x="35769" y="507693"/>
                  </a:lnTo>
                  <a:lnTo>
                    <a:pt x="50928" y="461736"/>
                  </a:lnTo>
                  <a:lnTo>
                    <a:pt x="68531" y="417278"/>
                  </a:lnTo>
                  <a:lnTo>
                    <a:pt x="88480" y="374433"/>
                  </a:lnTo>
                  <a:lnTo>
                    <a:pt x="110679" y="333312"/>
                  </a:lnTo>
                  <a:lnTo>
                    <a:pt x="135032" y="294029"/>
                  </a:lnTo>
                  <a:lnTo>
                    <a:pt x="161442" y="256695"/>
                  </a:lnTo>
                  <a:lnTo>
                    <a:pt x="189812" y="221424"/>
                  </a:lnTo>
                  <a:lnTo>
                    <a:pt x="220046" y="188328"/>
                  </a:lnTo>
                  <a:lnTo>
                    <a:pt x="252048" y="157518"/>
                  </a:lnTo>
                  <a:lnTo>
                    <a:pt x="285720" y="129109"/>
                  </a:lnTo>
                  <a:lnTo>
                    <a:pt x="320967" y="103213"/>
                  </a:lnTo>
                  <a:lnTo>
                    <a:pt x="357692" y="79941"/>
                  </a:lnTo>
                  <a:lnTo>
                    <a:pt x="395797" y="59408"/>
                  </a:lnTo>
                  <a:lnTo>
                    <a:pt x="435187" y="41724"/>
                  </a:lnTo>
                  <a:lnTo>
                    <a:pt x="475766" y="27003"/>
                  </a:lnTo>
                  <a:lnTo>
                    <a:pt x="517436" y="15358"/>
                  </a:lnTo>
                  <a:lnTo>
                    <a:pt x="560101" y="6901"/>
                  </a:lnTo>
                  <a:lnTo>
                    <a:pt x="603664" y="1744"/>
                  </a:lnTo>
                  <a:lnTo>
                    <a:pt x="648030" y="0"/>
                  </a:lnTo>
                  <a:lnTo>
                    <a:pt x="692411" y="1744"/>
                  </a:lnTo>
                  <a:lnTo>
                    <a:pt x="735989" y="6901"/>
                  </a:lnTo>
                  <a:lnTo>
                    <a:pt x="778666" y="15358"/>
                  </a:lnTo>
                  <a:lnTo>
                    <a:pt x="820346" y="27003"/>
                  </a:lnTo>
                  <a:lnTo>
                    <a:pt x="860932" y="41724"/>
                  </a:lnTo>
                  <a:lnTo>
                    <a:pt x="900329" y="59408"/>
                  </a:lnTo>
                  <a:lnTo>
                    <a:pt x="938440" y="79941"/>
                  </a:lnTo>
                  <a:lnTo>
                    <a:pt x="975168" y="103213"/>
                  </a:lnTo>
                  <a:lnTo>
                    <a:pt x="1010417" y="129109"/>
                  </a:lnTo>
                  <a:lnTo>
                    <a:pt x="1044090" y="157518"/>
                  </a:lnTo>
                  <a:lnTo>
                    <a:pt x="1076092" y="188328"/>
                  </a:lnTo>
                  <a:lnTo>
                    <a:pt x="1106325" y="221424"/>
                  </a:lnTo>
                  <a:lnTo>
                    <a:pt x="1134694" y="256695"/>
                  </a:lnTo>
                  <a:lnTo>
                    <a:pt x="1161102" y="294029"/>
                  </a:lnTo>
                  <a:lnTo>
                    <a:pt x="1185452" y="333312"/>
                  </a:lnTo>
                  <a:lnTo>
                    <a:pt x="1207648" y="374433"/>
                  </a:lnTo>
                  <a:lnTo>
                    <a:pt x="1227594" y="417278"/>
                  </a:lnTo>
                  <a:lnTo>
                    <a:pt x="1245194" y="461736"/>
                  </a:lnTo>
                  <a:lnTo>
                    <a:pt x="1260350" y="507693"/>
                  </a:lnTo>
                  <a:lnTo>
                    <a:pt x="1272967" y="555037"/>
                  </a:lnTo>
                  <a:lnTo>
                    <a:pt x="1282948" y="603655"/>
                  </a:lnTo>
                  <a:lnTo>
                    <a:pt x="1290196" y="653435"/>
                  </a:lnTo>
                  <a:lnTo>
                    <a:pt x="1294616" y="704264"/>
                  </a:lnTo>
                  <a:lnTo>
                    <a:pt x="1296111" y="756031"/>
                  </a:lnTo>
                  <a:lnTo>
                    <a:pt x="1294616" y="807797"/>
                  </a:lnTo>
                  <a:lnTo>
                    <a:pt x="1290196" y="858629"/>
                  </a:lnTo>
                  <a:lnTo>
                    <a:pt x="1282948" y="908412"/>
                  </a:lnTo>
                  <a:lnTo>
                    <a:pt x="1272967" y="957034"/>
                  </a:lnTo>
                  <a:lnTo>
                    <a:pt x="1260350" y="1004383"/>
                  </a:lnTo>
                  <a:lnTo>
                    <a:pt x="1245194" y="1050345"/>
                  </a:lnTo>
                  <a:lnTo>
                    <a:pt x="1227594" y="1094809"/>
                  </a:lnTo>
                  <a:lnTo>
                    <a:pt x="1207648" y="1137661"/>
                  </a:lnTo>
                  <a:lnTo>
                    <a:pt x="1185452" y="1178789"/>
                  </a:lnTo>
                  <a:lnTo>
                    <a:pt x="1161102" y="1218080"/>
                  </a:lnTo>
                  <a:lnTo>
                    <a:pt x="1134694" y="1255421"/>
                  </a:lnTo>
                  <a:lnTo>
                    <a:pt x="1106325" y="1290701"/>
                  </a:lnTo>
                  <a:lnTo>
                    <a:pt x="1076092" y="1323805"/>
                  </a:lnTo>
                  <a:lnTo>
                    <a:pt x="1044090" y="1354622"/>
                  </a:lnTo>
                  <a:lnTo>
                    <a:pt x="1010417" y="1383038"/>
                  </a:lnTo>
                  <a:lnTo>
                    <a:pt x="975168" y="1408942"/>
                  </a:lnTo>
                  <a:lnTo>
                    <a:pt x="938440" y="1432220"/>
                  </a:lnTo>
                  <a:lnTo>
                    <a:pt x="900329" y="1452760"/>
                  </a:lnTo>
                  <a:lnTo>
                    <a:pt x="860932" y="1470450"/>
                  </a:lnTo>
                  <a:lnTo>
                    <a:pt x="820346" y="1485175"/>
                  </a:lnTo>
                  <a:lnTo>
                    <a:pt x="778666" y="1496824"/>
                  </a:lnTo>
                  <a:lnTo>
                    <a:pt x="735989" y="1505285"/>
                  </a:lnTo>
                  <a:lnTo>
                    <a:pt x="692411" y="1510444"/>
                  </a:lnTo>
                  <a:lnTo>
                    <a:pt x="648030" y="1512189"/>
                  </a:lnTo>
                  <a:lnTo>
                    <a:pt x="603664" y="1510444"/>
                  </a:lnTo>
                  <a:lnTo>
                    <a:pt x="560101" y="1505285"/>
                  </a:lnTo>
                  <a:lnTo>
                    <a:pt x="517436" y="1496824"/>
                  </a:lnTo>
                  <a:lnTo>
                    <a:pt x="475766" y="1485175"/>
                  </a:lnTo>
                  <a:lnTo>
                    <a:pt x="435187" y="1470450"/>
                  </a:lnTo>
                  <a:lnTo>
                    <a:pt x="395797" y="1452760"/>
                  </a:lnTo>
                  <a:lnTo>
                    <a:pt x="357692" y="1432220"/>
                  </a:lnTo>
                  <a:lnTo>
                    <a:pt x="320967" y="1408942"/>
                  </a:lnTo>
                  <a:lnTo>
                    <a:pt x="285720" y="1383038"/>
                  </a:lnTo>
                  <a:lnTo>
                    <a:pt x="252048" y="1354622"/>
                  </a:lnTo>
                  <a:lnTo>
                    <a:pt x="220046" y="1323805"/>
                  </a:lnTo>
                  <a:lnTo>
                    <a:pt x="189812" y="1290700"/>
                  </a:lnTo>
                  <a:lnTo>
                    <a:pt x="161442" y="1255421"/>
                  </a:lnTo>
                  <a:lnTo>
                    <a:pt x="135032" y="1218080"/>
                  </a:lnTo>
                  <a:lnTo>
                    <a:pt x="110679" y="1178789"/>
                  </a:lnTo>
                  <a:lnTo>
                    <a:pt x="88480" y="1137661"/>
                  </a:lnTo>
                  <a:lnTo>
                    <a:pt x="68531" y="1094809"/>
                  </a:lnTo>
                  <a:lnTo>
                    <a:pt x="50928" y="1050345"/>
                  </a:lnTo>
                  <a:lnTo>
                    <a:pt x="35769" y="1004383"/>
                  </a:lnTo>
                  <a:lnTo>
                    <a:pt x="23149" y="957034"/>
                  </a:lnTo>
                  <a:lnTo>
                    <a:pt x="13166" y="908412"/>
                  </a:lnTo>
                  <a:lnTo>
                    <a:pt x="5916" y="858629"/>
                  </a:lnTo>
                  <a:lnTo>
                    <a:pt x="1495" y="807797"/>
                  </a:lnTo>
                  <a:lnTo>
                    <a:pt x="0" y="756031"/>
                  </a:lnTo>
                  <a:close/>
                </a:path>
                <a:path w="1872614" h="1512570">
                  <a:moveTo>
                    <a:pt x="576021" y="756031"/>
                  </a:moveTo>
                  <a:lnTo>
                    <a:pt x="577516" y="704264"/>
                  </a:lnTo>
                  <a:lnTo>
                    <a:pt x="581938" y="653435"/>
                  </a:lnTo>
                  <a:lnTo>
                    <a:pt x="589189" y="603655"/>
                  </a:lnTo>
                  <a:lnTo>
                    <a:pt x="599174" y="555037"/>
                  </a:lnTo>
                  <a:lnTo>
                    <a:pt x="611795" y="507693"/>
                  </a:lnTo>
                  <a:lnTo>
                    <a:pt x="626956" y="461736"/>
                  </a:lnTo>
                  <a:lnTo>
                    <a:pt x="644560" y="417278"/>
                  </a:lnTo>
                  <a:lnTo>
                    <a:pt x="664511" y="374433"/>
                  </a:lnTo>
                  <a:lnTo>
                    <a:pt x="686713" y="333312"/>
                  </a:lnTo>
                  <a:lnTo>
                    <a:pt x="711068" y="294029"/>
                  </a:lnTo>
                  <a:lnTo>
                    <a:pt x="737481" y="256695"/>
                  </a:lnTo>
                  <a:lnTo>
                    <a:pt x="765854" y="221424"/>
                  </a:lnTo>
                  <a:lnTo>
                    <a:pt x="796091" y="188328"/>
                  </a:lnTo>
                  <a:lnTo>
                    <a:pt x="828095" y="157518"/>
                  </a:lnTo>
                  <a:lnTo>
                    <a:pt x="861771" y="129109"/>
                  </a:lnTo>
                  <a:lnTo>
                    <a:pt x="897020" y="103213"/>
                  </a:lnTo>
                  <a:lnTo>
                    <a:pt x="933748" y="79941"/>
                  </a:lnTo>
                  <a:lnTo>
                    <a:pt x="971856" y="59408"/>
                  </a:lnTo>
                  <a:lnTo>
                    <a:pt x="1011249" y="41724"/>
                  </a:lnTo>
                  <a:lnTo>
                    <a:pt x="1051830" y="27003"/>
                  </a:lnTo>
                  <a:lnTo>
                    <a:pt x="1093502" y="15358"/>
                  </a:lnTo>
                  <a:lnTo>
                    <a:pt x="1136169" y="6901"/>
                  </a:lnTo>
                  <a:lnTo>
                    <a:pt x="1179735" y="1744"/>
                  </a:lnTo>
                  <a:lnTo>
                    <a:pt x="1224102" y="0"/>
                  </a:lnTo>
                  <a:lnTo>
                    <a:pt x="1268483" y="1744"/>
                  </a:lnTo>
                  <a:lnTo>
                    <a:pt x="1312061" y="6901"/>
                  </a:lnTo>
                  <a:lnTo>
                    <a:pt x="1354738" y="15358"/>
                  </a:lnTo>
                  <a:lnTo>
                    <a:pt x="1396418" y="27003"/>
                  </a:lnTo>
                  <a:lnTo>
                    <a:pt x="1437004" y="41724"/>
                  </a:lnTo>
                  <a:lnTo>
                    <a:pt x="1476401" y="59408"/>
                  </a:lnTo>
                  <a:lnTo>
                    <a:pt x="1514512" y="79941"/>
                  </a:lnTo>
                  <a:lnTo>
                    <a:pt x="1551240" y="103213"/>
                  </a:lnTo>
                  <a:lnTo>
                    <a:pt x="1586489" y="129109"/>
                  </a:lnTo>
                  <a:lnTo>
                    <a:pt x="1620162" y="157518"/>
                  </a:lnTo>
                  <a:lnTo>
                    <a:pt x="1652164" y="188328"/>
                  </a:lnTo>
                  <a:lnTo>
                    <a:pt x="1682397" y="221424"/>
                  </a:lnTo>
                  <a:lnTo>
                    <a:pt x="1710766" y="256695"/>
                  </a:lnTo>
                  <a:lnTo>
                    <a:pt x="1737174" y="294029"/>
                  </a:lnTo>
                  <a:lnTo>
                    <a:pt x="1761524" y="333312"/>
                  </a:lnTo>
                  <a:lnTo>
                    <a:pt x="1783720" y="374433"/>
                  </a:lnTo>
                  <a:lnTo>
                    <a:pt x="1803666" y="417278"/>
                  </a:lnTo>
                  <a:lnTo>
                    <a:pt x="1821266" y="461736"/>
                  </a:lnTo>
                  <a:lnTo>
                    <a:pt x="1836422" y="507693"/>
                  </a:lnTo>
                  <a:lnTo>
                    <a:pt x="1849039" y="555037"/>
                  </a:lnTo>
                  <a:lnTo>
                    <a:pt x="1859020" y="603655"/>
                  </a:lnTo>
                  <a:lnTo>
                    <a:pt x="1866268" y="653435"/>
                  </a:lnTo>
                  <a:lnTo>
                    <a:pt x="1870688" y="704264"/>
                  </a:lnTo>
                  <a:lnTo>
                    <a:pt x="1872183" y="756031"/>
                  </a:lnTo>
                  <a:lnTo>
                    <a:pt x="1870688" y="807797"/>
                  </a:lnTo>
                  <a:lnTo>
                    <a:pt x="1866268" y="858629"/>
                  </a:lnTo>
                  <a:lnTo>
                    <a:pt x="1859020" y="908412"/>
                  </a:lnTo>
                  <a:lnTo>
                    <a:pt x="1849039" y="957034"/>
                  </a:lnTo>
                  <a:lnTo>
                    <a:pt x="1836422" y="1004383"/>
                  </a:lnTo>
                  <a:lnTo>
                    <a:pt x="1821266" y="1050345"/>
                  </a:lnTo>
                  <a:lnTo>
                    <a:pt x="1803666" y="1094809"/>
                  </a:lnTo>
                  <a:lnTo>
                    <a:pt x="1783720" y="1137661"/>
                  </a:lnTo>
                  <a:lnTo>
                    <a:pt x="1761524" y="1178789"/>
                  </a:lnTo>
                  <a:lnTo>
                    <a:pt x="1737174" y="1218080"/>
                  </a:lnTo>
                  <a:lnTo>
                    <a:pt x="1710766" y="1255421"/>
                  </a:lnTo>
                  <a:lnTo>
                    <a:pt x="1682397" y="1290701"/>
                  </a:lnTo>
                  <a:lnTo>
                    <a:pt x="1652164" y="1323805"/>
                  </a:lnTo>
                  <a:lnTo>
                    <a:pt x="1620162" y="1354622"/>
                  </a:lnTo>
                  <a:lnTo>
                    <a:pt x="1586489" y="1383038"/>
                  </a:lnTo>
                  <a:lnTo>
                    <a:pt x="1551240" y="1408942"/>
                  </a:lnTo>
                  <a:lnTo>
                    <a:pt x="1514512" y="1432220"/>
                  </a:lnTo>
                  <a:lnTo>
                    <a:pt x="1476401" y="1452760"/>
                  </a:lnTo>
                  <a:lnTo>
                    <a:pt x="1437004" y="1470450"/>
                  </a:lnTo>
                  <a:lnTo>
                    <a:pt x="1396418" y="1485175"/>
                  </a:lnTo>
                  <a:lnTo>
                    <a:pt x="1354738" y="1496824"/>
                  </a:lnTo>
                  <a:lnTo>
                    <a:pt x="1312061" y="1505285"/>
                  </a:lnTo>
                  <a:lnTo>
                    <a:pt x="1268483" y="1510444"/>
                  </a:lnTo>
                  <a:lnTo>
                    <a:pt x="1224102" y="1512189"/>
                  </a:lnTo>
                  <a:lnTo>
                    <a:pt x="1179735" y="1510444"/>
                  </a:lnTo>
                  <a:lnTo>
                    <a:pt x="1136169" y="1505285"/>
                  </a:lnTo>
                  <a:lnTo>
                    <a:pt x="1093502" y="1496824"/>
                  </a:lnTo>
                  <a:lnTo>
                    <a:pt x="1051830" y="1485175"/>
                  </a:lnTo>
                  <a:lnTo>
                    <a:pt x="1011249" y="1470450"/>
                  </a:lnTo>
                  <a:lnTo>
                    <a:pt x="971856" y="1452760"/>
                  </a:lnTo>
                  <a:lnTo>
                    <a:pt x="933748" y="1432220"/>
                  </a:lnTo>
                  <a:lnTo>
                    <a:pt x="897020" y="1408942"/>
                  </a:lnTo>
                  <a:lnTo>
                    <a:pt x="861771" y="1383038"/>
                  </a:lnTo>
                  <a:lnTo>
                    <a:pt x="828095" y="1354622"/>
                  </a:lnTo>
                  <a:lnTo>
                    <a:pt x="796091" y="1323805"/>
                  </a:lnTo>
                  <a:lnTo>
                    <a:pt x="765854" y="1290700"/>
                  </a:lnTo>
                  <a:lnTo>
                    <a:pt x="737481" y="1255421"/>
                  </a:lnTo>
                  <a:lnTo>
                    <a:pt x="711068" y="1218080"/>
                  </a:lnTo>
                  <a:lnTo>
                    <a:pt x="686713" y="1178789"/>
                  </a:lnTo>
                  <a:lnTo>
                    <a:pt x="664511" y="1137661"/>
                  </a:lnTo>
                  <a:lnTo>
                    <a:pt x="644560" y="1094809"/>
                  </a:lnTo>
                  <a:lnTo>
                    <a:pt x="626956" y="1050345"/>
                  </a:lnTo>
                  <a:lnTo>
                    <a:pt x="611795" y="1004383"/>
                  </a:lnTo>
                  <a:lnTo>
                    <a:pt x="599174" y="957034"/>
                  </a:lnTo>
                  <a:lnTo>
                    <a:pt x="589189" y="908412"/>
                  </a:lnTo>
                  <a:lnTo>
                    <a:pt x="581938" y="858629"/>
                  </a:lnTo>
                  <a:lnTo>
                    <a:pt x="577516" y="807797"/>
                  </a:lnTo>
                  <a:lnTo>
                    <a:pt x="576021" y="756031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2406" y="1349502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B4B4B"/>
                </a:solidFill>
                <a:latin typeface="Arial"/>
                <a:cs typeface="Arial"/>
              </a:rPr>
              <a:t>Tablo1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4545" y="1349502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B4B4B"/>
                </a:solidFill>
                <a:latin typeface="Arial"/>
                <a:cs typeface="Arial"/>
              </a:rPr>
              <a:t>Tablo2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437" y="3159378"/>
            <a:ext cx="5323840" cy="221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86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Left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Outer</a:t>
            </a:r>
            <a:r>
              <a:rPr sz="1800" spc="-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Join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Kullanımı;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SELECT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*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Tablo1 </a:t>
            </a:r>
            <a:r>
              <a:rPr sz="2400" spc="-5" dirty="0">
                <a:solidFill>
                  <a:srgbClr val="0077B3"/>
                </a:solidFill>
                <a:latin typeface="Arial"/>
                <a:cs typeface="Arial"/>
              </a:rPr>
              <a:t>left outer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join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Tablo2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ON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tablo1.ortakSutun=tablo2.ortakSutun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673" y="408508"/>
            <a:ext cx="36944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Left Outer</a:t>
            </a:r>
            <a:r>
              <a:rPr spc="-85" dirty="0"/>
              <a:t> </a:t>
            </a:r>
            <a:r>
              <a:rPr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905189"/>
            <a:ext cx="6858634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SELECT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tbl_ogrenci o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LEFT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JOIN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tbl_ogrenciNot n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ON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o.ogr_id=n.ogr_id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20699"/>
            <a:ext cx="8453120" cy="87693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öğrenci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ogrenciNot tablosunu birleştiren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sorguyu</a:t>
            </a:r>
            <a:r>
              <a:rPr sz="2400" spc="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yazalım</a:t>
            </a:r>
            <a:endParaRPr sz="2400">
              <a:latin typeface="Arial"/>
              <a:cs typeface="Arial"/>
            </a:endParaRPr>
          </a:p>
          <a:p>
            <a:pPr marL="733425">
              <a:lnSpc>
                <a:spcPct val="100000"/>
              </a:lnSpc>
              <a:spcBef>
                <a:spcPts val="795"/>
              </a:spcBef>
              <a:tabLst>
                <a:tab pos="3156585" algn="l"/>
              </a:tabLst>
            </a:pPr>
            <a:r>
              <a:rPr sz="1200" spc="-35" dirty="0">
                <a:latin typeface="Arial"/>
                <a:cs typeface="Arial"/>
              </a:rPr>
              <a:t>tbl_ogrenci	</a:t>
            </a:r>
            <a:r>
              <a:rPr sz="1200" spc="-30" dirty="0">
                <a:latin typeface="Arial"/>
                <a:cs typeface="Arial"/>
              </a:rPr>
              <a:t>tbl_ogrenciNot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56461" y="1890014"/>
          <a:ext cx="1962785" cy="962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ogrNo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90" dirty="0">
                          <a:latin typeface="Arial"/>
                          <a:cs typeface="Arial"/>
                        </a:rPr>
                        <a:t>adSoyad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ogr_id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Ali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Coşkun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105" dirty="0">
                          <a:latin typeface="Arial"/>
                          <a:cs typeface="Arial"/>
                        </a:rPr>
                        <a:t>Ayşe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Mert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Kamil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Con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79316" y="1890014"/>
          <a:ext cx="2257424" cy="962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ogr_id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not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ders_id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80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70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60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56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00428" y="4626355"/>
          <a:ext cx="4218304" cy="962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ogrNo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90" dirty="0">
                          <a:latin typeface="Arial"/>
                          <a:cs typeface="Arial"/>
                        </a:rPr>
                        <a:t>adSoyad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ogr_id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ogr_id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not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ders_id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Ali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Coşkun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80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Ali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Coşkun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70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105" dirty="0">
                          <a:latin typeface="Arial"/>
                          <a:cs typeface="Arial"/>
                        </a:rPr>
                        <a:t>Ayşe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Mert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spc="-5" dirty="0">
                          <a:latin typeface="Carlito"/>
                          <a:cs typeface="Carlito"/>
                        </a:rPr>
                        <a:t>NULL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130" dirty="0">
                          <a:latin typeface="Arial"/>
                          <a:cs typeface="Arial"/>
                        </a:rPr>
                        <a:t>NULL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130" dirty="0">
                          <a:latin typeface="Arial"/>
                          <a:cs typeface="Arial"/>
                        </a:rPr>
                        <a:t>NULL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392"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Kamil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Con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60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Altbilgi Yer Tutucusu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364" y="408508"/>
            <a:ext cx="4066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Right Outer</a:t>
            </a:r>
            <a:r>
              <a:rPr spc="-80" dirty="0"/>
              <a:t> </a:t>
            </a:r>
            <a:r>
              <a:rPr dirty="0"/>
              <a:t>Join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90903" y="1606803"/>
            <a:ext cx="1322070" cy="1537970"/>
            <a:chOff x="1390903" y="1606803"/>
            <a:chExt cx="1322070" cy="1537970"/>
          </a:xfrm>
        </p:grpSpPr>
        <p:sp>
          <p:nvSpPr>
            <p:cNvPr id="4" name="object 4"/>
            <p:cNvSpPr/>
            <p:nvPr/>
          </p:nvSpPr>
          <p:spPr>
            <a:xfrm>
              <a:off x="1403603" y="1619503"/>
              <a:ext cx="1296670" cy="1512570"/>
            </a:xfrm>
            <a:custGeom>
              <a:avLst/>
              <a:gdLst/>
              <a:ahLst/>
              <a:cxnLst/>
              <a:rect l="l" t="t" r="r" b="b"/>
              <a:pathLst>
                <a:path w="1296670" h="1512570">
                  <a:moveTo>
                    <a:pt x="648081" y="0"/>
                  </a:moveTo>
                  <a:lnTo>
                    <a:pt x="603713" y="1744"/>
                  </a:lnTo>
                  <a:lnTo>
                    <a:pt x="560148" y="6901"/>
                  </a:lnTo>
                  <a:lnTo>
                    <a:pt x="517481" y="15358"/>
                  </a:lnTo>
                  <a:lnTo>
                    <a:pt x="475809" y="27003"/>
                  </a:lnTo>
                  <a:lnTo>
                    <a:pt x="435228" y="41724"/>
                  </a:lnTo>
                  <a:lnTo>
                    <a:pt x="395835" y="59408"/>
                  </a:lnTo>
                  <a:lnTo>
                    <a:pt x="357726" y="79941"/>
                  </a:lnTo>
                  <a:lnTo>
                    <a:pt x="320999" y="103213"/>
                  </a:lnTo>
                  <a:lnTo>
                    <a:pt x="285749" y="129109"/>
                  </a:lnTo>
                  <a:lnTo>
                    <a:pt x="252074" y="157518"/>
                  </a:lnTo>
                  <a:lnTo>
                    <a:pt x="220070" y="188328"/>
                  </a:lnTo>
                  <a:lnTo>
                    <a:pt x="189833" y="221424"/>
                  </a:lnTo>
                  <a:lnTo>
                    <a:pt x="161460" y="256695"/>
                  </a:lnTo>
                  <a:lnTo>
                    <a:pt x="135047" y="294029"/>
                  </a:lnTo>
                  <a:lnTo>
                    <a:pt x="110692" y="333312"/>
                  </a:lnTo>
                  <a:lnTo>
                    <a:pt x="88490" y="374433"/>
                  </a:lnTo>
                  <a:lnTo>
                    <a:pt x="68539" y="417278"/>
                  </a:lnTo>
                  <a:lnTo>
                    <a:pt x="50934" y="461736"/>
                  </a:lnTo>
                  <a:lnTo>
                    <a:pt x="35773" y="507693"/>
                  </a:lnTo>
                  <a:lnTo>
                    <a:pt x="23152" y="555037"/>
                  </a:lnTo>
                  <a:lnTo>
                    <a:pt x="13168" y="603655"/>
                  </a:lnTo>
                  <a:lnTo>
                    <a:pt x="5916" y="653435"/>
                  </a:lnTo>
                  <a:lnTo>
                    <a:pt x="1495" y="704264"/>
                  </a:lnTo>
                  <a:lnTo>
                    <a:pt x="0" y="756031"/>
                  </a:lnTo>
                  <a:lnTo>
                    <a:pt x="1495" y="807797"/>
                  </a:lnTo>
                  <a:lnTo>
                    <a:pt x="5916" y="858629"/>
                  </a:lnTo>
                  <a:lnTo>
                    <a:pt x="13168" y="908412"/>
                  </a:lnTo>
                  <a:lnTo>
                    <a:pt x="23152" y="957034"/>
                  </a:lnTo>
                  <a:lnTo>
                    <a:pt x="35773" y="1004383"/>
                  </a:lnTo>
                  <a:lnTo>
                    <a:pt x="50934" y="1050345"/>
                  </a:lnTo>
                  <a:lnTo>
                    <a:pt x="68539" y="1094809"/>
                  </a:lnTo>
                  <a:lnTo>
                    <a:pt x="88490" y="1137661"/>
                  </a:lnTo>
                  <a:lnTo>
                    <a:pt x="110692" y="1178789"/>
                  </a:lnTo>
                  <a:lnTo>
                    <a:pt x="135047" y="1218080"/>
                  </a:lnTo>
                  <a:lnTo>
                    <a:pt x="161460" y="1255421"/>
                  </a:lnTo>
                  <a:lnTo>
                    <a:pt x="189833" y="1290701"/>
                  </a:lnTo>
                  <a:lnTo>
                    <a:pt x="220070" y="1323805"/>
                  </a:lnTo>
                  <a:lnTo>
                    <a:pt x="252074" y="1354622"/>
                  </a:lnTo>
                  <a:lnTo>
                    <a:pt x="285750" y="1383038"/>
                  </a:lnTo>
                  <a:lnTo>
                    <a:pt x="320999" y="1408942"/>
                  </a:lnTo>
                  <a:lnTo>
                    <a:pt x="357726" y="1432220"/>
                  </a:lnTo>
                  <a:lnTo>
                    <a:pt x="395835" y="1452760"/>
                  </a:lnTo>
                  <a:lnTo>
                    <a:pt x="435228" y="1470450"/>
                  </a:lnTo>
                  <a:lnTo>
                    <a:pt x="475809" y="1485175"/>
                  </a:lnTo>
                  <a:lnTo>
                    <a:pt x="517481" y="1496824"/>
                  </a:lnTo>
                  <a:lnTo>
                    <a:pt x="560148" y="1505285"/>
                  </a:lnTo>
                  <a:lnTo>
                    <a:pt x="603713" y="1510444"/>
                  </a:lnTo>
                  <a:lnTo>
                    <a:pt x="648081" y="1512189"/>
                  </a:lnTo>
                  <a:lnTo>
                    <a:pt x="692462" y="1510444"/>
                  </a:lnTo>
                  <a:lnTo>
                    <a:pt x="736040" y="1505285"/>
                  </a:lnTo>
                  <a:lnTo>
                    <a:pt x="778717" y="1496824"/>
                  </a:lnTo>
                  <a:lnTo>
                    <a:pt x="820397" y="1485175"/>
                  </a:lnTo>
                  <a:lnTo>
                    <a:pt x="860983" y="1470450"/>
                  </a:lnTo>
                  <a:lnTo>
                    <a:pt x="900380" y="1452760"/>
                  </a:lnTo>
                  <a:lnTo>
                    <a:pt x="938490" y="1432220"/>
                  </a:lnTo>
                  <a:lnTo>
                    <a:pt x="975218" y="1408942"/>
                  </a:lnTo>
                  <a:lnTo>
                    <a:pt x="1010467" y="1383038"/>
                  </a:lnTo>
                  <a:lnTo>
                    <a:pt x="1044141" y="1354622"/>
                  </a:lnTo>
                  <a:lnTo>
                    <a:pt x="1076142" y="1323805"/>
                  </a:lnTo>
                  <a:lnTo>
                    <a:pt x="1106376" y="1290701"/>
                  </a:lnTo>
                  <a:lnTo>
                    <a:pt x="1134745" y="1255421"/>
                  </a:lnTo>
                  <a:lnTo>
                    <a:pt x="1161152" y="1218080"/>
                  </a:lnTo>
                  <a:lnTo>
                    <a:pt x="1185503" y="1178789"/>
                  </a:lnTo>
                  <a:lnTo>
                    <a:pt x="1207699" y="1137661"/>
                  </a:lnTo>
                  <a:lnTo>
                    <a:pt x="1227645" y="1094809"/>
                  </a:lnTo>
                  <a:lnTo>
                    <a:pt x="1245244" y="1050345"/>
                  </a:lnTo>
                  <a:lnTo>
                    <a:pt x="1260401" y="1004383"/>
                  </a:lnTo>
                  <a:lnTo>
                    <a:pt x="1273018" y="957034"/>
                  </a:lnTo>
                  <a:lnTo>
                    <a:pt x="1282998" y="908412"/>
                  </a:lnTo>
                  <a:lnTo>
                    <a:pt x="1290247" y="858629"/>
                  </a:lnTo>
                  <a:lnTo>
                    <a:pt x="1294667" y="807797"/>
                  </a:lnTo>
                  <a:lnTo>
                    <a:pt x="1296162" y="756031"/>
                  </a:lnTo>
                  <a:lnTo>
                    <a:pt x="1294667" y="704264"/>
                  </a:lnTo>
                  <a:lnTo>
                    <a:pt x="1290247" y="653435"/>
                  </a:lnTo>
                  <a:lnTo>
                    <a:pt x="1282998" y="603655"/>
                  </a:lnTo>
                  <a:lnTo>
                    <a:pt x="1273018" y="555037"/>
                  </a:lnTo>
                  <a:lnTo>
                    <a:pt x="1260401" y="507693"/>
                  </a:lnTo>
                  <a:lnTo>
                    <a:pt x="1245244" y="461736"/>
                  </a:lnTo>
                  <a:lnTo>
                    <a:pt x="1227645" y="417278"/>
                  </a:lnTo>
                  <a:lnTo>
                    <a:pt x="1207699" y="374433"/>
                  </a:lnTo>
                  <a:lnTo>
                    <a:pt x="1185503" y="333312"/>
                  </a:lnTo>
                  <a:lnTo>
                    <a:pt x="1161152" y="294029"/>
                  </a:lnTo>
                  <a:lnTo>
                    <a:pt x="1134745" y="256695"/>
                  </a:lnTo>
                  <a:lnTo>
                    <a:pt x="1106376" y="221424"/>
                  </a:lnTo>
                  <a:lnTo>
                    <a:pt x="1076142" y="188328"/>
                  </a:lnTo>
                  <a:lnTo>
                    <a:pt x="1044141" y="157518"/>
                  </a:lnTo>
                  <a:lnTo>
                    <a:pt x="1010467" y="129109"/>
                  </a:lnTo>
                  <a:lnTo>
                    <a:pt x="975218" y="103213"/>
                  </a:lnTo>
                  <a:lnTo>
                    <a:pt x="938490" y="79941"/>
                  </a:lnTo>
                  <a:lnTo>
                    <a:pt x="900380" y="59408"/>
                  </a:lnTo>
                  <a:lnTo>
                    <a:pt x="860983" y="41724"/>
                  </a:lnTo>
                  <a:lnTo>
                    <a:pt x="820397" y="27003"/>
                  </a:lnTo>
                  <a:lnTo>
                    <a:pt x="778717" y="15358"/>
                  </a:lnTo>
                  <a:lnTo>
                    <a:pt x="736040" y="6901"/>
                  </a:lnTo>
                  <a:lnTo>
                    <a:pt x="692462" y="1744"/>
                  </a:lnTo>
                  <a:lnTo>
                    <a:pt x="64808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3603" y="1619503"/>
              <a:ext cx="1296670" cy="1512570"/>
            </a:xfrm>
            <a:custGeom>
              <a:avLst/>
              <a:gdLst/>
              <a:ahLst/>
              <a:cxnLst/>
              <a:rect l="l" t="t" r="r" b="b"/>
              <a:pathLst>
                <a:path w="1296670" h="1512570">
                  <a:moveTo>
                    <a:pt x="0" y="756031"/>
                  </a:moveTo>
                  <a:lnTo>
                    <a:pt x="1495" y="704264"/>
                  </a:lnTo>
                  <a:lnTo>
                    <a:pt x="5916" y="653435"/>
                  </a:lnTo>
                  <a:lnTo>
                    <a:pt x="13168" y="603655"/>
                  </a:lnTo>
                  <a:lnTo>
                    <a:pt x="23152" y="555037"/>
                  </a:lnTo>
                  <a:lnTo>
                    <a:pt x="35773" y="507693"/>
                  </a:lnTo>
                  <a:lnTo>
                    <a:pt x="50934" y="461736"/>
                  </a:lnTo>
                  <a:lnTo>
                    <a:pt x="68539" y="417278"/>
                  </a:lnTo>
                  <a:lnTo>
                    <a:pt x="88490" y="374433"/>
                  </a:lnTo>
                  <a:lnTo>
                    <a:pt x="110692" y="333312"/>
                  </a:lnTo>
                  <a:lnTo>
                    <a:pt x="135047" y="294029"/>
                  </a:lnTo>
                  <a:lnTo>
                    <a:pt x="161460" y="256695"/>
                  </a:lnTo>
                  <a:lnTo>
                    <a:pt x="189833" y="221424"/>
                  </a:lnTo>
                  <a:lnTo>
                    <a:pt x="220070" y="188328"/>
                  </a:lnTo>
                  <a:lnTo>
                    <a:pt x="252074" y="157518"/>
                  </a:lnTo>
                  <a:lnTo>
                    <a:pt x="285749" y="129109"/>
                  </a:lnTo>
                  <a:lnTo>
                    <a:pt x="320999" y="103213"/>
                  </a:lnTo>
                  <a:lnTo>
                    <a:pt x="357726" y="79941"/>
                  </a:lnTo>
                  <a:lnTo>
                    <a:pt x="395835" y="59408"/>
                  </a:lnTo>
                  <a:lnTo>
                    <a:pt x="435228" y="41724"/>
                  </a:lnTo>
                  <a:lnTo>
                    <a:pt x="475809" y="27003"/>
                  </a:lnTo>
                  <a:lnTo>
                    <a:pt x="517481" y="15358"/>
                  </a:lnTo>
                  <a:lnTo>
                    <a:pt x="560148" y="6901"/>
                  </a:lnTo>
                  <a:lnTo>
                    <a:pt x="603713" y="1744"/>
                  </a:lnTo>
                  <a:lnTo>
                    <a:pt x="648081" y="0"/>
                  </a:lnTo>
                  <a:lnTo>
                    <a:pt x="692462" y="1744"/>
                  </a:lnTo>
                  <a:lnTo>
                    <a:pt x="736040" y="6901"/>
                  </a:lnTo>
                  <a:lnTo>
                    <a:pt x="778717" y="15358"/>
                  </a:lnTo>
                  <a:lnTo>
                    <a:pt x="820397" y="27003"/>
                  </a:lnTo>
                  <a:lnTo>
                    <a:pt x="860983" y="41724"/>
                  </a:lnTo>
                  <a:lnTo>
                    <a:pt x="900380" y="59408"/>
                  </a:lnTo>
                  <a:lnTo>
                    <a:pt x="938490" y="79941"/>
                  </a:lnTo>
                  <a:lnTo>
                    <a:pt x="975218" y="103213"/>
                  </a:lnTo>
                  <a:lnTo>
                    <a:pt x="1010467" y="129109"/>
                  </a:lnTo>
                  <a:lnTo>
                    <a:pt x="1044141" y="157518"/>
                  </a:lnTo>
                  <a:lnTo>
                    <a:pt x="1076142" y="188328"/>
                  </a:lnTo>
                  <a:lnTo>
                    <a:pt x="1106376" y="221424"/>
                  </a:lnTo>
                  <a:lnTo>
                    <a:pt x="1134745" y="256695"/>
                  </a:lnTo>
                  <a:lnTo>
                    <a:pt x="1161152" y="294029"/>
                  </a:lnTo>
                  <a:lnTo>
                    <a:pt x="1185503" y="333312"/>
                  </a:lnTo>
                  <a:lnTo>
                    <a:pt x="1207699" y="374433"/>
                  </a:lnTo>
                  <a:lnTo>
                    <a:pt x="1227645" y="417278"/>
                  </a:lnTo>
                  <a:lnTo>
                    <a:pt x="1245244" y="461736"/>
                  </a:lnTo>
                  <a:lnTo>
                    <a:pt x="1260401" y="507693"/>
                  </a:lnTo>
                  <a:lnTo>
                    <a:pt x="1273018" y="555037"/>
                  </a:lnTo>
                  <a:lnTo>
                    <a:pt x="1282998" y="603655"/>
                  </a:lnTo>
                  <a:lnTo>
                    <a:pt x="1290247" y="653435"/>
                  </a:lnTo>
                  <a:lnTo>
                    <a:pt x="1294667" y="704264"/>
                  </a:lnTo>
                  <a:lnTo>
                    <a:pt x="1296162" y="756031"/>
                  </a:lnTo>
                  <a:lnTo>
                    <a:pt x="1294667" y="807797"/>
                  </a:lnTo>
                  <a:lnTo>
                    <a:pt x="1290247" y="858629"/>
                  </a:lnTo>
                  <a:lnTo>
                    <a:pt x="1282998" y="908412"/>
                  </a:lnTo>
                  <a:lnTo>
                    <a:pt x="1273018" y="957034"/>
                  </a:lnTo>
                  <a:lnTo>
                    <a:pt x="1260401" y="1004383"/>
                  </a:lnTo>
                  <a:lnTo>
                    <a:pt x="1245244" y="1050345"/>
                  </a:lnTo>
                  <a:lnTo>
                    <a:pt x="1227645" y="1094809"/>
                  </a:lnTo>
                  <a:lnTo>
                    <a:pt x="1207699" y="1137661"/>
                  </a:lnTo>
                  <a:lnTo>
                    <a:pt x="1185503" y="1178789"/>
                  </a:lnTo>
                  <a:lnTo>
                    <a:pt x="1161152" y="1218080"/>
                  </a:lnTo>
                  <a:lnTo>
                    <a:pt x="1134745" y="1255421"/>
                  </a:lnTo>
                  <a:lnTo>
                    <a:pt x="1106376" y="1290701"/>
                  </a:lnTo>
                  <a:lnTo>
                    <a:pt x="1076142" y="1323805"/>
                  </a:lnTo>
                  <a:lnTo>
                    <a:pt x="1044141" y="1354622"/>
                  </a:lnTo>
                  <a:lnTo>
                    <a:pt x="1010467" y="1383038"/>
                  </a:lnTo>
                  <a:lnTo>
                    <a:pt x="975218" y="1408942"/>
                  </a:lnTo>
                  <a:lnTo>
                    <a:pt x="938490" y="1432220"/>
                  </a:lnTo>
                  <a:lnTo>
                    <a:pt x="900380" y="1452760"/>
                  </a:lnTo>
                  <a:lnTo>
                    <a:pt x="860983" y="1470450"/>
                  </a:lnTo>
                  <a:lnTo>
                    <a:pt x="820397" y="1485175"/>
                  </a:lnTo>
                  <a:lnTo>
                    <a:pt x="778717" y="1496824"/>
                  </a:lnTo>
                  <a:lnTo>
                    <a:pt x="736040" y="1505285"/>
                  </a:lnTo>
                  <a:lnTo>
                    <a:pt x="692462" y="1510444"/>
                  </a:lnTo>
                  <a:lnTo>
                    <a:pt x="648081" y="1512189"/>
                  </a:lnTo>
                  <a:lnTo>
                    <a:pt x="603713" y="1510444"/>
                  </a:lnTo>
                  <a:lnTo>
                    <a:pt x="560148" y="1505285"/>
                  </a:lnTo>
                  <a:lnTo>
                    <a:pt x="517481" y="1496824"/>
                  </a:lnTo>
                  <a:lnTo>
                    <a:pt x="475809" y="1485175"/>
                  </a:lnTo>
                  <a:lnTo>
                    <a:pt x="435228" y="1470450"/>
                  </a:lnTo>
                  <a:lnTo>
                    <a:pt x="395835" y="1452760"/>
                  </a:lnTo>
                  <a:lnTo>
                    <a:pt x="357726" y="1432220"/>
                  </a:lnTo>
                  <a:lnTo>
                    <a:pt x="320999" y="1408942"/>
                  </a:lnTo>
                  <a:lnTo>
                    <a:pt x="285750" y="1383038"/>
                  </a:lnTo>
                  <a:lnTo>
                    <a:pt x="252074" y="1354622"/>
                  </a:lnTo>
                  <a:lnTo>
                    <a:pt x="220070" y="1323805"/>
                  </a:lnTo>
                  <a:lnTo>
                    <a:pt x="189833" y="1290700"/>
                  </a:lnTo>
                  <a:lnTo>
                    <a:pt x="161460" y="1255421"/>
                  </a:lnTo>
                  <a:lnTo>
                    <a:pt x="135047" y="1218080"/>
                  </a:lnTo>
                  <a:lnTo>
                    <a:pt x="110692" y="1178789"/>
                  </a:lnTo>
                  <a:lnTo>
                    <a:pt x="88490" y="1137661"/>
                  </a:lnTo>
                  <a:lnTo>
                    <a:pt x="68539" y="1094809"/>
                  </a:lnTo>
                  <a:lnTo>
                    <a:pt x="50934" y="1050345"/>
                  </a:lnTo>
                  <a:lnTo>
                    <a:pt x="35773" y="1004383"/>
                  </a:lnTo>
                  <a:lnTo>
                    <a:pt x="23152" y="957034"/>
                  </a:lnTo>
                  <a:lnTo>
                    <a:pt x="13168" y="908412"/>
                  </a:lnTo>
                  <a:lnTo>
                    <a:pt x="5916" y="858629"/>
                  </a:lnTo>
                  <a:lnTo>
                    <a:pt x="1495" y="807797"/>
                  </a:lnTo>
                  <a:lnTo>
                    <a:pt x="0" y="756031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2406" y="1349502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B4B4B"/>
                </a:solidFill>
                <a:latin typeface="Arial"/>
                <a:cs typeface="Arial"/>
              </a:rPr>
              <a:t>Tablo1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4545" y="1349502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B4B4B"/>
                </a:solidFill>
                <a:latin typeface="Arial"/>
                <a:cs typeface="Arial"/>
              </a:rPr>
              <a:t>Tablo2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437" y="3159378"/>
            <a:ext cx="5323840" cy="221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86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Right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Outer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 Join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Kullanımı;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SELECT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*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Tablo1 </a:t>
            </a:r>
            <a:r>
              <a:rPr sz="2400" spc="-5" dirty="0">
                <a:solidFill>
                  <a:srgbClr val="0077B3"/>
                </a:solidFill>
                <a:latin typeface="Arial"/>
                <a:cs typeface="Arial"/>
              </a:rPr>
              <a:t>right outer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join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Tablo2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ON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tablo1.ortakSutun=tablo2.ortakSutun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7582" y="1619503"/>
            <a:ext cx="1296670" cy="1512570"/>
          </a:xfrm>
          <a:custGeom>
            <a:avLst/>
            <a:gdLst/>
            <a:ahLst/>
            <a:cxnLst/>
            <a:rect l="l" t="t" r="r" b="b"/>
            <a:pathLst>
              <a:path w="1296670" h="1512570">
                <a:moveTo>
                  <a:pt x="0" y="756031"/>
                </a:moveTo>
                <a:lnTo>
                  <a:pt x="1495" y="704264"/>
                </a:lnTo>
                <a:lnTo>
                  <a:pt x="5916" y="653435"/>
                </a:lnTo>
                <a:lnTo>
                  <a:pt x="13166" y="603655"/>
                </a:lnTo>
                <a:lnTo>
                  <a:pt x="23149" y="555037"/>
                </a:lnTo>
                <a:lnTo>
                  <a:pt x="35769" y="507693"/>
                </a:lnTo>
                <a:lnTo>
                  <a:pt x="50928" y="461736"/>
                </a:lnTo>
                <a:lnTo>
                  <a:pt x="68531" y="417278"/>
                </a:lnTo>
                <a:lnTo>
                  <a:pt x="88480" y="374433"/>
                </a:lnTo>
                <a:lnTo>
                  <a:pt x="110679" y="333312"/>
                </a:lnTo>
                <a:lnTo>
                  <a:pt x="135032" y="294029"/>
                </a:lnTo>
                <a:lnTo>
                  <a:pt x="161442" y="256695"/>
                </a:lnTo>
                <a:lnTo>
                  <a:pt x="189812" y="221424"/>
                </a:lnTo>
                <a:lnTo>
                  <a:pt x="220046" y="188328"/>
                </a:lnTo>
                <a:lnTo>
                  <a:pt x="252048" y="157518"/>
                </a:lnTo>
                <a:lnTo>
                  <a:pt x="285720" y="129109"/>
                </a:lnTo>
                <a:lnTo>
                  <a:pt x="320967" y="103213"/>
                </a:lnTo>
                <a:lnTo>
                  <a:pt x="357692" y="79941"/>
                </a:lnTo>
                <a:lnTo>
                  <a:pt x="395797" y="59408"/>
                </a:lnTo>
                <a:lnTo>
                  <a:pt x="435187" y="41724"/>
                </a:lnTo>
                <a:lnTo>
                  <a:pt x="475766" y="27003"/>
                </a:lnTo>
                <a:lnTo>
                  <a:pt x="517436" y="15358"/>
                </a:lnTo>
                <a:lnTo>
                  <a:pt x="560101" y="6901"/>
                </a:lnTo>
                <a:lnTo>
                  <a:pt x="603664" y="1744"/>
                </a:lnTo>
                <a:lnTo>
                  <a:pt x="648030" y="0"/>
                </a:lnTo>
                <a:lnTo>
                  <a:pt x="692411" y="1744"/>
                </a:lnTo>
                <a:lnTo>
                  <a:pt x="735989" y="6901"/>
                </a:lnTo>
                <a:lnTo>
                  <a:pt x="778666" y="15358"/>
                </a:lnTo>
                <a:lnTo>
                  <a:pt x="820346" y="27003"/>
                </a:lnTo>
                <a:lnTo>
                  <a:pt x="860932" y="41724"/>
                </a:lnTo>
                <a:lnTo>
                  <a:pt x="900329" y="59408"/>
                </a:lnTo>
                <a:lnTo>
                  <a:pt x="938440" y="79941"/>
                </a:lnTo>
                <a:lnTo>
                  <a:pt x="975168" y="103213"/>
                </a:lnTo>
                <a:lnTo>
                  <a:pt x="1010417" y="129109"/>
                </a:lnTo>
                <a:lnTo>
                  <a:pt x="1044090" y="157518"/>
                </a:lnTo>
                <a:lnTo>
                  <a:pt x="1076092" y="188328"/>
                </a:lnTo>
                <a:lnTo>
                  <a:pt x="1106325" y="221424"/>
                </a:lnTo>
                <a:lnTo>
                  <a:pt x="1134694" y="256695"/>
                </a:lnTo>
                <a:lnTo>
                  <a:pt x="1161102" y="294029"/>
                </a:lnTo>
                <a:lnTo>
                  <a:pt x="1185452" y="333312"/>
                </a:lnTo>
                <a:lnTo>
                  <a:pt x="1207648" y="374433"/>
                </a:lnTo>
                <a:lnTo>
                  <a:pt x="1227594" y="417278"/>
                </a:lnTo>
                <a:lnTo>
                  <a:pt x="1245194" y="461736"/>
                </a:lnTo>
                <a:lnTo>
                  <a:pt x="1260350" y="507693"/>
                </a:lnTo>
                <a:lnTo>
                  <a:pt x="1272967" y="555037"/>
                </a:lnTo>
                <a:lnTo>
                  <a:pt x="1282948" y="603655"/>
                </a:lnTo>
                <a:lnTo>
                  <a:pt x="1290196" y="653435"/>
                </a:lnTo>
                <a:lnTo>
                  <a:pt x="1294616" y="704264"/>
                </a:lnTo>
                <a:lnTo>
                  <a:pt x="1296111" y="756031"/>
                </a:lnTo>
                <a:lnTo>
                  <a:pt x="1294616" y="807797"/>
                </a:lnTo>
                <a:lnTo>
                  <a:pt x="1290196" y="858629"/>
                </a:lnTo>
                <a:lnTo>
                  <a:pt x="1282948" y="908412"/>
                </a:lnTo>
                <a:lnTo>
                  <a:pt x="1272967" y="957034"/>
                </a:lnTo>
                <a:lnTo>
                  <a:pt x="1260350" y="1004383"/>
                </a:lnTo>
                <a:lnTo>
                  <a:pt x="1245194" y="1050345"/>
                </a:lnTo>
                <a:lnTo>
                  <a:pt x="1227594" y="1094809"/>
                </a:lnTo>
                <a:lnTo>
                  <a:pt x="1207648" y="1137661"/>
                </a:lnTo>
                <a:lnTo>
                  <a:pt x="1185452" y="1178789"/>
                </a:lnTo>
                <a:lnTo>
                  <a:pt x="1161102" y="1218080"/>
                </a:lnTo>
                <a:lnTo>
                  <a:pt x="1134694" y="1255421"/>
                </a:lnTo>
                <a:lnTo>
                  <a:pt x="1106325" y="1290701"/>
                </a:lnTo>
                <a:lnTo>
                  <a:pt x="1076092" y="1323805"/>
                </a:lnTo>
                <a:lnTo>
                  <a:pt x="1044090" y="1354622"/>
                </a:lnTo>
                <a:lnTo>
                  <a:pt x="1010417" y="1383038"/>
                </a:lnTo>
                <a:lnTo>
                  <a:pt x="975168" y="1408942"/>
                </a:lnTo>
                <a:lnTo>
                  <a:pt x="938440" y="1432220"/>
                </a:lnTo>
                <a:lnTo>
                  <a:pt x="900329" y="1452760"/>
                </a:lnTo>
                <a:lnTo>
                  <a:pt x="860932" y="1470450"/>
                </a:lnTo>
                <a:lnTo>
                  <a:pt x="820346" y="1485175"/>
                </a:lnTo>
                <a:lnTo>
                  <a:pt x="778666" y="1496824"/>
                </a:lnTo>
                <a:lnTo>
                  <a:pt x="735989" y="1505285"/>
                </a:lnTo>
                <a:lnTo>
                  <a:pt x="692411" y="1510444"/>
                </a:lnTo>
                <a:lnTo>
                  <a:pt x="648030" y="1512189"/>
                </a:lnTo>
                <a:lnTo>
                  <a:pt x="603664" y="1510444"/>
                </a:lnTo>
                <a:lnTo>
                  <a:pt x="560101" y="1505285"/>
                </a:lnTo>
                <a:lnTo>
                  <a:pt x="517436" y="1496824"/>
                </a:lnTo>
                <a:lnTo>
                  <a:pt x="475766" y="1485175"/>
                </a:lnTo>
                <a:lnTo>
                  <a:pt x="435187" y="1470450"/>
                </a:lnTo>
                <a:lnTo>
                  <a:pt x="395797" y="1452760"/>
                </a:lnTo>
                <a:lnTo>
                  <a:pt x="357692" y="1432220"/>
                </a:lnTo>
                <a:lnTo>
                  <a:pt x="320967" y="1408942"/>
                </a:lnTo>
                <a:lnTo>
                  <a:pt x="285720" y="1383038"/>
                </a:lnTo>
                <a:lnTo>
                  <a:pt x="252048" y="1354622"/>
                </a:lnTo>
                <a:lnTo>
                  <a:pt x="220046" y="1323805"/>
                </a:lnTo>
                <a:lnTo>
                  <a:pt x="189812" y="1290700"/>
                </a:lnTo>
                <a:lnTo>
                  <a:pt x="161442" y="1255421"/>
                </a:lnTo>
                <a:lnTo>
                  <a:pt x="135032" y="1218080"/>
                </a:lnTo>
                <a:lnTo>
                  <a:pt x="110679" y="1178789"/>
                </a:lnTo>
                <a:lnTo>
                  <a:pt x="88480" y="1137661"/>
                </a:lnTo>
                <a:lnTo>
                  <a:pt x="68531" y="1094809"/>
                </a:lnTo>
                <a:lnTo>
                  <a:pt x="50928" y="1050345"/>
                </a:lnTo>
                <a:lnTo>
                  <a:pt x="35769" y="1004383"/>
                </a:lnTo>
                <a:lnTo>
                  <a:pt x="23149" y="957034"/>
                </a:lnTo>
                <a:lnTo>
                  <a:pt x="13166" y="908412"/>
                </a:lnTo>
                <a:lnTo>
                  <a:pt x="5916" y="858629"/>
                </a:lnTo>
                <a:lnTo>
                  <a:pt x="1495" y="807797"/>
                </a:lnTo>
                <a:lnTo>
                  <a:pt x="0" y="756031"/>
                </a:lnTo>
                <a:close/>
              </a:path>
            </a:pathLst>
          </a:custGeom>
          <a:ln w="25400">
            <a:solidFill>
              <a:srgbClr val="4894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Altbilgi Yer Tutucusu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364" y="408508"/>
            <a:ext cx="4066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Right Outer</a:t>
            </a:r>
            <a:r>
              <a:rPr spc="-80" dirty="0"/>
              <a:t> </a:t>
            </a:r>
            <a:r>
              <a:rPr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905189"/>
            <a:ext cx="7061200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SELECT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tbl_ogrenci o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RIGHT JOIN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tbl_ogrenciNot n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ON</a:t>
            </a:r>
            <a:r>
              <a:rPr sz="24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o.ogr_id=n.ogr_id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20699"/>
            <a:ext cx="8453120" cy="87693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öğrenci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ogrenciNot tablosunu birleştiren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sorguyu</a:t>
            </a:r>
            <a:r>
              <a:rPr sz="2400" spc="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yazalım</a:t>
            </a:r>
            <a:endParaRPr sz="2400">
              <a:latin typeface="Arial"/>
              <a:cs typeface="Arial"/>
            </a:endParaRPr>
          </a:p>
          <a:p>
            <a:pPr marL="733425">
              <a:lnSpc>
                <a:spcPct val="100000"/>
              </a:lnSpc>
              <a:spcBef>
                <a:spcPts val="795"/>
              </a:spcBef>
              <a:tabLst>
                <a:tab pos="3156585" algn="l"/>
              </a:tabLst>
            </a:pPr>
            <a:r>
              <a:rPr sz="1200" spc="-35" dirty="0">
                <a:latin typeface="Arial"/>
                <a:cs typeface="Arial"/>
              </a:rPr>
              <a:t>tbl_ogrenci	</a:t>
            </a:r>
            <a:r>
              <a:rPr sz="1200" spc="-30" dirty="0">
                <a:latin typeface="Arial"/>
                <a:cs typeface="Arial"/>
              </a:rPr>
              <a:t>tbl_ogrenciNot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56461" y="1890014"/>
          <a:ext cx="1962785" cy="962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ogrNo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90" dirty="0">
                          <a:latin typeface="Arial"/>
                          <a:cs typeface="Arial"/>
                        </a:rPr>
                        <a:t>adSoyad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ogr_id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Ali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Coşkun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105" dirty="0">
                          <a:latin typeface="Arial"/>
                          <a:cs typeface="Arial"/>
                        </a:rPr>
                        <a:t>Ayşe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Mert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Kamil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Con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79316" y="1890014"/>
          <a:ext cx="2257424" cy="962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ogr_id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not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ders_id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80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70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60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56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00428" y="4626355"/>
          <a:ext cx="4218304" cy="962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ogrNo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90" dirty="0">
                          <a:latin typeface="Arial"/>
                          <a:cs typeface="Arial"/>
                        </a:rPr>
                        <a:t>adSoyad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ogr_id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ogr_id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not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ders_id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Ali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Coşkun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80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Ali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Coşkun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70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Kamil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Con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60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392"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b="1" spc="-5" dirty="0">
                          <a:latin typeface="Carlito"/>
                          <a:cs typeface="Carlito"/>
                        </a:rPr>
                        <a:t>NULL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130" dirty="0">
                          <a:latin typeface="Arial"/>
                          <a:cs typeface="Arial"/>
                        </a:rPr>
                        <a:t>NULL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130" dirty="0">
                          <a:latin typeface="Arial"/>
                          <a:cs typeface="Arial"/>
                        </a:rPr>
                        <a:t>NULL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56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Altbilgi Yer Tutucusu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0532" y="408508"/>
            <a:ext cx="36626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Full Outer</a:t>
            </a:r>
            <a:r>
              <a:rPr spc="-80" dirty="0"/>
              <a:t> </a:t>
            </a:r>
            <a:r>
              <a:rPr dirty="0"/>
              <a:t>Join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90903" y="1606803"/>
            <a:ext cx="1322070" cy="1537970"/>
            <a:chOff x="1390903" y="1606803"/>
            <a:chExt cx="1322070" cy="1537970"/>
          </a:xfrm>
        </p:grpSpPr>
        <p:sp>
          <p:nvSpPr>
            <p:cNvPr id="4" name="object 4"/>
            <p:cNvSpPr/>
            <p:nvPr/>
          </p:nvSpPr>
          <p:spPr>
            <a:xfrm>
              <a:off x="1403603" y="1619503"/>
              <a:ext cx="1296670" cy="1512570"/>
            </a:xfrm>
            <a:custGeom>
              <a:avLst/>
              <a:gdLst/>
              <a:ahLst/>
              <a:cxnLst/>
              <a:rect l="l" t="t" r="r" b="b"/>
              <a:pathLst>
                <a:path w="1296670" h="1512570">
                  <a:moveTo>
                    <a:pt x="648081" y="0"/>
                  </a:moveTo>
                  <a:lnTo>
                    <a:pt x="603713" y="1744"/>
                  </a:lnTo>
                  <a:lnTo>
                    <a:pt x="560148" y="6901"/>
                  </a:lnTo>
                  <a:lnTo>
                    <a:pt x="517481" y="15358"/>
                  </a:lnTo>
                  <a:lnTo>
                    <a:pt x="475809" y="27003"/>
                  </a:lnTo>
                  <a:lnTo>
                    <a:pt x="435228" y="41724"/>
                  </a:lnTo>
                  <a:lnTo>
                    <a:pt x="395835" y="59408"/>
                  </a:lnTo>
                  <a:lnTo>
                    <a:pt x="357726" y="79941"/>
                  </a:lnTo>
                  <a:lnTo>
                    <a:pt x="320999" y="103213"/>
                  </a:lnTo>
                  <a:lnTo>
                    <a:pt x="285749" y="129109"/>
                  </a:lnTo>
                  <a:lnTo>
                    <a:pt x="252074" y="157518"/>
                  </a:lnTo>
                  <a:lnTo>
                    <a:pt x="220070" y="188328"/>
                  </a:lnTo>
                  <a:lnTo>
                    <a:pt x="189833" y="221424"/>
                  </a:lnTo>
                  <a:lnTo>
                    <a:pt x="161460" y="256695"/>
                  </a:lnTo>
                  <a:lnTo>
                    <a:pt x="135047" y="294029"/>
                  </a:lnTo>
                  <a:lnTo>
                    <a:pt x="110692" y="333312"/>
                  </a:lnTo>
                  <a:lnTo>
                    <a:pt x="88490" y="374433"/>
                  </a:lnTo>
                  <a:lnTo>
                    <a:pt x="68539" y="417278"/>
                  </a:lnTo>
                  <a:lnTo>
                    <a:pt x="50934" y="461736"/>
                  </a:lnTo>
                  <a:lnTo>
                    <a:pt x="35773" y="507693"/>
                  </a:lnTo>
                  <a:lnTo>
                    <a:pt x="23152" y="555037"/>
                  </a:lnTo>
                  <a:lnTo>
                    <a:pt x="13168" y="603655"/>
                  </a:lnTo>
                  <a:lnTo>
                    <a:pt x="5916" y="653435"/>
                  </a:lnTo>
                  <a:lnTo>
                    <a:pt x="1495" y="704264"/>
                  </a:lnTo>
                  <a:lnTo>
                    <a:pt x="0" y="756031"/>
                  </a:lnTo>
                  <a:lnTo>
                    <a:pt x="1495" y="807797"/>
                  </a:lnTo>
                  <a:lnTo>
                    <a:pt x="5916" y="858629"/>
                  </a:lnTo>
                  <a:lnTo>
                    <a:pt x="13168" y="908412"/>
                  </a:lnTo>
                  <a:lnTo>
                    <a:pt x="23152" y="957034"/>
                  </a:lnTo>
                  <a:lnTo>
                    <a:pt x="35773" y="1004383"/>
                  </a:lnTo>
                  <a:lnTo>
                    <a:pt x="50934" y="1050345"/>
                  </a:lnTo>
                  <a:lnTo>
                    <a:pt x="68539" y="1094809"/>
                  </a:lnTo>
                  <a:lnTo>
                    <a:pt x="88490" y="1137661"/>
                  </a:lnTo>
                  <a:lnTo>
                    <a:pt x="110692" y="1178789"/>
                  </a:lnTo>
                  <a:lnTo>
                    <a:pt x="135047" y="1218080"/>
                  </a:lnTo>
                  <a:lnTo>
                    <a:pt x="161460" y="1255421"/>
                  </a:lnTo>
                  <a:lnTo>
                    <a:pt x="189833" y="1290701"/>
                  </a:lnTo>
                  <a:lnTo>
                    <a:pt x="220070" y="1323805"/>
                  </a:lnTo>
                  <a:lnTo>
                    <a:pt x="252074" y="1354622"/>
                  </a:lnTo>
                  <a:lnTo>
                    <a:pt x="285750" y="1383038"/>
                  </a:lnTo>
                  <a:lnTo>
                    <a:pt x="320999" y="1408942"/>
                  </a:lnTo>
                  <a:lnTo>
                    <a:pt x="357726" y="1432220"/>
                  </a:lnTo>
                  <a:lnTo>
                    <a:pt x="395835" y="1452760"/>
                  </a:lnTo>
                  <a:lnTo>
                    <a:pt x="435228" y="1470450"/>
                  </a:lnTo>
                  <a:lnTo>
                    <a:pt x="475809" y="1485175"/>
                  </a:lnTo>
                  <a:lnTo>
                    <a:pt x="517481" y="1496824"/>
                  </a:lnTo>
                  <a:lnTo>
                    <a:pt x="560148" y="1505285"/>
                  </a:lnTo>
                  <a:lnTo>
                    <a:pt x="603713" y="1510444"/>
                  </a:lnTo>
                  <a:lnTo>
                    <a:pt x="648081" y="1512189"/>
                  </a:lnTo>
                  <a:lnTo>
                    <a:pt x="692462" y="1510444"/>
                  </a:lnTo>
                  <a:lnTo>
                    <a:pt x="736040" y="1505285"/>
                  </a:lnTo>
                  <a:lnTo>
                    <a:pt x="778717" y="1496824"/>
                  </a:lnTo>
                  <a:lnTo>
                    <a:pt x="820397" y="1485175"/>
                  </a:lnTo>
                  <a:lnTo>
                    <a:pt x="860983" y="1470450"/>
                  </a:lnTo>
                  <a:lnTo>
                    <a:pt x="900380" y="1452760"/>
                  </a:lnTo>
                  <a:lnTo>
                    <a:pt x="938490" y="1432220"/>
                  </a:lnTo>
                  <a:lnTo>
                    <a:pt x="975218" y="1408942"/>
                  </a:lnTo>
                  <a:lnTo>
                    <a:pt x="1010467" y="1383038"/>
                  </a:lnTo>
                  <a:lnTo>
                    <a:pt x="1044141" y="1354622"/>
                  </a:lnTo>
                  <a:lnTo>
                    <a:pt x="1076142" y="1323805"/>
                  </a:lnTo>
                  <a:lnTo>
                    <a:pt x="1106376" y="1290701"/>
                  </a:lnTo>
                  <a:lnTo>
                    <a:pt x="1134745" y="1255421"/>
                  </a:lnTo>
                  <a:lnTo>
                    <a:pt x="1161152" y="1218080"/>
                  </a:lnTo>
                  <a:lnTo>
                    <a:pt x="1185503" y="1178789"/>
                  </a:lnTo>
                  <a:lnTo>
                    <a:pt x="1207699" y="1137661"/>
                  </a:lnTo>
                  <a:lnTo>
                    <a:pt x="1227645" y="1094809"/>
                  </a:lnTo>
                  <a:lnTo>
                    <a:pt x="1245244" y="1050345"/>
                  </a:lnTo>
                  <a:lnTo>
                    <a:pt x="1260401" y="1004383"/>
                  </a:lnTo>
                  <a:lnTo>
                    <a:pt x="1273018" y="957034"/>
                  </a:lnTo>
                  <a:lnTo>
                    <a:pt x="1282998" y="908412"/>
                  </a:lnTo>
                  <a:lnTo>
                    <a:pt x="1290247" y="858629"/>
                  </a:lnTo>
                  <a:lnTo>
                    <a:pt x="1294667" y="807797"/>
                  </a:lnTo>
                  <a:lnTo>
                    <a:pt x="1296162" y="756031"/>
                  </a:lnTo>
                  <a:lnTo>
                    <a:pt x="1294667" y="704264"/>
                  </a:lnTo>
                  <a:lnTo>
                    <a:pt x="1290247" y="653435"/>
                  </a:lnTo>
                  <a:lnTo>
                    <a:pt x="1282998" y="603655"/>
                  </a:lnTo>
                  <a:lnTo>
                    <a:pt x="1273018" y="555037"/>
                  </a:lnTo>
                  <a:lnTo>
                    <a:pt x="1260401" y="507693"/>
                  </a:lnTo>
                  <a:lnTo>
                    <a:pt x="1245244" y="461736"/>
                  </a:lnTo>
                  <a:lnTo>
                    <a:pt x="1227645" y="417278"/>
                  </a:lnTo>
                  <a:lnTo>
                    <a:pt x="1207699" y="374433"/>
                  </a:lnTo>
                  <a:lnTo>
                    <a:pt x="1185503" y="333312"/>
                  </a:lnTo>
                  <a:lnTo>
                    <a:pt x="1161152" y="294029"/>
                  </a:lnTo>
                  <a:lnTo>
                    <a:pt x="1134745" y="256695"/>
                  </a:lnTo>
                  <a:lnTo>
                    <a:pt x="1106376" y="221424"/>
                  </a:lnTo>
                  <a:lnTo>
                    <a:pt x="1076142" y="188328"/>
                  </a:lnTo>
                  <a:lnTo>
                    <a:pt x="1044141" y="157518"/>
                  </a:lnTo>
                  <a:lnTo>
                    <a:pt x="1010467" y="129109"/>
                  </a:lnTo>
                  <a:lnTo>
                    <a:pt x="975218" y="103213"/>
                  </a:lnTo>
                  <a:lnTo>
                    <a:pt x="938490" y="79941"/>
                  </a:lnTo>
                  <a:lnTo>
                    <a:pt x="900380" y="59408"/>
                  </a:lnTo>
                  <a:lnTo>
                    <a:pt x="860983" y="41724"/>
                  </a:lnTo>
                  <a:lnTo>
                    <a:pt x="820397" y="27003"/>
                  </a:lnTo>
                  <a:lnTo>
                    <a:pt x="778717" y="15358"/>
                  </a:lnTo>
                  <a:lnTo>
                    <a:pt x="736040" y="6901"/>
                  </a:lnTo>
                  <a:lnTo>
                    <a:pt x="692462" y="1744"/>
                  </a:lnTo>
                  <a:lnTo>
                    <a:pt x="64808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3603" y="1619503"/>
              <a:ext cx="1296670" cy="1512570"/>
            </a:xfrm>
            <a:custGeom>
              <a:avLst/>
              <a:gdLst/>
              <a:ahLst/>
              <a:cxnLst/>
              <a:rect l="l" t="t" r="r" b="b"/>
              <a:pathLst>
                <a:path w="1296670" h="1512570">
                  <a:moveTo>
                    <a:pt x="0" y="756031"/>
                  </a:moveTo>
                  <a:lnTo>
                    <a:pt x="1495" y="704264"/>
                  </a:lnTo>
                  <a:lnTo>
                    <a:pt x="5916" y="653435"/>
                  </a:lnTo>
                  <a:lnTo>
                    <a:pt x="13168" y="603655"/>
                  </a:lnTo>
                  <a:lnTo>
                    <a:pt x="23152" y="555037"/>
                  </a:lnTo>
                  <a:lnTo>
                    <a:pt x="35773" y="507693"/>
                  </a:lnTo>
                  <a:lnTo>
                    <a:pt x="50934" y="461736"/>
                  </a:lnTo>
                  <a:lnTo>
                    <a:pt x="68539" y="417278"/>
                  </a:lnTo>
                  <a:lnTo>
                    <a:pt x="88490" y="374433"/>
                  </a:lnTo>
                  <a:lnTo>
                    <a:pt x="110692" y="333312"/>
                  </a:lnTo>
                  <a:lnTo>
                    <a:pt x="135047" y="294029"/>
                  </a:lnTo>
                  <a:lnTo>
                    <a:pt x="161460" y="256695"/>
                  </a:lnTo>
                  <a:lnTo>
                    <a:pt x="189833" y="221424"/>
                  </a:lnTo>
                  <a:lnTo>
                    <a:pt x="220070" y="188328"/>
                  </a:lnTo>
                  <a:lnTo>
                    <a:pt x="252074" y="157518"/>
                  </a:lnTo>
                  <a:lnTo>
                    <a:pt x="285749" y="129109"/>
                  </a:lnTo>
                  <a:lnTo>
                    <a:pt x="320999" y="103213"/>
                  </a:lnTo>
                  <a:lnTo>
                    <a:pt x="357726" y="79941"/>
                  </a:lnTo>
                  <a:lnTo>
                    <a:pt x="395835" y="59408"/>
                  </a:lnTo>
                  <a:lnTo>
                    <a:pt x="435228" y="41724"/>
                  </a:lnTo>
                  <a:lnTo>
                    <a:pt x="475809" y="27003"/>
                  </a:lnTo>
                  <a:lnTo>
                    <a:pt x="517481" y="15358"/>
                  </a:lnTo>
                  <a:lnTo>
                    <a:pt x="560148" y="6901"/>
                  </a:lnTo>
                  <a:lnTo>
                    <a:pt x="603713" y="1744"/>
                  </a:lnTo>
                  <a:lnTo>
                    <a:pt x="648081" y="0"/>
                  </a:lnTo>
                  <a:lnTo>
                    <a:pt x="692462" y="1744"/>
                  </a:lnTo>
                  <a:lnTo>
                    <a:pt x="736040" y="6901"/>
                  </a:lnTo>
                  <a:lnTo>
                    <a:pt x="778717" y="15358"/>
                  </a:lnTo>
                  <a:lnTo>
                    <a:pt x="820397" y="27003"/>
                  </a:lnTo>
                  <a:lnTo>
                    <a:pt x="860983" y="41724"/>
                  </a:lnTo>
                  <a:lnTo>
                    <a:pt x="900380" y="59408"/>
                  </a:lnTo>
                  <a:lnTo>
                    <a:pt x="938490" y="79941"/>
                  </a:lnTo>
                  <a:lnTo>
                    <a:pt x="975218" y="103213"/>
                  </a:lnTo>
                  <a:lnTo>
                    <a:pt x="1010467" y="129109"/>
                  </a:lnTo>
                  <a:lnTo>
                    <a:pt x="1044141" y="157518"/>
                  </a:lnTo>
                  <a:lnTo>
                    <a:pt x="1076142" y="188328"/>
                  </a:lnTo>
                  <a:lnTo>
                    <a:pt x="1106376" y="221424"/>
                  </a:lnTo>
                  <a:lnTo>
                    <a:pt x="1134745" y="256695"/>
                  </a:lnTo>
                  <a:lnTo>
                    <a:pt x="1161152" y="294029"/>
                  </a:lnTo>
                  <a:lnTo>
                    <a:pt x="1185503" y="333312"/>
                  </a:lnTo>
                  <a:lnTo>
                    <a:pt x="1207699" y="374433"/>
                  </a:lnTo>
                  <a:lnTo>
                    <a:pt x="1227645" y="417278"/>
                  </a:lnTo>
                  <a:lnTo>
                    <a:pt x="1245244" y="461736"/>
                  </a:lnTo>
                  <a:lnTo>
                    <a:pt x="1260401" y="507693"/>
                  </a:lnTo>
                  <a:lnTo>
                    <a:pt x="1273018" y="555037"/>
                  </a:lnTo>
                  <a:lnTo>
                    <a:pt x="1282998" y="603655"/>
                  </a:lnTo>
                  <a:lnTo>
                    <a:pt x="1290247" y="653435"/>
                  </a:lnTo>
                  <a:lnTo>
                    <a:pt x="1294667" y="704264"/>
                  </a:lnTo>
                  <a:lnTo>
                    <a:pt x="1296162" y="756031"/>
                  </a:lnTo>
                  <a:lnTo>
                    <a:pt x="1294667" y="807797"/>
                  </a:lnTo>
                  <a:lnTo>
                    <a:pt x="1290247" y="858629"/>
                  </a:lnTo>
                  <a:lnTo>
                    <a:pt x="1282998" y="908412"/>
                  </a:lnTo>
                  <a:lnTo>
                    <a:pt x="1273018" y="957034"/>
                  </a:lnTo>
                  <a:lnTo>
                    <a:pt x="1260401" y="1004383"/>
                  </a:lnTo>
                  <a:lnTo>
                    <a:pt x="1245244" y="1050345"/>
                  </a:lnTo>
                  <a:lnTo>
                    <a:pt x="1227645" y="1094809"/>
                  </a:lnTo>
                  <a:lnTo>
                    <a:pt x="1207699" y="1137661"/>
                  </a:lnTo>
                  <a:lnTo>
                    <a:pt x="1185503" y="1178789"/>
                  </a:lnTo>
                  <a:lnTo>
                    <a:pt x="1161152" y="1218080"/>
                  </a:lnTo>
                  <a:lnTo>
                    <a:pt x="1134745" y="1255421"/>
                  </a:lnTo>
                  <a:lnTo>
                    <a:pt x="1106376" y="1290701"/>
                  </a:lnTo>
                  <a:lnTo>
                    <a:pt x="1076142" y="1323805"/>
                  </a:lnTo>
                  <a:lnTo>
                    <a:pt x="1044141" y="1354622"/>
                  </a:lnTo>
                  <a:lnTo>
                    <a:pt x="1010467" y="1383038"/>
                  </a:lnTo>
                  <a:lnTo>
                    <a:pt x="975218" y="1408942"/>
                  </a:lnTo>
                  <a:lnTo>
                    <a:pt x="938490" y="1432220"/>
                  </a:lnTo>
                  <a:lnTo>
                    <a:pt x="900380" y="1452760"/>
                  </a:lnTo>
                  <a:lnTo>
                    <a:pt x="860983" y="1470450"/>
                  </a:lnTo>
                  <a:lnTo>
                    <a:pt x="820397" y="1485175"/>
                  </a:lnTo>
                  <a:lnTo>
                    <a:pt x="778717" y="1496824"/>
                  </a:lnTo>
                  <a:lnTo>
                    <a:pt x="736040" y="1505285"/>
                  </a:lnTo>
                  <a:lnTo>
                    <a:pt x="692462" y="1510444"/>
                  </a:lnTo>
                  <a:lnTo>
                    <a:pt x="648081" y="1512189"/>
                  </a:lnTo>
                  <a:lnTo>
                    <a:pt x="603713" y="1510444"/>
                  </a:lnTo>
                  <a:lnTo>
                    <a:pt x="560148" y="1505285"/>
                  </a:lnTo>
                  <a:lnTo>
                    <a:pt x="517481" y="1496824"/>
                  </a:lnTo>
                  <a:lnTo>
                    <a:pt x="475809" y="1485175"/>
                  </a:lnTo>
                  <a:lnTo>
                    <a:pt x="435228" y="1470450"/>
                  </a:lnTo>
                  <a:lnTo>
                    <a:pt x="395835" y="1452760"/>
                  </a:lnTo>
                  <a:lnTo>
                    <a:pt x="357726" y="1432220"/>
                  </a:lnTo>
                  <a:lnTo>
                    <a:pt x="320999" y="1408942"/>
                  </a:lnTo>
                  <a:lnTo>
                    <a:pt x="285750" y="1383038"/>
                  </a:lnTo>
                  <a:lnTo>
                    <a:pt x="252074" y="1354622"/>
                  </a:lnTo>
                  <a:lnTo>
                    <a:pt x="220070" y="1323805"/>
                  </a:lnTo>
                  <a:lnTo>
                    <a:pt x="189833" y="1290700"/>
                  </a:lnTo>
                  <a:lnTo>
                    <a:pt x="161460" y="1255421"/>
                  </a:lnTo>
                  <a:lnTo>
                    <a:pt x="135047" y="1218080"/>
                  </a:lnTo>
                  <a:lnTo>
                    <a:pt x="110692" y="1178789"/>
                  </a:lnTo>
                  <a:lnTo>
                    <a:pt x="88490" y="1137661"/>
                  </a:lnTo>
                  <a:lnTo>
                    <a:pt x="68539" y="1094809"/>
                  </a:lnTo>
                  <a:lnTo>
                    <a:pt x="50934" y="1050345"/>
                  </a:lnTo>
                  <a:lnTo>
                    <a:pt x="35773" y="1004383"/>
                  </a:lnTo>
                  <a:lnTo>
                    <a:pt x="23152" y="957034"/>
                  </a:lnTo>
                  <a:lnTo>
                    <a:pt x="13168" y="908412"/>
                  </a:lnTo>
                  <a:lnTo>
                    <a:pt x="5916" y="858629"/>
                  </a:lnTo>
                  <a:lnTo>
                    <a:pt x="1495" y="807797"/>
                  </a:lnTo>
                  <a:lnTo>
                    <a:pt x="0" y="756031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2406" y="1349502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B4B4B"/>
                </a:solidFill>
                <a:latin typeface="Arial"/>
                <a:cs typeface="Arial"/>
              </a:rPr>
              <a:t>Tablo1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4545" y="1349502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B4B4B"/>
                </a:solidFill>
                <a:latin typeface="Arial"/>
                <a:cs typeface="Arial"/>
              </a:rPr>
              <a:t>Tablo2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437" y="3159378"/>
            <a:ext cx="5323840" cy="221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86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Full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Outer</a:t>
            </a:r>
            <a:r>
              <a:rPr sz="1800" spc="-9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Join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Kullanımı;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SELECT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*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Tablo1 </a:t>
            </a:r>
            <a:r>
              <a:rPr sz="2400" spc="-5" dirty="0">
                <a:solidFill>
                  <a:srgbClr val="0077B3"/>
                </a:solidFill>
                <a:latin typeface="Arial"/>
                <a:cs typeface="Arial"/>
              </a:rPr>
              <a:t>full outer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join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Tablo2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ON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tablo1.ortakSutun=tablo2.ortakSutun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14882" y="1606803"/>
            <a:ext cx="1322070" cy="1537970"/>
            <a:chOff x="814882" y="1606803"/>
            <a:chExt cx="1322070" cy="1537970"/>
          </a:xfrm>
        </p:grpSpPr>
        <p:sp>
          <p:nvSpPr>
            <p:cNvPr id="10" name="object 10"/>
            <p:cNvSpPr/>
            <p:nvPr/>
          </p:nvSpPr>
          <p:spPr>
            <a:xfrm>
              <a:off x="827582" y="1619503"/>
              <a:ext cx="1296670" cy="1512570"/>
            </a:xfrm>
            <a:custGeom>
              <a:avLst/>
              <a:gdLst/>
              <a:ahLst/>
              <a:cxnLst/>
              <a:rect l="l" t="t" r="r" b="b"/>
              <a:pathLst>
                <a:path w="1296670" h="1512570">
                  <a:moveTo>
                    <a:pt x="648030" y="0"/>
                  </a:moveTo>
                  <a:lnTo>
                    <a:pt x="603664" y="1744"/>
                  </a:lnTo>
                  <a:lnTo>
                    <a:pt x="560101" y="6901"/>
                  </a:lnTo>
                  <a:lnTo>
                    <a:pt x="517436" y="15358"/>
                  </a:lnTo>
                  <a:lnTo>
                    <a:pt x="475766" y="27003"/>
                  </a:lnTo>
                  <a:lnTo>
                    <a:pt x="435187" y="41724"/>
                  </a:lnTo>
                  <a:lnTo>
                    <a:pt x="395797" y="59408"/>
                  </a:lnTo>
                  <a:lnTo>
                    <a:pt x="357692" y="79941"/>
                  </a:lnTo>
                  <a:lnTo>
                    <a:pt x="320967" y="103213"/>
                  </a:lnTo>
                  <a:lnTo>
                    <a:pt x="285720" y="129109"/>
                  </a:lnTo>
                  <a:lnTo>
                    <a:pt x="252048" y="157518"/>
                  </a:lnTo>
                  <a:lnTo>
                    <a:pt x="220046" y="188328"/>
                  </a:lnTo>
                  <a:lnTo>
                    <a:pt x="189812" y="221424"/>
                  </a:lnTo>
                  <a:lnTo>
                    <a:pt x="161442" y="256695"/>
                  </a:lnTo>
                  <a:lnTo>
                    <a:pt x="135032" y="294029"/>
                  </a:lnTo>
                  <a:lnTo>
                    <a:pt x="110679" y="333312"/>
                  </a:lnTo>
                  <a:lnTo>
                    <a:pt x="88480" y="374433"/>
                  </a:lnTo>
                  <a:lnTo>
                    <a:pt x="68531" y="417278"/>
                  </a:lnTo>
                  <a:lnTo>
                    <a:pt x="50928" y="461736"/>
                  </a:lnTo>
                  <a:lnTo>
                    <a:pt x="35769" y="507693"/>
                  </a:lnTo>
                  <a:lnTo>
                    <a:pt x="23149" y="555037"/>
                  </a:lnTo>
                  <a:lnTo>
                    <a:pt x="13166" y="603655"/>
                  </a:lnTo>
                  <a:lnTo>
                    <a:pt x="5916" y="653435"/>
                  </a:lnTo>
                  <a:lnTo>
                    <a:pt x="1495" y="704264"/>
                  </a:lnTo>
                  <a:lnTo>
                    <a:pt x="0" y="756031"/>
                  </a:lnTo>
                  <a:lnTo>
                    <a:pt x="1495" y="807797"/>
                  </a:lnTo>
                  <a:lnTo>
                    <a:pt x="5916" y="858629"/>
                  </a:lnTo>
                  <a:lnTo>
                    <a:pt x="13166" y="908412"/>
                  </a:lnTo>
                  <a:lnTo>
                    <a:pt x="23149" y="957034"/>
                  </a:lnTo>
                  <a:lnTo>
                    <a:pt x="35769" y="1004383"/>
                  </a:lnTo>
                  <a:lnTo>
                    <a:pt x="50928" y="1050345"/>
                  </a:lnTo>
                  <a:lnTo>
                    <a:pt x="68531" y="1094809"/>
                  </a:lnTo>
                  <a:lnTo>
                    <a:pt x="88480" y="1137661"/>
                  </a:lnTo>
                  <a:lnTo>
                    <a:pt x="110679" y="1178789"/>
                  </a:lnTo>
                  <a:lnTo>
                    <a:pt x="135032" y="1218080"/>
                  </a:lnTo>
                  <a:lnTo>
                    <a:pt x="161442" y="1255421"/>
                  </a:lnTo>
                  <a:lnTo>
                    <a:pt x="189812" y="1290701"/>
                  </a:lnTo>
                  <a:lnTo>
                    <a:pt x="220046" y="1323805"/>
                  </a:lnTo>
                  <a:lnTo>
                    <a:pt x="252048" y="1354622"/>
                  </a:lnTo>
                  <a:lnTo>
                    <a:pt x="285720" y="1383038"/>
                  </a:lnTo>
                  <a:lnTo>
                    <a:pt x="320967" y="1408942"/>
                  </a:lnTo>
                  <a:lnTo>
                    <a:pt x="357692" y="1432220"/>
                  </a:lnTo>
                  <a:lnTo>
                    <a:pt x="395797" y="1452760"/>
                  </a:lnTo>
                  <a:lnTo>
                    <a:pt x="435187" y="1470450"/>
                  </a:lnTo>
                  <a:lnTo>
                    <a:pt x="475766" y="1485175"/>
                  </a:lnTo>
                  <a:lnTo>
                    <a:pt x="517436" y="1496824"/>
                  </a:lnTo>
                  <a:lnTo>
                    <a:pt x="560101" y="1505285"/>
                  </a:lnTo>
                  <a:lnTo>
                    <a:pt x="603664" y="1510444"/>
                  </a:lnTo>
                  <a:lnTo>
                    <a:pt x="648030" y="1512189"/>
                  </a:lnTo>
                  <a:lnTo>
                    <a:pt x="692411" y="1510444"/>
                  </a:lnTo>
                  <a:lnTo>
                    <a:pt x="735989" y="1505285"/>
                  </a:lnTo>
                  <a:lnTo>
                    <a:pt x="778666" y="1496824"/>
                  </a:lnTo>
                  <a:lnTo>
                    <a:pt x="820346" y="1485175"/>
                  </a:lnTo>
                  <a:lnTo>
                    <a:pt x="860932" y="1470450"/>
                  </a:lnTo>
                  <a:lnTo>
                    <a:pt x="900329" y="1452760"/>
                  </a:lnTo>
                  <a:lnTo>
                    <a:pt x="938440" y="1432220"/>
                  </a:lnTo>
                  <a:lnTo>
                    <a:pt x="975168" y="1408942"/>
                  </a:lnTo>
                  <a:lnTo>
                    <a:pt x="1010417" y="1383038"/>
                  </a:lnTo>
                  <a:lnTo>
                    <a:pt x="1044090" y="1354622"/>
                  </a:lnTo>
                  <a:lnTo>
                    <a:pt x="1076092" y="1323805"/>
                  </a:lnTo>
                  <a:lnTo>
                    <a:pt x="1106325" y="1290701"/>
                  </a:lnTo>
                  <a:lnTo>
                    <a:pt x="1134694" y="1255421"/>
                  </a:lnTo>
                  <a:lnTo>
                    <a:pt x="1161102" y="1218080"/>
                  </a:lnTo>
                  <a:lnTo>
                    <a:pt x="1185452" y="1178789"/>
                  </a:lnTo>
                  <a:lnTo>
                    <a:pt x="1207648" y="1137661"/>
                  </a:lnTo>
                  <a:lnTo>
                    <a:pt x="1227594" y="1094809"/>
                  </a:lnTo>
                  <a:lnTo>
                    <a:pt x="1245194" y="1050345"/>
                  </a:lnTo>
                  <a:lnTo>
                    <a:pt x="1260350" y="1004383"/>
                  </a:lnTo>
                  <a:lnTo>
                    <a:pt x="1272967" y="957034"/>
                  </a:lnTo>
                  <a:lnTo>
                    <a:pt x="1282948" y="908412"/>
                  </a:lnTo>
                  <a:lnTo>
                    <a:pt x="1290196" y="858629"/>
                  </a:lnTo>
                  <a:lnTo>
                    <a:pt x="1294616" y="807797"/>
                  </a:lnTo>
                  <a:lnTo>
                    <a:pt x="1296111" y="756031"/>
                  </a:lnTo>
                  <a:lnTo>
                    <a:pt x="1294616" y="704264"/>
                  </a:lnTo>
                  <a:lnTo>
                    <a:pt x="1290196" y="653435"/>
                  </a:lnTo>
                  <a:lnTo>
                    <a:pt x="1282948" y="603655"/>
                  </a:lnTo>
                  <a:lnTo>
                    <a:pt x="1272967" y="555037"/>
                  </a:lnTo>
                  <a:lnTo>
                    <a:pt x="1260350" y="507693"/>
                  </a:lnTo>
                  <a:lnTo>
                    <a:pt x="1245194" y="461736"/>
                  </a:lnTo>
                  <a:lnTo>
                    <a:pt x="1227594" y="417278"/>
                  </a:lnTo>
                  <a:lnTo>
                    <a:pt x="1207648" y="374433"/>
                  </a:lnTo>
                  <a:lnTo>
                    <a:pt x="1185452" y="333312"/>
                  </a:lnTo>
                  <a:lnTo>
                    <a:pt x="1161102" y="294029"/>
                  </a:lnTo>
                  <a:lnTo>
                    <a:pt x="1134694" y="256695"/>
                  </a:lnTo>
                  <a:lnTo>
                    <a:pt x="1106325" y="221424"/>
                  </a:lnTo>
                  <a:lnTo>
                    <a:pt x="1076092" y="188328"/>
                  </a:lnTo>
                  <a:lnTo>
                    <a:pt x="1044090" y="157518"/>
                  </a:lnTo>
                  <a:lnTo>
                    <a:pt x="1010417" y="129109"/>
                  </a:lnTo>
                  <a:lnTo>
                    <a:pt x="975168" y="103213"/>
                  </a:lnTo>
                  <a:lnTo>
                    <a:pt x="938440" y="79941"/>
                  </a:lnTo>
                  <a:lnTo>
                    <a:pt x="900329" y="59408"/>
                  </a:lnTo>
                  <a:lnTo>
                    <a:pt x="860932" y="41724"/>
                  </a:lnTo>
                  <a:lnTo>
                    <a:pt x="820346" y="27003"/>
                  </a:lnTo>
                  <a:lnTo>
                    <a:pt x="778666" y="15358"/>
                  </a:lnTo>
                  <a:lnTo>
                    <a:pt x="735989" y="6901"/>
                  </a:lnTo>
                  <a:lnTo>
                    <a:pt x="692411" y="1744"/>
                  </a:lnTo>
                  <a:lnTo>
                    <a:pt x="64803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7582" y="1619503"/>
              <a:ext cx="1296670" cy="1512570"/>
            </a:xfrm>
            <a:custGeom>
              <a:avLst/>
              <a:gdLst/>
              <a:ahLst/>
              <a:cxnLst/>
              <a:rect l="l" t="t" r="r" b="b"/>
              <a:pathLst>
                <a:path w="1296670" h="1512570">
                  <a:moveTo>
                    <a:pt x="0" y="756031"/>
                  </a:moveTo>
                  <a:lnTo>
                    <a:pt x="1495" y="704264"/>
                  </a:lnTo>
                  <a:lnTo>
                    <a:pt x="5916" y="653435"/>
                  </a:lnTo>
                  <a:lnTo>
                    <a:pt x="13166" y="603655"/>
                  </a:lnTo>
                  <a:lnTo>
                    <a:pt x="23149" y="555037"/>
                  </a:lnTo>
                  <a:lnTo>
                    <a:pt x="35769" y="507693"/>
                  </a:lnTo>
                  <a:lnTo>
                    <a:pt x="50928" y="461736"/>
                  </a:lnTo>
                  <a:lnTo>
                    <a:pt x="68531" y="417278"/>
                  </a:lnTo>
                  <a:lnTo>
                    <a:pt x="88480" y="374433"/>
                  </a:lnTo>
                  <a:lnTo>
                    <a:pt x="110679" y="333312"/>
                  </a:lnTo>
                  <a:lnTo>
                    <a:pt x="135032" y="294029"/>
                  </a:lnTo>
                  <a:lnTo>
                    <a:pt x="161442" y="256695"/>
                  </a:lnTo>
                  <a:lnTo>
                    <a:pt x="189812" y="221424"/>
                  </a:lnTo>
                  <a:lnTo>
                    <a:pt x="220046" y="188328"/>
                  </a:lnTo>
                  <a:lnTo>
                    <a:pt x="252048" y="157518"/>
                  </a:lnTo>
                  <a:lnTo>
                    <a:pt x="285720" y="129109"/>
                  </a:lnTo>
                  <a:lnTo>
                    <a:pt x="320967" y="103213"/>
                  </a:lnTo>
                  <a:lnTo>
                    <a:pt x="357692" y="79941"/>
                  </a:lnTo>
                  <a:lnTo>
                    <a:pt x="395797" y="59408"/>
                  </a:lnTo>
                  <a:lnTo>
                    <a:pt x="435187" y="41724"/>
                  </a:lnTo>
                  <a:lnTo>
                    <a:pt x="475766" y="27003"/>
                  </a:lnTo>
                  <a:lnTo>
                    <a:pt x="517436" y="15358"/>
                  </a:lnTo>
                  <a:lnTo>
                    <a:pt x="560101" y="6901"/>
                  </a:lnTo>
                  <a:lnTo>
                    <a:pt x="603664" y="1744"/>
                  </a:lnTo>
                  <a:lnTo>
                    <a:pt x="648030" y="0"/>
                  </a:lnTo>
                  <a:lnTo>
                    <a:pt x="692411" y="1744"/>
                  </a:lnTo>
                  <a:lnTo>
                    <a:pt x="735989" y="6901"/>
                  </a:lnTo>
                  <a:lnTo>
                    <a:pt x="778666" y="15358"/>
                  </a:lnTo>
                  <a:lnTo>
                    <a:pt x="820346" y="27003"/>
                  </a:lnTo>
                  <a:lnTo>
                    <a:pt x="860932" y="41724"/>
                  </a:lnTo>
                  <a:lnTo>
                    <a:pt x="900329" y="59408"/>
                  </a:lnTo>
                  <a:lnTo>
                    <a:pt x="938440" y="79941"/>
                  </a:lnTo>
                  <a:lnTo>
                    <a:pt x="975168" y="103213"/>
                  </a:lnTo>
                  <a:lnTo>
                    <a:pt x="1010417" y="129109"/>
                  </a:lnTo>
                  <a:lnTo>
                    <a:pt x="1044090" y="157518"/>
                  </a:lnTo>
                  <a:lnTo>
                    <a:pt x="1076092" y="188328"/>
                  </a:lnTo>
                  <a:lnTo>
                    <a:pt x="1106325" y="221424"/>
                  </a:lnTo>
                  <a:lnTo>
                    <a:pt x="1134694" y="256695"/>
                  </a:lnTo>
                  <a:lnTo>
                    <a:pt x="1161102" y="294029"/>
                  </a:lnTo>
                  <a:lnTo>
                    <a:pt x="1185452" y="333312"/>
                  </a:lnTo>
                  <a:lnTo>
                    <a:pt x="1207648" y="374433"/>
                  </a:lnTo>
                  <a:lnTo>
                    <a:pt x="1227594" y="417278"/>
                  </a:lnTo>
                  <a:lnTo>
                    <a:pt x="1245194" y="461736"/>
                  </a:lnTo>
                  <a:lnTo>
                    <a:pt x="1260350" y="507693"/>
                  </a:lnTo>
                  <a:lnTo>
                    <a:pt x="1272967" y="555037"/>
                  </a:lnTo>
                  <a:lnTo>
                    <a:pt x="1282948" y="603655"/>
                  </a:lnTo>
                  <a:lnTo>
                    <a:pt x="1290196" y="653435"/>
                  </a:lnTo>
                  <a:lnTo>
                    <a:pt x="1294616" y="704264"/>
                  </a:lnTo>
                  <a:lnTo>
                    <a:pt x="1296111" y="756031"/>
                  </a:lnTo>
                  <a:lnTo>
                    <a:pt x="1294616" y="807797"/>
                  </a:lnTo>
                  <a:lnTo>
                    <a:pt x="1290196" y="858629"/>
                  </a:lnTo>
                  <a:lnTo>
                    <a:pt x="1282948" y="908412"/>
                  </a:lnTo>
                  <a:lnTo>
                    <a:pt x="1272967" y="957034"/>
                  </a:lnTo>
                  <a:lnTo>
                    <a:pt x="1260350" y="1004383"/>
                  </a:lnTo>
                  <a:lnTo>
                    <a:pt x="1245194" y="1050345"/>
                  </a:lnTo>
                  <a:lnTo>
                    <a:pt x="1227594" y="1094809"/>
                  </a:lnTo>
                  <a:lnTo>
                    <a:pt x="1207648" y="1137661"/>
                  </a:lnTo>
                  <a:lnTo>
                    <a:pt x="1185452" y="1178789"/>
                  </a:lnTo>
                  <a:lnTo>
                    <a:pt x="1161102" y="1218080"/>
                  </a:lnTo>
                  <a:lnTo>
                    <a:pt x="1134694" y="1255421"/>
                  </a:lnTo>
                  <a:lnTo>
                    <a:pt x="1106325" y="1290701"/>
                  </a:lnTo>
                  <a:lnTo>
                    <a:pt x="1076092" y="1323805"/>
                  </a:lnTo>
                  <a:lnTo>
                    <a:pt x="1044090" y="1354622"/>
                  </a:lnTo>
                  <a:lnTo>
                    <a:pt x="1010417" y="1383038"/>
                  </a:lnTo>
                  <a:lnTo>
                    <a:pt x="975168" y="1408942"/>
                  </a:lnTo>
                  <a:lnTo>
                    <a:pt x="938440" y="1432220"/>
                  </a:lnTo>
                  <a:lnTo>
                    <a:pt x="900329" y="1452760"/>
                  </a:lnTo>
                  <a:lnTo>
                    <a:pt x="860932" y="1470450"/>
                  </a:lnTo>
                  <a:lnTo>
                    <a:pt x="820346" y="1485175"/>
                  </a:lnTo>
                  <a:lnTo>
                    <a:pt x="778666" y="1496824"/>
                  </a:lnTo>
                  <a:lnTo>
                    <a:pt x="735989" y="1505285"/>
                  </a:lnTo>
                  <a:lnTo>
                    <a:pt x="692411" y="1510444"/>
                  </a:lnTo>
                  <a:lnTo>
                    <a:pt x="648030" y="1512189"/>
                  </a:lnTo>
                  <a:lnTo>
                    <a:pt x="603664" y="1510444"/>
                  </a:lnTo>
                  <a:lnTo>
                    <a:pt x="560101" y="1505285"/>
                  </a:lnTo>
                  <a:lnTo>
                    <a:pt x="517436" y="1496824"/>
                  </a:lnTo>
                  <a:lnTo>
                    <a:pt x="475766" y="1485175"/>
                  </a:lnTo>
                  <a:lnTo>
                    <a:pt x="435187" y="1470450"/>
                  </a:lnTo>
                  <a:lnTo>
                    <a:pt x="395797" y="1452760"/>
                  </a:lnTo>
                  <a:lnTo>
                    <a:pt x="357692" y="1432220"/>
                  </a:lnTo>
                  <a:lnTo>
                    <a:pt x="320967" y="1408942"/>
                  </a:lnTo>
                  <a:lnTo>
                    <a:pt x="285720" y="1383038"/>
                  </a:lnTo>
                  <a:lnTo>
                    <a:pt x="252048" y="1354622"/>
                  </a:lnTo>
                  <a:lnTo>
                    <a:pt x="220046" y="1323805"/>
                  </a:lnTo>
                  <a:lnTo>
                    <a:pt x="189812" y="1290700"/>
                  </a:lnTo>
                  <a:lnTo>
                    <a:pt x="161442" y="1255421"/>
                  </a:lnTo>
                  <a:lnTo>
                    <a:pt x="135032" y="1218080"/>
                  </a:lnTo>
                  <a:lnTo>
                    <a:pt x="110679" y="1178789"/>
                  </a:lnTo>
                  <a:lnTo>
                    <a:pt x="88480" y="1137661"/>
                  </a:lnTo>
                  <a:lnTo>
                    <a:pt x="68531" y="1094809"/>
                  </a:lnTo>
                  <a:lnTo>
                    <a:pt x="50928" y="1050345"/>
                  </a:lnTo>
                  <a:lnTo>
                    <a:pt x="35769" y="1004383"/>
                  </a:lnTo>
                  <a:lnTo>
                    <a:pt x="23149" y="957034"/>
                  </a:lnTo>
                  <a:lnTo>
                    <a:pt x="13166" y="908412"/>
                  </a:lnTo>
                  <a:lnTo>
                    <a:pt x="5916" y="858629"/>
                  </a:lnTo>
                  <a:lnTo>
                    <a:pt x="1495" y="807797"/>
                  </a:lnTo>
                  <a:lnTo>
                    <a:pt x="0" y="756031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Altbilgi Yer Tutucusu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0532" y="408508"/>
            <a:ext cx="36626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Full Outer</a:t>
            </a:r>
            <a:r>
              <a:rPr spc="-80" dirty="0"/>
              <a:t> </a:t>
            </a:r>
            <a:r>
              <a:rPr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905189"/>
            <a:ext cx="6859905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SELECT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tbl_ogrenci o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FULL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JOIN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tbl_ogrenciNot n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ON</a:t>
            </a:r>
            <a:r>
              <a:rPr sz="2400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o.ogr_id=n.ogr_id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20699"/>
            <a:ext cx="8453120" cy="87693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öğrenci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ogrenciNot tablosunu birleştiren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sorguyu</a:t>
            </a:r>
            <a:r>
              <a:rPr sz="2400" spc="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yazalım</a:t>
            </a:r>
            <a:endParaRPr sz="2400">
              <a:latin typeface="Arial"/>
              <a:cs typeface="Arial"/>
            </a:endParaRPr>
          </a:p>
          <a:p>
            <a:pPr marL="733425">
              <a:lnSpc>
                <a:spcPct val="100000"/>
              </a:lnSpc>
              <a:spcBef>
                <a:spcPts val="795"/>
              </a:spcBef>
              <a:tabLst>
                <a:tab pos="3156585" algn="l"/>
              </a:tabLst>
            </a:pPr>
            <a:r>
              <a:rPr sz="1200" spc="-35" dirty="0">
                <a:latin typeface="Arial"/>
                <a:cs typeface="Arial"/>
              </a:rPr>
              <a:t>tbl_ogrenci	</a:t>
            </a:r>
            <a:r>
              <a:rPr sz="1200" spc="-30" dirty="0">
                <a:latin typeface="Arial"/>
                <a:cs typeface="Arial"/>
              </a:rPr>
              <a:t>tbl_ogrenciNot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56461" y="1890014"/>
          <a:ext cx="1962785" cy="962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ogrNo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90" dirty="0">
                          <a:latin typeface="Arial"/>
                          <a:cs typeface="Arial"/>
                        </a:rPr>
                        <a:t>adSoyad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ogr_id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Ali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Coşkun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105" dirty="0">
                          <a:latin typeface="Arial"/>
                          <a:cs typeface="Arial"/>
                        </a:rPr>
                        <a:t>Ayşe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Mert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Kamil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Con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79316" y="1890014"/>
          <a:ext cx="2257424" cy="962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ogr_id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not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ders_id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80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70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60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56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00428" y="4626355"/>
          <a:ext cx="4218304" cy="1154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ogrNo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90" dirty="0">
                          <a:latin typeface="Arial"/>
                          <a:cs typeface="Arial"/>
                        </a:rPr>
                        <a:t>adSoyad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ogr_id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ogr_id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not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ders_id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Ali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Coşkun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80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Ali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Coşkun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70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105" dirty="0">
                          <a:latin typeface="Arial"/>
                          <a:cs typeface="Arial"/>
                        </a:rPr>
                        <a:t>Ayşe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Mert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spc="-5" dirty="0">
                          <a:latin typeface="Carlito"/>
                          <a:cs typeface="Carlito"/>
                        </a:rPr>
                        <a:t>NULL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130" dirty="0">
                          <a:latin typeface="Arial"/>
                          <a:cs typeface="Arial"/>
                        </a:rPr>
                        <a:t>NULL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130" dirty="0">
                          <a:latin typeface="Arial"/>
                          <a:cs typeface="Arial"/>
                        </a:rPr>
                        <a:t>NULL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392"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Kamil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Con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60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spc="-5" dirty="0">
                          <a:latin typeface="Carlito"/>
                          <a:cs typeface="Carlito"/>
                        </a:rPr>
                        <a:t>NULL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130" dirty="0">
                          <a:latin typeface="Arial"/>
                          <a:cs typeface="Arial"/>
                        </a:rPr>
                        <a:t>NULL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130" dirty="0">
                          <a:latin typeface="Arial"/>
                          <a:cs typeface="Arial"/>
                        </a:rPr>
                        <a:t>NULL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56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Altbilgi Yer Tutucusu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9261" y="408508"/>
            <a:ext cx="26657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Cross</a:t>
            </a:r>
            <a:r>
              <a:rPr spc="-95" dirty="0"/>
              <a:t> </a:t>
            </a:r>
            <a:r>
              <a:rPr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3670172"/>
            <a:ext cx="273812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Kullanımı;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SELECT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*</a:t>
            </a:r>
            <a:r>
              <a:rPr sz="2400" spc="-7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337" y="4621148"/>
            <a:ext cx="3345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Tablo1 </a:t>
            </a:r>
            <a:r>
              <a:rPr sz="2400" dirty="0">
                <a:solidFill>
                  <a:srgbClr val="0077B3"/>
                </a:solidFill>
                <a:latin typeface="Arial"/>
                <a:cs typeface="Arial"/>
              </a:rPr>
              <a:t>cross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join</a:t>
            </a:r>
            <a:r>
              <a:rPr sz="2400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Tablo2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90903" y="1606803"/>
            <a:ext cx="1322070" cy="1537970"/>
            <a:chOff x="1390903" y="1606803"/>
            <a:chExt cx="1322070" cy="1537970"/>
          </a:xfrm>
        </p:grpSpPr>
        <p:sp>
          <p:nvSpPr>
            <p:cNvPr id="6" name="object 6"/>
            <p:cNvSpPr/>
            <p:nvPr/>
          </p:nvSpPr>
          <p:spPr>
            <a:xfrm>
              <a:off x="1403603" y="1619503"/>
              <a:ext cx="1296670" cy="1512570"/>
            </a:xfrm>
            <a:custGeom>
              <a:avLst/>
              <a:gdLst/>
              <a:ahLst/>
              <a:cxnLst/>
              <a:rect l="l" t="t" r="r" b="b"/>
              <a:pathLst>
                <a:path w="1296670" h="1512570">
                  <a:moveTo>
                    <a:pt x="648081" y="0"/>
                  </a:moveTo>
                  <a:lnTo>
                    <a:pt x="603713" y="1744"/>
                  </a:lnTo>
                  <a:lnTo>
                    <a:pt x="560148" y="6901"/>
                  </a:lnTo>
                  <a:lnTo>
                    <a:pt x="517481" y="15358"/>
                  </a:lnTo>
                  <a:lnTo>
                    <a:pt x="475809" y="27003"/>
                  </a:lnTo>
                  <a:lnTo>
                    <a:pt x="435228" y="41724"/>
                  </a:lnTo>
                  <a:lnTo>
                    <a:pt x="395835" y="59408"/>
                  </a:lnTo>
                  <a:lnTo>
                    <a:pt x="357726" y="79941"/>
                  </a:lnTo>
                  <a:lnTo>
                    <a:pt x="320999" y="103213"/>
                  </a:lnTo>
                  <a:lnTo>
                    <a:pt x="285749" y="129109"/>
                  </a:lnTo>
                  <a:lnTo>
                    <a:pt x="252074" y="157518"/>
                  </a:lnTo>
                  <a:lnTo>
                    <a:pt x="220070" y="188328"/>
                  </a:lnTo>
                  <a:lnTo>
                    <a:pt x="189833" y="221424"/>
                  </a:lnTo>
                  <a:lnTo>
                    <a:pt x="161460" y="256695"/>
                  </a:lnTo>
                  <a:lnTo>
                    <a:pt x="135047" y="294029"/>
                  </a:lnTo>
                  <a:lnTo>
                    <a:pt x="110692" y="333312"/>
                  </a:lnTo>
                  <a:lnTo>
                    <a:pt x="88490" y="374433"/>
                  </a:lnTo>
                  <a:lnTo>
                    <a:pt x="68539" y="417278"/>
                  </a:lnTo>
                  <a:lnTo>
                    <a:pt x="50934" y="461736"/>
                  </a:lnTo>
                  <a:lnTo>
                    <a:pt x="35773" y="507693"/>
                  </a:lnTo>
                  <a:lnTo>
                    <a:pt x="23152" y="555037"/>
                  </a:lnTo>
                  <a:lnTo>
                    <a:pt x="13168" y="603655"/>
                  </a:lnTo>
                  <a:lnTo>
                    <a:pt x="5916" y="653435"/>
                  </a:lnTo>
                  <a:lnTo>
                    <a:pt x="1495" y="704264"/>
                  </a:lnTo>
                  <a:lnTo>
                    <a:pt x="0" y="756031"/>
                  </a:lnTo>
                  <a:lnTo>
                    <a:pt x="1495" y="807797"/>
                  </a:lnTo>
                  <a:lnTo>
                    <a:pt x="5916" y="858629"/>
                  </a:lnTo>
                  <a:lnTo>
                    <a:pt x="13168" y="908412"/>
                  </a:lnTo>
                  <a:lnTo>
                    <a:pt x="23152" y="957034"/>
                  </a:lnTo>
                  <a:lnTo>
                    <a:pt x="35773" y="1004383"/>
                  </a:lnTo>
                  <a:lnTo>
                    <a:pt x="50934" y="1050345"/>
                  </a:lnTo>
                  <a:lnTo>
                    <a:pt x="68539" y="1094809"/>
                  </a:lnTo>
                  <a:lnTo>
                    <a:pt x="88490" y="1137661"/>
                  </a:lnTo>
                  <a:lnTo>
                    <a:pt x="110692" y="1178789"/>
                  </a:lnTo>
                  <a:lnTo>
                    <a:pt x="135047" y="1218080"/>
                  </a:lnTo>
                  <a:lnTo>
                    <a:pt x="161460" y="1255421"/>
                  </a:lnTo>
                  <a:lnTo>
                    <a:pt x="189833" y="1290701"/>
                  </a:lnTo>
                  <a:lnTo>
                    <a:pt x="220070" y="1323805"/>
                  </a:lnTo>
                  <a:lnTo>
                    <a:pt x="252074" y="1354622"/>
                  </a:lnTo>
                  <a:lnTo>
                    <a:pt x="285750" y="1383038"/>
                  </a:lnTo>
                  <a:lnTo>
                    <a:pt x="320999" y="1408942"/>
                  </a:lnTo>
                  <a:lnTo>
                    <a:pt x="357726" y="1432220"/>
                  </a:lnTo>
                  <a:lnTo>
                    <a:pt x="395835" y="1452760"/>
                  </a:lnTo>
                  <a:lnTo>
                    <a:pt x="435228" y="1470450"/>
                  </a:lnTo>
                  <a:lnTo>
                    <a:pt x="475809" y="1485175"/>
                  </a:lnTo>
                  <a:lnTo>
                    <a:pt x="517481" y="1496824"/>
                  </a:lnTo>
                  <a:lnTo>
                    <a:pt x="560148" y="1505285"/>
                  </a:lnTo>
                  <a:lnTo>
                    <a:pt x="603713" y="1510444"/>
                  </a:lnTo>
                  <a:lnTo>
                    <a:pt x="648081" y="1512189"/>
                  </a:lnTo>
                  <a:lnTo>
                    <a:pt x="692462" y="1510444"/>
                  </a:lnTo>
                  <a:lnTo>
                    <a:pt x="736040" y="1505285"/>
                  </a:lnTo>
                  <a:lnTo>
                    <a:pt x="778717" y="1496824"/>
                  </a:lnTo>
                  <a:lnTo>
                    <a:pt x="820397" y="1485175"/>
                  </a:lnTo>
                  <a:lnTo>
                    <a:pt x="860983" y="1470450"/>
                  </a:lnTo>
                  <a:lnTo>
                    <a:pt x="900380" y="1452760"/>
                  </a:lnTo>
                  <a:lnTo>
                    <a:pt x="938490" y="1432220"/>
                  </a:lnTo>
                  <a:lnTo>
                    <a:pt x="975218" y="1408942"/>
                  </a:lnTo>
                  <a:lnTo>
                    <a:pt x="1010467" y="1383038"/>
                  </a:lnTo>
                  <a:lnTo>
                    <a:pt x="1044141" y="1354622"/>
                  </a:lnTo>
                  <a:lnTo>
                    <a:pt x="1076142" y="1323805"/>
                  </a:lnTo>
                  <a:lnTo>
                    <a:pt x="1106376" y="1290701"/>
                  </a:lnTo>
                  <a:lnTo>
                    <a:pt x="1134745" y="1255421"/>
                  </a:lnTo>
                  <a:lnTo>
                    <a:pt x="1161152" y="1218080"/>
                  </a:lnTo>
                  <a:lnTo>
                    <a:pt x="1185503" y="1178789"/>
                  </a:lnTo>
                  <a:lnTo>
                    <a:pt x="1207699" y="1137661"/>
                  </a:lnTo>
                  <a:lnTo>
                    <a:pt x="1227645" y="1094809"/>
                  </a:lnTo>
                  <a:lnTo>
                    <a:pt x="1245244" y="1050345"/>
                  </a:lnTo>
                  <a:lnTo>
                    <a:pt x="1260401" y="1004383"/>
                  </a:lnTo>
                  <a:lnTo>
                    <a:pt x="1273018" y="957034"/>
                  </a:lnTo>
                  <a:lnTo>
                    <a:pt x="1282998" y="908412"/>
                  </a:lnTo>
                  <a:lnTo>
                    <a:pt x="1290247" y="858629"/>
                  </a:lnTo>
                  <a:lnTo>
                    <a:pt x="1294667" y="807797"/>
                  </a:lnTo>
                  <a:lnTo>
                    <a:pt x="1296162" y="756031"/>
                  </a:lnTo>
                  <a:lnTo>
                    <a:pt x="1294667" y="704264"/>
                  </a:lnTo>
                  <a:lnTo>
                    <a:pt x="1290247" y="653435"/>
                  </a:lnTo>
                  <a:lnTo>
                    <a:pt x="1282998" y="603655"/>
                  </a:lnTo>
                  <a:lnTo>
                    <a:pt x="1273018" y="555037"/>
                  </a:lnTo>
                  <a:lnTo>
                    <a:pt x="1260401" y="507693"/>
                  </a:lnTo>
                  <a:lnTo>
                    <a:pt x="1245244" y="461736"/>
                  </a:lnTo>
                  <a:lnTo>
                    <a:pt x="1227645" y="417278"/>
                  </a:lnTo>
                  <a:lnTo>
                    <a:pt x="1207699" y="374433"/>
                  </a:lnTo>
                  <a:lnTo>
                    <a:pt x="1185503" y="333312"/>
                  </a:lnTo>
                  <a:lnTo>
                    <a:pt x="1161152" y="294029"/>
                  </a:lnTo>
                  <a:lnTo>
                    <a:pt x="1134745" y="256695"/>
                  </a:lnTo>
                  <a:lnTo>
                    <a:pt x="1106376" y="221424"/>
                  </a:lnTo>
                  <a:lnTo>
                    <a:pt x="1076142" y="188328"/>
                  </a:lnTo>
                  <a:lnTo>
                    <a:pt x="1044141" y="157518"/>
                  </a:lnTo>
                  <a:lnTo>
                    <a:pt x="1010467" y="129109"/>
                  </a:lnTo>
                  <a:lnTo>
                    <a:pt x="975218" y="103213"/>
                  </a:lnTo>
                  <a:lnTo>
                    <a:pt x="938490" y="79941"/>
                  </a:lnTo>
                  <a:lnTo>
                    <a:pt x="900380" y="59408"/>
                  </a:lnTo>
                  <a:lnTo>
                    <a:pt x="860983" y="41724"/>
                  </a:lnTo>
                  <a:lnTo>
                    <a:pt x="820397" y="27003"/>
                  </a:lnTo>
                  <a:lnTo>
                    <a:pt x="778717" y="15358"/>
                  </a:lnTo>
                  <a:lnTo>
                    <a:pt x="736040" y="6901"/>
                  </a:lnTo>
                  <a:lnTo>
                    <a:pt x="692462" y="1744"/>
                  </a:lnTo>
                  <a:lnTo>
                    <a:pt x="64808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3603" y="1619503"/>
              <a:ext cx="1296670" cy="1512570"/>
            </a:xfrm>
            <a:custGeom>
              <a:avLst/>
              <a:gdLst/>
              <a:ahLst/>
              <a:cxnLst/>
              <a:rect l="l" t="t" r="r" b="b"/>
              <a:pathLst>
                <a:path w="1296670" h="1512570">
                  <a:moveTo>
                    <a:pt x="0" y="756031"/>
                  </a:moveTo>
                  <a:lnTo>
                    <a:pt x="1495" y="704264"/>
                  </a:lnTo>
                  <a:lnTo>
                    <a:pt x="5916" y="653435"/>
                  </a:lnTo>
                  <a:lnTo>
                    <a:pt x="13168" y="603655"/>
                  </a:lnTo>
                  <a:lnTo>
                    <a:pt x="23152" y="555037"/>
                  </a:lnTo>
                  <a:lnTo>
                    <a:pt x="35773" y="507693"/>
                  </a:lnTo>
                  <a:lnTo>
                    <a:pt x="50934" y="461736"/>
                  </a:lnTo>
                  <a:lnTo>
                    <a:pt x="68539" y="417278"/>
                  </a:lnTo>
                  <a:lnTo>
                    <a:pt x="88490" y="374433"/>
                  </a:lnTo>
                  <a:lnTo>
                    <a:pt x="110692" y="333312"/>
                  </a:lnTo>
                  <a:lnTo>
                    <a:pt x="135047" y="294029"/>
                  </a:lnTo>
                  <a:lnTo>
                    <a:pt x="161460" y="256695"/>
                  </a:lnTo>
                  <a:lnTo>
                    <a:pt x="189833" y="221424"/>
                  </a:lnTo>
                  <a:lnTo>
                    <a:pt x="220070" y="188328"/>
                  </a:lnTo>
                  <a:lnTo>
                    <a:pt x="252074" y="157518"/>
                  </a:lnTo>
                  <a:lnTo>
                    <a:pt x="285749" y="129109"/>
                  </a:lnTo>
                  <a:lnTo>
                    <a:pt x="320999" y="103213"/>
                  </a:lnTo>
                  <a:lnTo>
                    <a:pt x="357726" y="79941"/>
                  </a:lnTo>
                  <a:lnTo>
                    <a:pt x="395835" y="59408"/>
                  </a:lnTo>
                  <a:lnTo>
                    <a:pt x="435228" y="41724"/>
                  </a:lnTo>
                  <a:lnTo>
                    <a:pt x="475809" y="27003"/>
                  </a:lnTo>
                  <a:lnTo>
                    <a:pt x="517481" y="15358"/>
                  </a:lnTo>
                  <a:lnTo>
                    <a:pt x="560148" y="6901"/>
                  </a:lnTo>
                  <a:lnTo>
                    <a:pt x="603713" y="1744"/>
                  </a:lnTo>
                  <a:lnTo>
                    <a:pt x="648081" y="0"/>
                  </a:lnTo>
                  <a:lnTo>
                    <a:pt x="692462" y="1744"/>
                  </a:lnTo>
                  <a:lnTo>
                    <a:pt x="736040" y="6901"/>
                  </a:lnTo>
                  <a:lnTo>
                    <a:pt x="778717" y="15358"/>
                  </a:lnTo>
                  <a:lnTo>
                    <a:pt x="820397" y="27003"/>
                  </a:lnTo>
                  <a:lnTo>
                    <a:pt x="860983" y="41724"/>
                  </a:lnTo>
                  <a:lnTo>
                    <a:pt x="900380" y="59408"/>
                  </a:lnTo>
                  <a:lnTo>
                    <a:pt x="938490" y="79941"/>
                  </a:lnTo>
                  <a:lnTo>
                    <a:pt x="975218" y="103213"/>
                  </a:lnTo>
                  <a:lnTo>
                    <a:pt x="1010467" y="129109"/>
                  </a:lnTo>
                  <a:lnTo>
                    <a:pt x="1044141" y="157518"/>
                  </a:lnTo>
                  <a:lnTo>
                    <a:pt x="1076142" y="188328"/>
                  </a:lnTo>
                  <a:lnTo>
                    <a:pt x="1106376" y="221424"/>
                  </a:lnTo>
                  <a:lnTo>
                    <a:pt x="1134745" y="256695"/>
                  </a:lnTo>
                  <a:lnTo>
                    <a:pt x="1161152" y="294029"/>
                  </a:lnTo>
                  <a:lnTo>
                    <a:pt x="1185503" y="333312"/>
                  </a:lnTo>
                  <a:lnTo>
                    <a:pt x="1207699" y="374433"/>
                  </a:lnTo>
                  <a:lnTo>
                    <a:pt x="1227645" y="417278"/>
                  </a:lnTo>
                  <a:lnTo>
                    <a:pt x="1245244" y="461736"/>
                  </a:lnTo>
                  <a:lnTo>
                    <a:pt x="1260401" y="507693"/>
                  </a:lnTo>
                  <a:lnTo>
                    <a:pt x="1273018" y="555037"/>
                  </a:lnTo>
                  <a:lnTo>
                    <a:pt x="1282998" y="603655"/>
                  </a:lnTo>
                  <a:lnTo>
                    <a:pt x="1290247" y="653435"/>
                  </a:lnTo>
                  <a:lnTo>
                    <a:pt x="1294667" y="704264"/>
                  </a:lnTo>
                  <a:lnTo>
                    <a:pt x="1296162" y="756031"/>
                  </a:lnTo>
                  <a:lnTo>
                    <a:pt x="1294667" y="807797"/>
                  </a:lnTo>
                  <a:lnTo>
                    <a:pt x="1290247" y="858629"/>
                  </a:lnTo>
                  <a:lnTo>
                    <a:pt x="1282998" y="908412"/>
                  </a:lnTo>
                  <a:lnTo>
                    <a:pt x="1273018" y="957034"/>
                  </a:lnTo>
                  <a:lnTo>
                    <a:pt x="1260401" y="1004383"/>
                  </a:lnTo>
                  <a:lnTo>
                    <a:pt x="1245244" y="1050345"/>
                  </a:lnTo>
                  <a:lnTo>
                    <a:pt x="1227645" y="1094809"/>
                  </a:lnTo>
                  <a:lnTo>
                    <a:pt x="1207699" y="1137661"/>
                  </a:lnTo>
                  <a:lnTo>
                    <a:pt x="1185503" y="1178789"/>
                  </a:lnTo>
                  <a:lnTo>
                    <a:pt x="1161152" y="1218080"/>
                  </a:lnTo>
                  <a:lnTo>
                    <a:pt x="1134745" y="1255421"/>
                  </a:lnTo>
                  <a:lnTo>
                    <a:pt x="1106376" y="1290701"/>
                  </a:lnTo>
                  <a:lnTo>
                    <a:pt x="1076142" y="1323805"/>
                  </a:lnTo>
                  <a:lnTo>
                    <a:pt x="1044141" y="1354622"/>
                  </a:lnTo>
                  <a:lnTo>
                    <a:pt x="1010467" y="1383038"/>
                  </a:lnTo>
                  <a:lnTo>
                    <a:pt x="975218" y="1408942"/>
                  </a:lnTo>
                  <a:lnTo>
                    <a:pt x="938490" y="1432220"/>
                  </a:lnTo>
                  <a:lnTo>
                    <a:pt x="900380" y="1452760"/>
                  </a:lnTo>
                  <a:lnTo>
                    <a:pt x="860983" y="1470450"/>
                  </a:lnTo>
                  <a:lnTo>
                    <a:pt x="820397" y="1485175"/>
                  </a:lnTo>
                  <a:lnTo>
                    <a:pt x="778717" y="1496824"/>
                  </a:lnTo>
                  <a:lnTo>
                    <a:pt x="736040" y="1505285"/>
                  </a:lnTo>
                  <a:lnTo>
                    <a:pt x="692462" y="1510444"/>
                  </a:lnTo>
                  <a:lnTo>
                    <a:pt x="648081" y="1512189"/>
                  </a:lnTo>
                  <a:lnTo>
                    <a:pt x="603713" y="1510444"/>
                  </a:lnTo>
                  <a:lnTo>
                    <a:pt x="560148" y="1505285"/>
                  </a:lnTo>
                  <a:lnTo>
                    <a:pt x="517481" y="1496824"/>
                  </a:lnTo>
                  <a:lnTo>
                    <a:pt x="475809" y="1485175"/>
                  </a:lnTo>
                  <a:lnTo>
                    <a:pt x="435228" y="1470450"/>
                  </a:lnTo>
                  <a:lnTo>
                    <a:pt x="395835" y="1452760"/>
                  </a:lnTo>
                  <a:lnTo>
                    <a:pt x="357726" y="1432220"/>
                  </a:lnTo>
                  <a:lnTo>
                    <a:pt x="320999" y="1408942"/>
                  </a:lnTo>
                  <a:lnTo>
                    <a:pt x="285750" y="1383038"/>
                  </a:lnTo>
                  <a:lnTo>
                    <a:pt x="252074" y="1354622"/>
                  </a:lnTo>
                  <a:lnTo>
                    <a:pt x="220070" y="1323805"/>
                  </a:lnTo>
                  <a:lnTo>
                    <a:pt x="189833" y="1290700"/>
                  </a:lnTo>
                  <a:lnTo>
                    <a:pt x="161460" y="1255421"/>
                  </a:lnTo>
                  <a:lnTo>
                    <a:pt x="135047" y="1218080"/>
                  </a:lnTo>
                  <a:lnTo>
                    <a:pt x="110692" y="1178789"/>
                  </a:lnTo>
                  <a:lnTo>
                    <a:pt x="88490" y="1137661"/>
                  </a:lnTo>
                  <a:lnTo>
                    <a:pt x="68539" y="1094809"/>
                  </a:lnTo>
                  <a:lnTo>
                    <a:pt x="50934" y="1050345"/>
                  </a:lnTo>
                  <a:lnTo>
                    <a:pt x="35773" y="1004383"/>
                  </a:lnTo>
                  <a:lnTo>
                    <a:pt x="23152" y="957034"/>
                  </a:lnTo>
                  <a:lnTo>
                    <a:pt x="13168" y="908412"/>
                  </a:lnTo>
                  <a:lnTo>
                    <a:pt x="5916" y="858629"/>
                  </a:lnTo>
                  <a:lnTo>
                    <a:pt x="1495" y="807797"/>
                  </a:lnTo>
                  <a:lnTo>
                    <a:pt x="0" y="756031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62406" y="1349502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B4B4B"/>
                </a:solidFill>
                <a:latin typeface="Arial"/>
                <a:cs typeface="Arial"/>
              </a:rPr>
              <a:t>Tablo1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4545" y="1349502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B4B4B"/>
                </a:solidFill>
                <a:latin typeface="Arial"/>
                <a:cs typeface="Arial"/>
              </a:rPr>
              <a:t>Tablo2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8509" y="3159378"/>
            <a:ext cx="150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Full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Outer</a:t>
            </a:r>
            <a:r>
              <a:rPr sz="1800" spc="-8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Join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14882" y="1606803"/>
            <a:ext cx="1322070" cy="1537970"/>
            <a:chOff x="814882" y="1606803"/>
            <a:chExt cx="1322070" cy="1537970"/>
          </a:xfrm>
        </p:grpSpPr>
        <p:sp>
          <p:nvSpPr>
            <p:cNvPr id="12" name="object 12"/>
            <p:cNvSpPr/>
            <p:nvPr/>
          </p:nvSpPr>
          <p:spPr>
            <a:xfrm>
              <a:off x="827582" y="1619503"/>
              <a:ext cx="1296670" cy="1512570"/>
            </a:xfrm>
            <a:custGeom>
              <a:avLst/>
              <a:gdLst/>
              <a:ahLst/>
              <a:cxnLst/>
              <a:rect l="l" t="t" r="r" b="b"/>
              <a:pathLst>
                <a:path w="1296670" h="1512570">
                  <a:moveTo>
                    <a:pt x="648030" y="0"/>
                  </a:moveTo>
                  <a:lnTo>
                    <a:pt x="603664" y="1744"/>
                  </a:lnTo>
                  <a:lnTo>
                    <a:pt x="560101" y="6901"/>
                  </a:lnTo>
                  <a:lnTo>
                    <a:pt x="517436" y="15358"/>
                  </a:lnTo>
                  <a:lnTo>
                    <a:pt x="475766" y="27003"/>
                  </a:lnTo>
                  <a:lnTo>
                    <a:pt x="435187" y="41724"/>
                  </a:lnTo>
                  <a:lnTo>
                    <a:pt x="395797" y="59408"/>
                  </a:lnTo>
                  <a:lnTo>
                    <a:pt x="357692" y="79941"/>
                  </a:lnTo>
                  <a:lnTo>
                    <a:pt x="320967" y="103213"/>
                  </a:lnTo>
                  <a:lnTo>
                    <a:pt x="285720" y="129109"/>
                  </a:lnTo>
                  <a:lnTo>
                    <a:pt x="252048" y="157518"/>
                  </a:lnTo>
                  <a:lnTo>
                    <a:pt x="220046" y="188328"/>
                  </a:lnTo>
                  <a:lnTo>
                    <a:pt x="189812" y="221424"/>
                  </a:lnTo>
                  <a:lnTo>
                    <a:pt x="161442" y="256695"/>
                  </a:lnTo>
                  <a:lnTo>
                    <a:pt x="135032" y="294029"/>
                  </a:lnTo>
                  <a:lnTo>
                    <a:pt x="110679" y="333312"/>
                  </a:lnTo>
                  <a:lnTo>
                    <a:pt x="88480" y="374433"/>
                  </a:lnTo>
                  <a:lnTo>
                    <a:pt x="68531" y="417278"/>
                  </a:lnTo>
                  <a:lnTo>
                    <a:pt x="50928" y="461736"/>
                  </a:lnTo>
                  <a:lnTo>
                    <a:pt x="35769" y="507693"/>
                  </a:lnTo>
                  <a:lnTo>
                    <a:pt x="23149" y="555037"/>
                  </a:lnTo>
                  <a:lnTo>
                    <a:pt x="13166" y="603655"/>
                  </a:lnTo>
                  <a:lnTo>
                    <a:pt x="5916" y="653435"/>
                  </a:lnTo>
                  <a:lnTo>
                    <a:pt x="1495" y="704264"/>
                  </a:lnTo>
                  <a:lnTo>
                    <a:pt x="0" y="756031"/>
                  </a:lnTo>
                  <a:lnTo>
                    <a:pt x="1495" y="807797"/>
                  </a:lnTo>
                  <a:lnTo>
                    <a:pt x="5916" y="858629"/>
                  </a:lnTo>
                  <a:lnTo>
                    <a:pt x="13166" y="908412"/>
                  </a:lnTo>
                  <a:lnTo>
                    <a:pt x="23149" y="957034"/>
                  </a:lnTo>
                  <a:lnTo>
                    <a:pt x="35769" y="1004383"/>
                  </a:lnTo>
                  <a:lnTo>
                    <a:pt x="50928" y="1050345"/>
                  </a:lnTo>
                  <a:lnTo>
                    <a:pt x="68531" y="1094809"/>
                  </a:lnTo>
                  <a:lnTo>
                    <a:pt x="88480" y="1137661"/>
                  </a:lnTo>
                  <a:lnTo>
                    <a:pt x="110679" y="1178789"/>
                  </a:lnTo>
                  <a:lnTo>
                    <a:pt x="135032" y="1218080"/>
                  </a:lnTo>
                  <a:lnTo>
                    <a:pt x="161442" y="1255421"/>
                  </a:lnTo>
                  <a:lnTo>
                    <a:pt x="189812" y="1290701"/>
                  </a:lnTo>
                  <a:lnTo>
                    <a:pt x="220046" y="1323805"/>
                  </a:lnTo>
                  <a:lnTo>
                    <a:pt x="252048" y="1354622"/>
                  </a:lnTo>
                  <a:lnTo>
                    <a:pt x="285720" y="1383038"/>
                  </a:lnTo>
                  <a:lnTo>
                    <a:pt x="320967" y="1408942"/>
                  </a:lnTo>
                  <a:lnTo>
                    <a:pt x="357692" y="1432220"/>
                  </a:lnTo>
                  <a:lnTo>
                    <a:pt x="395797" y="1452760"/>
                  </a:lnTo>
                  <a:lnTo>
                    <a:pt x="435187" y="1470450"/>
                  </a:lnTo>
                  <a:lnTo>
                    <a:pt x="475766" y="1485175"/>
                  </a:lnTo>
                  <a:lnTo>
                    <a:pt x="517436" y="1496824"/>
                  </a:lnTo>
                  <a:lnTo>
                    <a:pt x="560101" y="1505285"/>
                  </a:lnTo>
                  <a:lnTo>
                    <a:pt x="603664" y="1510444"/>
                  </a:lnTo>
                  <a:lnTo>
                    <a:pt x="648030" y="1512189"/>
                  </a:lnTo>
                  <a:lnTo>
                    <a:pt x="692411" y="1510444"/>
                  </a:lnTo>
                  <a:lnTo>
                    <a:pt x="735989" y="1505285"/>
                  </a:lnTo>
                  <a:lnTo>
                    <a:pt x="778666" y="1496824"/>
                  </a:lnTo>
                  <a:lnTo>
                    <a:pt x="820346" y="1485175"/>
                  </a:lnTo>
                  <a:lnTo>
                    <a:pt x="860932" y="1470450"/>
                  </a:lnTo>
                  <a:lnTo>
                    <a:pt x="900329" y="1452760"/>
                  </a:lnTo>
                  <a:lnTo>
                    <a:pt x="938440" y="1432220"/>
                  </a:lnTo>
                  <a:lnTo>
                    <a:pt x="975168" y="1408942"/>
                  </a:lnTo>
                  <a:lnTo>
                    <a:pt x="1010417" y="1383038"/>
                  </a:lnTo>
                  <a:lnTo>
                    <a:pt x="1044090" y="1354622"/>
                  </a:lnTo>
                  <a:lnTo>
                    <a:pt x="1076092" y="1323805"/>
                  </a:lnTo>
                  <a:lnTo>
                    <a:pt x="1106325" y="1290701"/>
                  </a:lnTo>
                  <a:lnTo>
                    <a:pt x="1134694" y="1255421"/>
                  </a:lnTo>
                  <a:lnTo>
                    <a:pt x="1161102" y="1218080"/>
                  </a:lnTo>
                  <a:lnTo>
                    <a:pt x="1185452" y="1178789"/>
                  </a:lnTo>
                  <a:lnTo>
                    <a:pt x="1207648" y="1137661"/>
                  </a:lnTo>
                  <a:lnTo>
                    <a:pt x="1227594" y="1094809"/>
                  </a:lnTo>
                  <a:lnTo>
                    <a:pt x="1245194" y="1050345"/>
                  </a:lnTo>
                  <a:lnTo>
                    <a:pt x="1260350" y="1004383"/>
                  </a:lnTo>
                  <a:lnTo>
                    <a:pt x="1272967" y="957034"/>
                  </a:lnTo>
                  <a:lnTo>
                    <a:pt x="1282948" y="908412"/>
                  </a:lnTo>
                  <a:lnTo>
                    <a:pt x="1290196" y="858629"/>
                  </a:lnTo>
                  <a:lnTo>
                    <a:pt x="1294616" y="807797"/>
                  </a:lnTo>
                  <a:lnTo>
                    <a:pt x="1296111" y="756031"/>
                  </a:lnTo>
                  <a:lnTo>
                    <a:pt x="1294616" y="704264"/>
                  </a:lnTo>
                  <a:lnTo>
                    <a:pt x="1290196" y="653435"/>
                  </a:lnTo>
                  <a:lnTo>
                    <a:pt x="1282948" y="603655"/>
                  </a:lnTo>
                  <a:lnTo>
                    <a:pt x="1272967" y="555037"/>
                  </a:lnTo>
                  <a:lnTo>
                    <a:pt x="1260350" y="507693"/>
                  </a:lnTo>
                  <a:lnTo>
                    <a:pt x="1245194" y="461736"/>
                  </a:lnTo>
                  <a:lnTo>
                    <a:pt x="1227594" y="417278"/>
                  </a:lnTo>
                  <a:lnTo>
                    <a:pt x="1207648" y="374433"/>
                  </a:lnTo>
                  <a:lnTo>
                    <a:pt x="1185452" y="333312"/>
                  </a:lnTo>
                  <a:lnTo>
                    <a:pt x="1161102" y="294029"/>
                  </a:lnTo>
                  <a:lnTo>
                    <a:pt x="1134694" y="256695"/>
                  </a:lnTo>
                  <a:lnTo>
                    <a:pt x="1106325" y="221424"/>
                  </a:lnTo>
                  <a:lnTo>
                    <a:pt x="1076092" y="188328"/>
                  </a:lnTo>
                  <a:lnTo>
                    <a:pt x="1044090" y="157518"/>
                  </a:lnTo>
                  <a:lnTo>
                    <a:pt x="1010417" y="129109"/>
                  </a:lnTo>
                  <a:lnTo>
                    <a:pt x="975168" y="103213"/>
                  </a:lnTo>
                  <a:lnTo>
                    <a:pt x="938440" y="79941"/>
                  </a:lnTo>
                  <a:lnTo>
                    <a:pt x="900329" y="59408"/>
                  </a:lnTo>
                  <a:lnTo>
                    <a:pt x="860932" y="41724"/>
                  </a:lnTo>
                  <a:lnTo>
                    <a:pt x="820346" y="27003"/>
                  </a:lnTo>
                  <a:lnTo>
                    <a:pt x="778666" y="15358"/>
                  </a:lnTo>
                  <a:lnTo>
                    <a:pt x="735989" y="6901"/>
                  </a:lnTo>
                  <a:lnTo>
                    <a:pt x="692411" y="1744"/>
                  </a:lnTo>
                  <a:lnTo>
                    <a:pt x="64803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7582" y="1619503"/>
              <a:ext cx="1296670" cy="1512570"/>
            </a:xfrm>
            <a:custGeom>
              <a:avLst/>
              <a:gdLst/>
              <a:ahLst/>
              <a:cxnLst/>
              <a:rect l="l" t="t" r="r" b="b"/>
              <a:pathLst>
                <a:path w="1296670" h="1512570">
                  <a:moveTo>
                    <a:pt x="0" y="756031"/>
                  </a:moveTo>
                  <a:lnTo>
                    <a:pt x="1495" y="704264"/>
                  </a:lnTo>
                  <a:lnTo>
                    <a:pt x="5916" y="653435"/>
                  </a:lnTo>
                  <a:lnTo>
                    <a:pt x="13166" y="603655"/>
                  </a:lnTo>
                  <a:lnTo>
                    <a:pt x="23149" y="555037"/>
                  </a:lnTo>
                  <a:lnTo>
                    <a:pt x="35769" y="507693"/>
                  </a:lnTo>
                  <a:lnTo>
                    <a:pt x="50928" y="461736"/>
                  </a:lnTo>
                  <a:lnTo>
                    <a:pt x="68531" y="417278"/>
                  </a:lnTo>
                  <a:lnTo>
                    <a:pt x="88480" y="374433"/>
                  </a:lnTo>
                  <a:lnTo>
                    <a:pt x="110679" y="333312"/>
                  </a:lnTo>
                  <a:lnTo>
                    <a:pt x="135032" y="294029"/>
                  </a:lnTo>
                  <a:lnTo>
                    <a:pt x="161442" y="256695"/>
                  </a:lnTo>
                  <a:lnTo>
                    <a:pt x="189812" y="221424"/>
                  </a:lnTo>
                  <a:lnTo>
                    <a:pt x="220046" y="188328"/>
                  </a:lnTo>
                  <a:lnTo>
                    <a:pt x="252048" y="157518"/>
                  </a:lnTo>
                  <a:lnTo>
                    <a:pt x="285720" y="129109"/>
                  </a:lnTo>
                  <a:lnTo>
                    <a:pt x="320967" y="103213"/>
                  </a:lnTo>
                  <a:lnTo>
                    <a:pt x="357692" y="79941"/>
                  </a:lnTo>
                  <a:lnTo>
                    <a:pt x="395797" y="59408"/>
                  </a:lnTo>
                  <a:lnTo>
                    <a:pt x="435187" y="41724"/>
                  </a:lnTo>
                  <a:lnTo>
                    <a:pt x="475766" y="27003"/>
                  </a:lnTo>
                  <a:lnTo>
                    <a:pt x="517436" y="15358"/>
                  </a:lnTo>
                  <a:lnTo>
                    <a:pt x="560101" y="6901"/>
                  </a:lnTo>
                  <a:lnTo>
                    <a:pt x="603664" y="1744"/>
                  </a:lnTo>
                  <a:lnTo>
                    <a:pt x="648030" y="0"/>
                  </a:lnTo>
                  <a:lnTo>
                    <a:pt x="692411" y="1744"/>
                  </a:lnTo>
                  <a:lnTo>
                    <a:pt x="735989" y="6901"/>
                  </a:lnTo>
                  <a:lnTo>
                    <a:pt x="778666" y="15358"/>
                  </a:lnTo>
                  <a:lnTo>
                    <a:pt x="820346" y="27003"/>
                  </a:lnTo>
                  <a:lnTo>
                    <a:pt x="860932" y="41724"/>
                  </a:lnTo>
                  <a:lnTo>
                    <a:pt x="900329" y="59408"/>
                  </a:lnTo>
                  <a:lnTo>
                    <a:pt x="938440" y="79941"/>
                  </a:lnTo>
                  <a:lnTo>
                    <a:pt x="975168" y="103213"/>
                  </a:lnTo>
                  <a:lnTo>
                    <a:pt x="1010417" y="129109"/>
                  </a:lnTo>
                  <a:lnTo>
                    <a:pt x="1044090" y="157518"/>
                  </a:lnTo>
                  <a:lnTo>
                    <a:pt x="1076092" y="188328"/>
                  </a:lnTo>
                  <a:lnTo>
                    <a:pt x="1106325" y="221424"/>
                  </a:lnTo>
                  <a:lnTo>
                    <a:pt x="1134694" y="256695"/>
                  </a:lnTo>
                  <a:lnTo>
                    <a:pt x="1161102" y="294029"/>
                  </a:lnTo>
                  <a:lnTo>
                    <a:pt x="1185452" y="333312"/>
                  </a:lnTo>
                  <a:lnTo>
                    <a:pt x="1207648" y="374433"/>
                  </a:lnTo>
                  <a:lnTo>
                    <a:pt x="1227594" y="417278"/>
                  </a:lnTo>
                  <a:lnTo>
                    <a:pt x="1245194" y="461736"/>
                  </a:lnTo>
                  <a:lnTo>
                    <a:pt x="1260350" y="507693"/>
                  </a:lnTo>
                  <a:lnTo>
                    <a:pt x="1272967" y="555037"/>
                  </a:lnTo>
                  <a:lnTo>
                    <a:pt x="1282948" y="603655"/>
                  </a:lnTo>
                  <a:lnTo>
                    <a:pt x="1290196" y="653435"/>
                  </a:lnTo>
                  <a:lnTo>
                    <a:pt x="1294616" y="704264"/>
                  </a:lnTo>
                  <a:lnTo>
                    <a:pt x="1296111" y="756031"/>
                  </a:lnTo>
                  <a:lnTo>
                    <a:pt x="1294616" y="807797"/>
                  </a:lnTo>
                  <a:lnTo>
                    <a:pt x="1290196" y="858629"/>
                  </a:lnTo>
                  <a:lnTo>
                    <a:pt x="1282948" y="908412"/>
                  </a:lnTo>
                  <a:lnTo>
                    <a:pt x="1272967" y="957034"/>
                  </a:lnTo>
                  <a:lnTo>
                    <a:pt x="1260350" y="1004383"/>
                  </a:lnTo>
                  <a:lnTo>
                    <a:pt x="1245194" y="1050345"/>
                  </a:lnTo>
                  <a:lnTo>
                    <a:pt x="1227594" y="1094809"/>
                  </a:lnTo>
                  <a:lnTo>
                    <a:pt x="1207648" y="1137661"/>
                  </a:lnTo>
                  <a:lnTo>
                    <a:pt x="1185452" y="1178789"/>
                  </a:lnTo>
                  <a:lnTo>
                    <a:pt x="1161102" y="1218080"/>
                  </a:lnTo>
                  <a:lnTo>
                    <a:pt x="1134694" y="1255421"/>
                  </a:lnTo>
                  <a:lnTo>
                    <a:pt x="1106325" y="1290701"/>
                  </a:lnTo>
                  <a:lnTo>
                    <a:pt x="1076092" y="1323805"/>
                  </a:lnTo>
                  <a:lnTo>
                    <a:pt x="1044090" y="1354622"/>
                  </a:lnTo>
                  <a:lnTo>
                    <a:pt x="1010417" y="1383038"/>
                  </a:lnTo>
                  <a:lnTo>
                    <a:pt x="975168" y="1408942"/>
                  </a:lnTo>
                  <a:lnTo>
                    <a:pt x="938440" y="1432220"/>
                  </a:lnTo>
                  <a:lnTo>
                    <a:pt x="900329" y="1452760"/>
                  </a:lnTo>
                  <a:lnTo>
                    <a:pt x="860932" y="1470450"/>
                  </a:lnTo>
                  <a:lnTo>
                    <a:pt x="820346" y="1485175"/>
                  </a:lnTo>
                  <a:lnTo>
                    <a:pt x="778666" y="1496824"/>
                  </a:lnTo>
                  <a:lnTo>
                    <a:pt x="735989" y="1505285"/>
                  </a:lnTo>
                  <a:lnTo>
                    <a:pt x="692411" y="1510444"/>
                  </a:lnTo>
                  <a:lnTo>
                    <a:pt x="648030" y="1512189"/>
                  </a:lnTo>
                  <a:lnTo>
                    <a:pt x="603664" y="1510444"/>
                  </a:lnTo>
                  <a:lnTo>
                    <a:pt x="560101" y="1505285"/>
                  </a:lnTo>
                  <a:lnTo>
                    <a:pt x="517436" y="1496824"/>
                  </a:lnTo>
                  <a:lnTo>
                    <a:pt x="475766" y="1485175"/>
                  </a:lnTo>
                  <a:lnTo>
                    <a:pt x="435187" y="1470450"/>
                  </a:lnTo>
                  <a:lnTo>
                    <a:pt x="395797" y="1452760"/>
                  </a:lnTo>
                  <a:lnTo>
                    <a:pt x="357692" y="1432220"/>
                  </a:lnTo>
                  <a:lnTo>
                    <a:pt x="320967" y="1408942"/>
                  </a:lnTo>
                  <a:lnTo>
                    <a:pt x="285720" y="1383038"/>
                  </a:lnTo>
                  <a:lnTo>
                    <a:pt x="252048" y="1354622"/>
                  </a:lnTo>
                  <a:lnTo>
                    <a:pt x="220046" y="1323805"/>
                  </a:lnTo>
                  <a:lnTo>
                    <a:pt x="189812" y="1290700"/>
                  </a:lnTo>
                  <a:lnTo>
                    <a:pt x="161442" y="1255421"/>
                  </a:lnTo>
                  <a:lnTo>
                    <a:pt x="135032" y="1218080"/>
                  </a:lnTo>
                  <a:lnTo>
                    <a:pt x="110679" y="1178789"/>
                  </a:lnTo>
                  <a:lnTo>
                    <a:pt x="88480" y="1137661"/>
                  </a:lnTo>
                  <a:lnTo>
                    <a:pt x="68531" y="1094809"/>
                  </a:lnTo>
                  <a:lnTo>
                    <a:pt x="50928" y="1050345"/>
                  </a:lnTo>
                  <a:lnTo>
                    <a:pt x="35769" y="1004383"/>
                  </a:lnTo>
                  <a:lnTo>
                    <a:pt x="23149" y="957034"/>
                  </a:lnTo>
                  <a:lnTo>
                    <a:pt x="13166" y="908412"/>
                  </a:lnTo>
                  <a:lnTo>
                    <a:pt x="5916" y="858629"/>
                  </a:lnTo>
                  <a:lnTo>
                    <a:pt x="1495" y="807797"/>
                  </a:lnTo>
                  <a:lnTo>
                    <a:pt x="0" y="756031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363595" y="1518920"/>
            <a:ext cx="5307330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2992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B4B4B"/>
                </a:solidFill>
                <a:latin typeface="Arial"/>
                <a:cs typeface="Arial"/>
              </a:rPr>
              <a:t>Her </a:t>
            </a: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iki tablonun tüm</a:t>
            </a:r>
            <a:r>
              <a:rPr sz="2400" b="1" spc="-1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B4B4B"/>
                </a:solidFill>
                <a:latin typeface="Arial"/>
                <a:cs typeface="Arial"/>
              </a:rPr>
              <a:t>satırların  görüntülenmesini</a:t>
            </a:r>
            <a:r>
              <a:rPr sz="2400" b="1" spc="-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B4B4B"/>
                </a:solidFill>
                <a:latin typeface="Arial"/>
                <a:cs typeface="Arial"/>
              </a:rPr>
              <a:t>sağlar.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Tabloların ortak </a:t>
            </a:r>
            <a:r>
              <a:rPr sz="2400" b="1" spc="-5" dirty="0">
                <a:solidFill>
                  <a:srgbClr val="4B4B4B"/>
                </a:solidFill>
                <a:latin typeface="Arial"/>
                <a:cs typeface="Arial"/>
              </a:rPr>
              <a:t>sütunu</a:t>
            </a:r>
            <a:r>
              <a:rPr sz="2400" b="1" spc="-1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olmasına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b="1" spc="-5" dirty="0">
                <a:solidFill>
                  <a:srgbClr val="4B4B4B"/>
                </a:solidFill>
                <a:latin typeface="Arial"/>
                <a:cs typeface="Arial"/>
              </a:rPr>
              <a:t>gerek</a:t>
            </a:r>
            <a:r>
              <a:rPr sz="2400" b="1" spc="-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B4B4B"/>
                </a:solidFill>
                <a:latin typeface="Arial"/>
                <a:cs typeface="Arial"/>
              </a:rPr>
              <a:t>yoktur.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B4B4B"/>
                </a:solidFill>
                <a:latin typeface="Arial"/>
                <a:cs typeface="Arial"/>
              </a:rPr>
              <a:t>Tabloların satır sayılarının çarpımı  kadar sonuç</a:t>
            </a:r>
            <a:r>
              <a:rPr sz="2400" b="1" spc="-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B4B4B"/>
                </a:solidFill>
                <a:latin typeface="Arial"/>
                <a:cs typeface="Arial"/>
              </a:rPr>
              <a:t>döner.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Altbilgi Yer Tutucusu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9261" y="408508"/>
            <a:ext cx="26657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Cross</a:t>
            </a:r>
            <a:r>
              <a:rPr spc="-95" dirty="0"/>
              <a:t> </a:t>
            </a:r>
            <a:r>
              <a:rPr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905189"/>
            <a:ext cx="4004945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SELECT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o.adSoyad,</a:t>
            </a:r>
            <a:r>
              <a:rPr sz="2400" spc="-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b.bolum</a:t>
            </a:r>
            <a:endParaRPr sz="2400">
              <a:latin typeface="Arial"/>
              <a:cs typeface="Arial"/>
            </a:endParaRPr>
          </a:p>
          <a:p>
            <a:pPr marL="12700" marR="462280">
              <a:lnSpc>
                <a:spcPct val="120000"/>
              </a:lnSpc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tbl_ogrenci o 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CROSS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JOIN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tbl_bolum</a:t>
            </a:r>
            <a:r>
              <a:rPr sz="2400" spc="-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020699"/>
            <a:ext cx="7806690" cy="87693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öğrenci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bolum tablosunu birleştiren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sorguyu</a:t>
            </a:r>
            <a:r>
              <a:rPr sz="2400" spc="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yazalım</a:t>
            </a:r>
            <a:endParaRPr sz="2400">
              <a:latin typeface="Arial"/>
              <a:cs typeface="Arial"/>
            </a:endParaRPr>
          </a:p>
          <a:p>
            <a:pPr marL="733425">
              <a:lnSpc>
                <a:spcPct val="100000"/>
              </a:lnSpc>
              <a:spcBef>
                <a:spcPts val="795"/>
              </a:spcBef>
              <a:tabLst>
                <a:tab pos="3156585" algn="l"/>
              </a:tabLst>
            </a:pPr>
            <a:r>
              <a:rPr sz="1200" spc="-35" dirty="0">
                <a:latin typeface="Arial"/>
                <a:cs typeface="Arial"/>
              </a:rPr>
              <a:t>tbl_ogrenci	</a:t>
            </a:r>
            <a:r>
              <a:rPr sz="1200" spc="-20" dirty="0">
                <a:latin typeface="Arial"/>
                <a:cs typeface="Arial"/>
              </a:rPr>
              <a:t>tbl_bolum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56461" y="1890014"/>
          <a:ext cx="1962785" cy="769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ogrNo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90" dirty="0">
                          <a:latin typeface="Arial"/>
                          <a:cs typeface="Arial"/>
                        </a:rPr>
                        <a:t>adSoyad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bolum_id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Ali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Coşkun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105" dirty="0">
                          <a:latin typeface="Arial"/>
                          <a:cs typeface="Arial"/>
                        </a:rPr>
                        <a:t>Ayşe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Mert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Kamil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Con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79316" y="1890014"/>
          <a:ext cx="1445894" cy="769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bolum_id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bolum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bilgisayar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Elektrik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Büro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000878" y="4266310"/>
          <a:ext cx="1501140" cy="1924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90" dirty="0">
                          <a:latin typeface="Arial"/>
                          <a:cs typeface="Arial"/>
                        </a:rPr>
                        <a:t>adSoyad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bolum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Ali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Coşkun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bilgisayar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Ali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Coşkun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Elektrik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Ali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Coşkun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Büro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105" dirty="0">
                          <a:latin typeface="Arial"/>
                          <a:cs typeface="Arial"/>
                        </a:rPr>
                        <a:t>Ayşe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Mert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bilgisayar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105" dirty="0">
                          <a:latin typeface="Arial"/>
                          <a:cs typeface="Arial"/>
                        </a:rPr>
                        <a:t>Ayşe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Mert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Elektrik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392"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105" dirty="0">
                          <a:latin typeface="Arial"/>
                          <a:cs typeface="Arial"/>
                        </a:rPr>
                        <a:t>Ayşe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Mert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Büro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Kamil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Con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bilgisayar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Kamil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Con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Elektrik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Kamil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Con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Büro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Altbilgi Yer Tutucusu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868" y="408508"/>
            <a:ext cx="8200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Tablolarda Takma </a:t>
            </a:r>
            <a:r>
              <a:rPr spc="-5" dirty="0"/>
              <a:t>İsim</a:t>
            </a:r>
            <a:r>
              <a:rPr spc="-60" dirty="0"/>
              <a:t> </a:t>
            </a:r>
            <a:r>
              <a:rPr dirty="0"/>
              <a:t>Kullanma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625853"/>
            <a:ext cx="7854950" cy="3388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Sorgulama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sırasında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tablolara kısa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takma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isim verilerek  daha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sonraki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birleştirme işlemlerinde bu takma ismin 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kullanılması kolaylık</a:t>
            </a:r>
            <a:r>
              <a:rPr sz="2400" spc="6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sağlamaktadır.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3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Kullanımı;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4965" algn="l"/>
                <a:tab pos="355600" algn="l"/>
                <a:tab pos="3577590" algn="l"/>
              </a:tabLst>
            </a:pP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Select </a:t>
            </a:r>
            <a:r>
              <a:rPr sz="2000" i="1" dirty="0">
                <a:solidFill>
                  <a:srgbClr val="4B4B4B"/>
                </a:solidFill>
                <a:latin typeface="Arial"/>
                <a:cs typeface="Arial"/>
              </a:rPr>
              <a:t>*</a:t>
            </a:r>
            <a:r>
              <a:rPr sz="2000" i="1" spc="-10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from</a:t>
            </a:r>
            <a:r>
              <a:rPr sz="2800" spc="-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4B4B4B"/>
                </a:solidFill>
                <a:latin typeface="Arial"/>
                <a:cs typeface="Arial"/>
              </a:rPr>
              <a:t>tablo_adı	</a:t>
            </a:r>
            <a:r>
              <a:rPr sz="2000" i="1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takma_isim</a:t>
            </a:r>
            <a:endParaRPr sz="20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u="heavy" spc="-50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i="1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Örnek;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Select </a:t>
            </a:r>
            <a:r>
              <a:rPr sz="2000" i="1" dirty="0">
                <a:solidFill>
                  <a:srgbClr val="4B4B4B"/>
                </a:solidFill>
                <a:latin typeface="Arial"/>
                <a:cs typeface="Arial"/>
              </a:rPr>
              <a:t>ogr.tcNo, ogr.ad, ogr.soyad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tbl_ogrenci</a:t>
            </a:r>
            <a:r>
              <a:rPr sz="2000" spc="-38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ogr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2292" y="0"/>
            <a:ext cx="598233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1520" marR="5080" indent="-719455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Ortak Sütunu Bulunmayan  Tabloları</a:t>
            </a:r>
            <a:r>
              <a:rPr sz="4000" spc="5" dirty="0"/>
              <a:t> </a:t>
            </a:r>
            <a:r>
              <a:rPr sz="4000" spc="-5" dirty="0"/>
              <a:t>Birleştirme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2977388"/>
            <a:ext cx="612457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3535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SELECT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n.ogr_id,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n.notu,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n.ders_id,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h.harf 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tbl_ogrenciNot</a:t>
            </a:r>
            <a:r>
              <a:rPr sz="2400" spc="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JOIN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tbl_harfNot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0077B3"/>
                </a:solidFill>
                <a:latin typeface="Arial"/>
                <a:cs typeface="Arial"/>
              </a:rPr>
              <a:t>ON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n.not </a:t>
            </a:r>
            <a:r>
              <a:rPr sz="2400" spc="-5" dirty="0">
                <a:solidFill>
                  <a:srgbClr val="0077B3"/>
                </a:solidFill>
                <a:latin typeface="Arial"/>
                <a:cs typeface="Arial"/>
              </a:rPr>
              <a:t>between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h.enKucuk </a:t>
            </a:r>
            <a:r>
              <a:rPr sz="2400" spc="-5" dirty="0">
                <a:solidFill>
                  <a:srgbClr val="0077B3"/>
                </a:solidFill>
                <a:latin typeface="Arial"/>
                <a:cs typeface="Arial"/>
              </a:rPr>
              <a:t>and</a:t>
            </a:r>
            <a:r>
              <a:rPr sz="2400" dirty="0">
                <a:solidFill>
                  <a:srgbClr val="0077B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h.enBuyuk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237488"/>
            <a:ext cx="7806690" cy="65976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öğrenci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bolum tablosunu birleştiren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sorguyu</a:t>
            </a:r>
            <a:r>
              <a:rPr sz="2400" spc="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yazalım</a:t>
            </a:r>
            <a:endParaRPr sz="2400">
              <a:latin typeface="Arial"/>
              <a:cs typeface="Arial"/>
            </a:endParaRPr>
          </a:p>
          <a:p>
            <a:pPr marL="733425">
              <a:lnSpc>
                <a:spcPct val="100000"/>
              </a:lnSpc>
              <a:spcBef>
                <a:spcPts val="225"/>
              </a:spcBef>
              <a:tabLst>
                <a:tab pos="3342640" algn="l"/>
              </a:tabLst>
            </a:pPr>
            <a:r>
              <a:rPr sz="1200" spc="-30" dirty="0">
                <a:latin typeface="Arial"/>
                <a:cs typeface="Arial"/>
              </a:rPr>
              <a:t>tbl_ogrenciNot	</a:t>
            </a:r>
            <a:r>
              <a:rPr sz="1200" spc="-20" dirty="0">
                <a:latin typeface="Arial"/>
                <a:cs typeface="Arial"/>
              </a:rPr>
              <a:t>tbl_harfNot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53286" y="1886839"/>
          <a:ext cx="1956435" cy="962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ogr_id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notu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ders_id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80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60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70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90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62704" y="1886839"/>
          <a:ext cx="1998345" cy="962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harf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80" dirty="0">
                          <a:latin typeface="Arial"/>
                          <a:cs typeface="Arial"/>
                        </a:rPr>
                        <a:t>enKucuk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enBuyuk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A1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85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100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A2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75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84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110" dirty="0">
                          <a:latin typeface="Arial"/>
                          <a:cs typeface="Arial"/>
                        </a:rPr>
                        <a:t>B1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65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74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114" dirty="0">
                          <a:latin typeface="Arial"/>
                          <a:cs typeface="Arial"/>
                        </a:rPr>
                        <a:t>B2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64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97253" y="5127244"/>
          <a:ext cx="2608579" cy="961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ogr_id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notu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ders_id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harf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80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A2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379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70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110" dirty="0">
                          <a:latin typeface="Arial"/>
                          <a:cs typeface="Arial"/>
                        </a:rPr>
                        <a:t>B1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60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110" dirty="0">
                          <a:latin typeface="Arial"/>
                          <a:cs typeface="Arial"/>
                        </a:rPr>
                        <a:t>B2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90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A1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Altbilgi Yer Tutucusu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4192" y="408508"/>
            <a:ext cx="6061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Sorguların</a:t>
            </a:r>
            <a:r>
              <a:rPr spc="-35" dirty="0"/>
              <a:t> </a:t>
            </a:r>
            <a:r>
              <a:rPr dirty="0"/>
              <a:t>Birleştirilmesi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6900"/>
            <a:ext cx="6191250" cy="17818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4B4B4B"/>
                </a:solidFill>
                <a:latin typeface="Arial"/>
                <a:cs typeface="Arial"/>
              </a:rPr>
              <a:t>İki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Sorgunun </a:t>
            </a:r>
            <a:r>
              <a:rPr sz="3200" dirty="0">
                <a:solidFill>
                  <a:srgbClr val="4B4B4B"/>
                </a:solidFill>
                <a:latin typeface="Arial"/>
                <a:cs typeface="Arial"/>
              </a:rPr>
              <a:t>Kesişimi</a:t>
            </a:r>
            <a:r>
              <a:rPr sz="3200" spc="-7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(intersect)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4B4B4B"/>
                </a:solidFill>
                <a:latin typeface="Arial"/>
                <a:cs typeface="Arial"/>
              </a:rPr>
              <a:t>İki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Sorgunun Farkı</a:t>
            </a:r>
            <a:r>
              <a:rPr sz="3200" spc="-8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B4B4B"/>
                </a:solidFill>
                <a:latin typeface="Arial"/>
                <a:cs typeface="Arial"/>
              </a:rPr>
              <a:t>(except)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4B4B4B"/>
                </a:solidFill>
                <a:latin typeface="Arial"/>
                <a:cs typeface="Arial"/>
              </a:rPr>
              <a:t>İki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Sorguyu </a:t>
            </a:r>
            <a:r>
              <a:rPr sz="3200" dirty="0">
                <a:solidFill>
                  <a:srgbClr val="4B4B4B"/>
                </a:solidFill>
                <a:latin typeface="Arial"/>
                <a:cs typeface="Arial"/>
              </a:rPr>
              <a:t>Birleştirme</a:t>
            </a:r>
            <a:r>
              <a:rPr sz="3200" spc="-8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(union)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085" y="408508"/>
            <a:ext cx="3197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INTERSECT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42790" y="1510360"/>
            <a:ext cx="35534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2580640" algn="l"/>
              </a:tabLst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1.</a:t>
            </a:r>
            <a:r>
              <a:rPr sz="20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Sorgu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intersect	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2.</a:t>
            </a:r>
            <a:r>
              <a:rPr sz="2000" spc="-9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Sorgu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2790" y="2181834"/>
            <a:ext cx="2470785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1.Sorgu sonucu  2.Sorgu sonucu  </a:t>
            </a: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INTERSECT</a:t>
            </a:r>
            <a:r>
              <a:rPr sz="2000" b="1" spc="-7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Sonucu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7096" y="2181834"/>
            <a:ext cx="1321435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:</a:t>
            </a:r>
            <a:r>
              <a:rPr sz="2000" spc="-7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A,B,C,D,K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:</a:t>
            </a:r>
            <a:r>
              <a:rPr sz="2000" spc="-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D,K,F,E</a:t>
            </a:r>
            <a:endParaRPr sz="2000">
              <a:latin typeface="Arial"/>
              <a:cs typeface="Arial"/>
            </a:endParaRPr>
          </a:p>
          <a:p>
            <a:pPr marL="12255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:</a:t>
            </a:r>
            <a:r>
              <a:rPr sz="2000" b="1" spc="-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D,K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7627" y="1916810"/>
            <a:ext cx="2016760" cy="2520315"/>
          </a:xfrm>
          <a:custGeom>
            <a:avLst/>
            <a:gdLst/>
            <a:ahLst/>
            <a:cxnLst/>
            <a:rect l="l" t="t" r="r" b="b"/>
            <a:pathLst>
              <a:path w="2016760" h="2520315">
                <a:moveTo>
                  <a:pt x="0" y="1260221"/>
                </a:moveTo>
                <a:lnTo>
                  <a:pt x="884" y="1206952"/>
                </a:lnTo>
                <a:lnTo>
                  <a:pt x="3513" y="1154247"/>
                </a:lnTo>
                <a:lnTo>
                  <a:pt x="7853" y="1102149"/>
                </a:lnTo>
                <a:lnTo>
                  <a:pt x="13869" y="1050702"/>
                </a:lnTo>
                <a:lnTo>
                  <a:pt x="21525" y="999949"/>
                </a:lnTo>
                <a:lnTo>
                  <a:pt x="30786" y="949935"/>
                </a:lnTo>
                <a:lnTo>
                  <a:pt x="41617" y="900702"/>
                </a:lnTo>
                <a:lnTo>
                  <a:pt x="53984" y="852296"/>
                </a:lnTo>
                <a:lnTo>
                  <a:pt x="67852" y="804759"/>
                </a:lnTo>
                <a:lnTo>
                  <a:pt x="83184" y="758135"/>
                </a:lnTo>
                <a:lnTo>
                  <a:pt x="99948" y="712468"/>
                </a:lnTo>
                <a:lnTo>
                  <a:pt x="118107" y="667802"/>
                </a:lnTo>
                <a:lnTo>
                  <a:pt x="137626" y="624181"/>
                </a:lnTo>
                <a:lnTo>
                  <a:pt x="158471" y="581648"/>
                </a:lnTo>
                <a:lnTo>
                  <a:pt x="180607" y="540247"/>
                </a:lnTo>
                <a:lnTo>
                  <a:pt x="203998" y="500022"/>
                </a:lnTo>
                <a:lnTo>
                  <a:pt x="228609" y="461016"/>
                </a:lnTo>
                <a:lnTo>
                  <a:pt x="254407" y="423274"/>
                </a:lnTo>
                <a:lnTo>
                  <a:pt x="281355" y="386839"/>
                </a:lnTo>
                <a:lnTo>
                  <a:pt x="309418" y="351754"/>
                </a:lnTo>
                <a:lnTo>
                  <a:pt x="338562" y="318065"/>
                </a:lnTo>
                <a:lnTo>
                  <a:pt x="368752" y="285813"/>
                </a:lnTo>
                <a:lnTo>
                  <a:pt x="399953" y="255044"/>
                </a:lnTo>
                <a:lnTo>
                  <a:pt x="432129" y="225800"/>
                </a:lnTo>
                <a:lnTo>
                  <a:pt x="465247" y="198126"/>
                </a:lnTo>
                <a:lnTo>
                  <a:pt x="499269" y="172066"/>
                </a:lnTo>
                <a:lnTo>
                  <a:pt x="534163" y="147662"/>
                </a:lnTo>
                <a:lnTo>
                  <a:pt x="569893" y="124960"/>
                </a:lnTo>
                <a:lnTo>
                  <a:pt x="606423" y="104001"/>
                </a:lnTo>
                <a:lnTo>
                  <a:pt x="643719" y="84832"/>
                </a:lnTo>
                <a:lnTo>
                  <a:pt x="681746" y="67494"/>
                </a:lnTo>
                <a:lnTo>
                  <a:pt x="720469" y="52032"/>
                </a:lnTo>
                <a:lnTo>
                  <a:pt x="759853" y="38490"/>
                </a:lnTo>
                <a:lnTo>
                  <a:pt x="799862" y="26912"/>
                </a:lnTo>
                <a:lnTo>
                  <a:pt x="840463" y="17340"/>
                </a:lnTo>
                <a:lnTo>
                  <a:pt x="881619" y="9819"/>
                </a:lnTo>
                <a:lnTo>
                  <a:pt x="923297" y="4393"/>
                </a:lnTo>
                <a:lnTo>
                  <a:pt x="965460" y="1105"/>
                </a:lnTo>
                <a:lnTo>
                  <a:pt x="1008075" y="0"/>
                </a:lnTo>
                <a:lnTo>
                  <a:pt x="1050689" y="1105"/>
                </a:lnTo>
                <a:lnTo>
                  <a:pt x="1092853" y="4393"/>
                </a:lnTo>
                <a:lnTo>
                  <a:pt x="1134531" y="9819"/>
                </a:lnTo>
                <a:lnTo>
                  <a:pt x="1175688" y="17340"/>
                </a:lnTo>
                <a:lnTo>
                  <a:pt x="1216290" y="26912"/>
                </a:lnTo>
                <a:lnTo>
                  <a:pt x="1256300" y="38490"/>
                </a:lnTo>
                <a:lnTo>
                  <a:pt x="1295685" y="52032"/>
                </a:lnTo>
                <a:lnTo>
                  <a:pt x="1334409" y="67494"/>
                </a:lnTo>
                <a:lnTo>
                  <a:pt x="1372437" y="84832"/>
                </a:lnTo>
                <a:lnTo>
                  <a:pt x="1409735" y="104001"/>
                </a:lnTo>
                <a:lnTo>
                  <a:pt x="1446267" y="124960"/>
                </a:lnTo>
                <a:lnTo>
                  <a:pt x="1481998" y="147662"/>
                </a:lnTo>
                <a:lnTo>
                  <a:pt x="1516893" y="172066"/>
                </a:lnTo>
                <a:lnTo>
                  <a:pt x="1550918" y="198126"/>
                </a:lnTo>
                <a:lnTo>
                  <a:pt x="1584037" y="225800"/>
                </a:lnTo>
                <a:lnTo>
                  <a:pt x="1616215" y="255044"/>
                </a:lnTo>
                <a:lnTo>
                  <a:pt x="1647418" y="285813"/>
                </a:lnTo>
                <a:lnTo>
                  <a:pt x="1677609" y="318065"/>
                </a:lnTo>
                <a:lnTo>
                  <a:pt x="1706756" y="351754"/>
                </a:lnTo>
                <a:lnTo>
                  <a:pt x="1734821" y="386839"/>
                </a:lnTo>
                <a:lnTo>
                  <a:pt x="1761771" y="423274"/>
                </a:lnTo>
                <a:lnTo>
                  <a:pt x="1787570" y="461016"/>
                </a:lnTo>
                <a:lnTo>
                  <a:pt x="1812184" y="500022"/>
                </a:lnTo>
                <a:lnTo>
                  <a:pt x="1835577" y="540247"/>
                </a:lnTo>
                <a:lnTo>
                  <a:pt x="1857714" y="581648"/>
                </a:lnTo>
                <a:lnTo>
                  <a:pt x="1878561" y="624181"/>
                </a:lnTo>
                <a:lnTo>
                  <a:pt x="1898082" y="667802"/>
                </a:lnTo>
                <a:lnTo>
                  <a:pt x="1916243" y="712468"/>
                </a:lnTo>
                <a:lnTo>
                  <a:pt x="1933007" y="758135"/>
                </a:lnTo>
                <a:lnTo>
                  <a:pt x="1948342" y="804759"/>
                </a:lnTo>
                <a:lnTo>
                  <a:pt x="1962211" y="852296"/>
                </a:lnTo>
                <a:lnTo>
                  <a:pt x="1974579" y="900702"/>
                </a:lnTo>
                <a:lnTo>
                  <a:pt x="1985411" y="949935"/>
                </a:lnTo>
                <a:lnTo>
                  <a:pt x="1994673" y="999949"/>
                </a:lnTo>
                <a:lnTo>
                  <a:pt x="2002330" y="1050702"/>
                </a:lnTo>
                <a:lnTo>
                  <a:pt x="2008346" y="1102149"/>
                </a:lnTo>
                <a:lnTo>
                  <a:pt x="2012686" y="1154247"/>
                </a:lnTo>
                <a:lnTo>
                  <a:pt x="2015316" y="1206952"/>
                </a:lnTo>
                <a:lnTo>
                  <a:pt x="2016201" y="1260221"/>
                </a:lnTo>
                <a:lnTo>
                  <a:pt x="2015316" y="1313489"/>
                </a:lnTo>
                <a:lnTo>
                  <a:pt x="2012686" y="1366193"/>
                </a:lnTo>
                <a:lnTo>
                  <a:pt x="2008346" y="1418290"/>
                </a:lnTo>
                <a:lnTo>
                  <a:pt x="2002330" y="1469735"/>
                </a:lnTo>
                <a:lnTo>
                  <a:pt x="1994673" y="1520486"/>
                </a:lnTo>
                <a:lnTo>
                  <a:pt x="1985411" y="1570498"/>
                </a:lnTo>
                <a:lnTo>
                  <a:pt x="1974579" y="1619728"/>
                </a:lnTo>
                <a:lnTo>
                  <a:pt x="1962211" y="1668131"/>
                </a:lnTo>
                <a:lnTo>
                  <a:pt x="1948342" y="1715665"/>
                </a:lnTo>
                <a:lnTo>
                  <a:pt x="1933007" y="1762285"/>
                </a:lnTo>
                <a:lnTo>
                  <a:pt x="1916243" y="1807948"/>
                </a:lnTo>
                <a:lnTo>
                  <a:pt x="1898082" y="1852610"/>
                </a:lnTo>
                <a:lnTo>
                  <a:pt x="1878561" y="1896227"/>
                </a:lnTo>
                <a:lnTo>
                  <a:pt x="1857714" y="1938756"/>
                </a:lnTo>
                <a:lnTo>
                  <a:pt x="1835577" y="1980152"/>
                </a:lnTo>
                <a:lnTo>
                  <a:pt x="1812184" y="2020373"/>
                </a:lnTo>
                <a:lnTo>
                  <a:pt x="1787570" y="2059373"/>
                </a:lnTo>
                <a:lnTo>
                  <a:pt x="1761771" y="2097111"/>
                </a:lnTo>
                <a:lnTo>
                  <a:pt x="1734821" y="2133541"/>
                </a:lnTo>
                <a:lnTo>
                  <a:pt x="1706756" y="2168621"/>
                </a:lnTo>
                <a:lnTo>
                  <a:pt x="1677609" y="2202306"/>
                </a:lnTo>
                <a:lnTo>
                  <a:pt x="1647418" y="2234552"/>
                </a:lnTo>
                <a:lnTo>
                  <a:pt x="1616215" y="2265317"/>
                </a:lnTo>
                <a:lnTo>
                  <a:pt x="1584037" y="2294556"/>
                </a:lnTo>
                <a:lnTo>
                  <a:pt x="1550918" y="2322225"/>
                </a:lnTo>
                <a:lnTo>
                  <a:pt x="1516893" y="2348281"/>
                </a:lnTo>
                <a:lnTo>
                  <a:pt x="1481998" y="2372680"/>
                </a:lnTo>
                <a:lnTo>
                  <a:pt x="1446267" y="2395379"/>
                </a:lnTo>
                <a:lnTo>
                  <a:pt x="1409735" y="2416333"/>
                </a:lnTo>
                <a:lnTo>
                  <a:pt x="1372437" y="2435499"/>
                </a:lnTo>
                <a:lnTo>
                  <a:pt x="1334409" y="2452834"/>
                </a:lnTo>
                <a:lnTo>
                  <a:pt x="1295685" y="2468292"/>
                </a:lnTo>
                <a:lnTo>
                  <a:pt x="1256300" y="2481832"/>
                </a:lnTo>
                <a:lnTo>
                  <a:pt x="1216290" y="2493408"/>
                </a:lnTo>
                <a:lnTo>
                  <a:pt x="1175688" y="2502978"/>
                </a:lnTo>
                <a:lnTo>
                  <a:pt x="1134531" y="2510497"/>
                </a:lnTo>
                <a:lnTo>
                  <a:pt x="1092853" y="2515922"/>
                </a:lnTo>
                <a:lnTo>
                  <a:pt x="1050689" y="2519209"/>
                </a:lnTo>
                <a:lnTo>
                  <a:pt x="1008075" y="2520315"/>
                </a:lnTo>
                <a:lnTo>
                  <a:pt x="965460" y="2519209"/>
                </a:lnTo>
                <a:lnTo>
                  <a:pt x="923297" y="2515922"/>
                </a:lnTo>
                <a:lnTo>
                  <a:pt x="881619" y="2510497"/>
                </a:lnTo>
                <a:lnTo>
                  <a:pt x="840463" y="2502978"/>
                </a:lnTo>
                <a:lnTo>
                  <a:pt x="799862" y="2493408"/>
                </a:lnTo>
                <a:lnTo>
                  <a:pt x="759853" y="2481832"/>
                </a:lnTo>
                <a:lnTo>
                  <a:pt x="720469" y="2468292"/>
                </a:lnTo>
                <a:lnTo>
                  <a:pt x="681746" y="2452834"/>
                </a:lnTo>
                <a:lnTo>
                  <a:pt x="643719" y="2435499"/>
                </a:lnTo>
                <a:lnTo>
                  <a:pt x="606423" y="2416333"/>
                </a:lnTo>
                <a:lnTo>
                  <a:pt x="569893" y="2395379"/>
                </a:lnTo>
                <a:lnTo>
                  <a:pt x="534163" y="2372680"/>
                </a:lnTo>
                <a:lnTo>
                  <a:pt x="499269" y="2348281"/>
                </a:lnTo>
                <a:lnTo>
                  <a:pt x="465247" y="2322225"/>
                </a:lnTo>
                <a:lnTo>
                  <a:pt x="432129" y="2294556"/>
                </a:lnTo>
                <a:lnTo>
                  <a:pt x="399953" y="2265317"/>
                </a:lnTo>
                <a:lnTo>
                  <a:pt x="368752" y="2234552"/>
                </a:lnTo>
                <a:lnTo>
                  <a:pt x="338562" y="2202306"/>
                </a:lnTo>
                <a:lnTo>
                  <a:pt x="309418" y="2168621"/>
                </a:lnTo>
                <a:lnTo>
                  <a:pt x="281355" y="2133541"/>
                </a:lnTo>
                <a:lnTo>
                  <a:pt x="254407" y="2097111"/>
                </a:lnTo>
                <a:lnTo>
                  <a:pt x="228609" y="2059373"/>
                </a:lnTo>
                <a:lnTo>
                  <a:pt x="203998" y="2020373"/>
                </a:lnTo>
                <a:lnTo>
                  <a:pt x="180607" y="1980152"/>
                </a:lnTo>
                <a:lnTo>
                  <a:pt x="158471" y="1938756"/>
                </a:lnTo>
                <a:lnTo>
                  <a:pt x="137626" y="1896227"/>
                </a:lnTo>
                <a:lnTo>
                  <a:pt x="118107" y="1852610"/>
                </a:lnTo>
                <a:lnTo>
                  <a:pt x="99948" y="1807948"/>
                </a:lnTo>
                <a:lnTo>
                  <a:pt x="83184" y="1762285"/>
                </a:lnTo>
                <a:lnTo>
                  <a:pt x="67852" y="1715665"/>
                </a:lnTo>
                <a:lnTo>
                  <a:pt x="53984" y="1668131"/>
                </a:lnTo>
                <a:lnTo>
                  <a:pt x="41617" y="1619728"/>
                </a:lnTo>
                <a:lnTo>
                  <a:pt x="30786" y="1570498"/>
                </a:lnTo>
                <a:lnTo>
                  <a:pt x="21525" y="1520486"/>
                </a:lnTo>
                <a:lnTo>
                  <a:pt x="13869" y="1469735"/>
                </a:lnTo>
                <a:lnTo>
                  <a:pt x="7853" y="1418290"/>
                </a:lnTo>
                <a:lnTo>
                  <a:pt x="3513" y="1366193"/>
                </a:lnTo>
                <a:lnTo>
                  <a:pt x="884" y="1313489"/>
                </a:lnTo>
                <a:lnTo>
                  <a:pt x="0" y="1260221"/>
                </a:lnTo>
                <a:close/>
              </a:path>
            </a:pathLst>
          </a:custGeom>
          <a:ln w="2539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61846" y="2335784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.A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0822" y="2884423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.B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846" y="3433317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.C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23694" y="1916810"/>
            <a:ext cx="2016760" cy="2520315"/>
          </a:xfrm>
          <a:custGeom>
            <a:avLst/>
            <a:gdLst/>
            <a:ahLst/>
            <a:cxnLst/>
            <a:rect l="l" t="t" r="r" b="b"/>
            <a:pathLst>
              <a:path w="2016760" h="2520315">
                <a:moveTo>
                  <a:pt x="0" y="1260221"/>
                </a:moveTo>
                <a:lnTo>
                  <a:pt x="884" y="1206952"/>
                </a:lnTo>
                <a:lnTo>
                  <a:pt x="3514" y="1154247"/>
                </a:lnTo>
                <a:lnTo>
                  <a:pt x="7854" y="1102149"/>
                </a:lnTo>
                <a:lnTo>
                  <a:pt x="13870" y="1050702"/>
                </a:lnTo>
                <a:lnTo>
                  <a:pt x="21527" y="999949"/>
                </a:lnTo>
                <a:lnTo>
                  <a:pt x="30789" y="949935"/>
                </a:lnTo>
                <a:lnTo>
                  <a:pt x="41621" y="900702"/>
                </a:lnTo>
                <a:lnTo>
                  <a:pt x="53990" y="852296"/>
                </a:lnTo>
                <a:lnTo>
                  <a:pt x="67858" y="804759"/>
                </a:lnTo>
                <a:lnTo>
                  <a:pt x="83193" y="758135"/>
                </a:lnTo>
                <a:lnTo>
                  <a:pt x="99958" y="712468"/>
                </a:lnTo>
                <a:lnTo>
                  <a:pt x="118118" y="667802"/>
                </a:lnTo>
                <a:lnTo>
                  <a:pt x="137639" y="624181"/>
                </a:lnTo>
                <a:lnTo>
                  <a:pt x="158486" y="581648"/>
                </a:lnTo>
                <a:lnTo>
                  <a:pt x="180623" y="540247"/>
                </a:lnTo>
                <a:lnTo>
                  <a:pt x="204016" y="500022"/>
                </a:lnTo>
                <a:lnTo>
                  <a:pt x="228630" y="461016"/>
                </a:lnTo>
                <a:lnTo>
                  <a:pt x="254429" y="423274"/>
                </a:lnTo>
                <a:lnTo>
                  <a:pt x="281379" y="386839"/>
                </a:lnTo>
                <a:lnTo>
                  <a:pt x="309445" y="351754"/>
                </a:lnTo>
                <a:lnTo>
                  <a:pt x="338591" y="318065"/>
                </a:lnTo>
                <a:lnTo>
                  <a:pt x="368783" y="285813"/>
                </a:lnTo>
                <a:lnTo>
                  <a:pt x="399985" y="255044"/>
                </a:lnTo>
                <a:lnTo>
                  <a:pt x="432163" y="225800"/>
                </a:lnTo>
                <a:lnTo>
                  <a:pt x="465282" y="198126"/>
                </a:lnTo>
                <a:lnTo>
                  <a:pt x="499307" y="172066"/>
                </a:lnTo>
                <a:lnTo>
                  <a:pt x="534202" y="147662"/>
                </a:lnTo>
                <a:lnTo>
                  <a:pt x="569934" y="124960"/>
                </a:lnTo>
                <a:lnTo>
                  <a:pt x="606465" y="104001"/>
                </a:lnTo>
                <a:lnTo>
                  <a:pt x="643763" y="84832"/>
                </a:lnTo>
                <a:lnTo>
                  <a:pt x="681791" y="67494"/>
                </a:lnTo>
                <a:lnTo>
                  <a:pt x="720515" y="52032"/>
                </a:lnTo>
                <a:lnTo>
                  <a:pt x="759900" y="38490"/>
                </a:lnTo>
                <a:lnTo>
                  <a:pt x="799911" y="26912"/>
                </a:lnTo>
                <a:lnTo>
                  <a:pt x="840512" y="17340"/>
                </a:lnTo>
                <a:lnTo>
                  <a:pt x="881669" y="9819"/>
                </a:lnTo>
                <a:lnTo>
                  <a:pt x="923347" y="4393"/>
                </a:lnTo>
                <a:lnTo>
                  <a:pt x="965511" y="1105"/>
                </a:lnTo>
                <a:lnTo>
                  <a:pt x="1008126" y="0"/>
                </a:lnTo>
                <a:lnTo>
                  <a:pt x="1050740" y="1105"/>
                </a:lnTo>
                <a:lnTo>
                  <a:pt x="1092904" y="4393"/>
                </a:lnTo>
                <a:lnTo>
                  <a:pt x="1134582" y="9819"/>
                </a:lnTo>
                <a:lnTo>
                  <a:pt x="1175739" y="17340"/>
                </a:lnTo>
                <a:lnTo>
                  <a:pt x="1216340" y="26912"/>
                </a:lnTo>
                <a:lnTo>
                  <a:pt x="1256351" y="38490"/>
                </a:lnTo>
                <a:lnTo>
                  <a:pt x="1295736" y="52032"/>
                </a:lnTo>
                <a:lnTo>
                  <a:pt x="1334460" y="67494"/>
                </a:lnTo>
                <a:lnTo>
                  <a:pt x="1372488" y="84832"/>
                </a:lnTo>
                <a:lnTo>
                  <a:pt x="1409786" y="104001"/>
                </a:lnTo>
                <a:lnTo>
                  <a:pt x="1446317" y="124960"/>
                </a:lnTo>
                <a:lnTo>
                  <a:pt x="1482049" y="147662"/>
                </a:lnTo>
                <a:lnTo>
                  <a:pt x="1516944" y="172066"/>
                </a:lnTo>
                <a:lnTo>
                  <a:pt x="1550969" y="198126"/>
                </a:lnTo>
                <a:lnTo>
                  <a:pt x="1584088" y="225800"/>
                </a:lnTo>
                <a:lnTo>
                  <a:pt x="1616266" y="255044"/>
                </a:lnTo>
                <a:lnTo>
                  <a:pt x="1647468" y="285813"/>
                </a:lnTo>
                <a:lnTo>
                  <a:pt x="1677660" y="318065"/>
                </a:lnTo>
                <a:lnTo>
                  <a:pt x="1706806" y="351754"/>
                </a:lnTo>
                <a:lnTo>
                  <a:pt x="1734872" y="386839"/>
                </a:lnTo>
                <a:lnTo>
                  <a:pt x="1761822" y="423274"/>
                </a:lnTo>
                <a:lnTo>
                  <a:pt x="1787621" y="461016"/>
                </a:lnTo>
                <a:lnTo>
                  <a:pt x="1812235" y="500022"/>
                </a:lnTo>
                <a:lnTo>
                  <a:pt x="1835628" y="540247"/>
                </a:lnTo>
                <a:lnTo>
                  <a:pt x="1857765" y="581648"/>
                </a:lnTo>
                <a:lnTo>
                  <a:pt x="1878612" y="624181"/>
                </a:lnTo>
                <a:lnTo>
                  <a:pt x="1898133" y="667802"/>
                </a:lnTo>
                <a:lnTo>
                  <a:pt x="1916293" y="712468"/>
                </a:lnTo>
                <a:lnTo>
                  <a:pt x="1933058" y="758135"/>
                </a:lnTo>
                <a:lnTo>
                  <a:pt x="1948393" y="804759"/>
                </a:lnTo>
                <a:lnTo>
                  <a:pt x="1962261" y="852296"/>
                </a:lnTo>
                <a:lnTo>
                  <a:pt x="1974630" y="900702"/>
                </a:lnTo>
                <a:lnTo>
                  <a:pt x="1985462" y="949935"/>
                </a:lnTo>
                <a:lnTo>
                  <a:pt x="1994724" y="999949"/>
                </a:lnTo>
                <a:lnTo>
                  <a:pt x="2002381" y="1050702"/>
                </a:lnTo>
                <a:lnTo>
                  <a:pt x="2008397" y="1102149"/>
                </a:lnTo>
                <a:lnTo>
                  <a:pt x="2012737" y="1154247"/>
                </a:lnTo>
                <a:lnTo>
                  <a:pt x="2015367" y="1206952"/>
                </a:lnTo>
                <a:lnTo>
                  <a:pt x="2016252" y="1260221"/>
                </a:lnTo>
                <a:lnTo>
                  <a:pt x="2015367" y="1313489"/>
                </a:lnTo>
                <a:lnTo>
                  <a:pt x="2012737" y="1366193"/>
                </a:lnTo>
                <a:lnTo>
                  <a:pt x="2008397" y="1418290"/>
                </a:lnTo>
                <a:lnTo>
                  <a:pt x="2002381" y="1469735"/>
                </a:lnTo>
                <a:lnTo>
                  <a:pt x="1994724" y="1520486"/>
                </a:lnTo>
                <a:lnTo>
                  <a:pt x="1985462" y="1570498"/>
                </a:lnTo>
                <a:lnTo>
                  <a:pt x="1974630" y="1619728"/>
                </a:lnTo>
                <a:lnTo>
                  <a:pt x="1962261" y="1668131"/>
                </a:lnTo>
                <a:lnTo>
                  <a:pt x="1948393" y="1715665"/>
                </a:lnTo>
                <a:lnTo>
                  <a:pt x="1933058" y="1762285"/>
                </a:lnTo>
                <a:lnTo>
                  <a:pt x="1916293" y="1807948"/>
                </a:lnTo>
                <a:lnTo>
                  <a:pt x="1898133" y="1852610"/>
                </a:lnTo>
                <a:lnTo>
                  <a:pt x="1878612" y="1896227"/>
                </a:lnTo>
                <a:lnTo>
                  <a:pt x="1857765" y="1938756"/>
                </a:lnTo>
                <a:lnTo>
                  <a:pt x="1835628" y="1980152"/>
                </a:lnTo>
                <a:lnTo>
                  <a:pt x="1812235" y="2020373"/>
                </a:lnTo>
                <a:lnTo>
                  <a:pt x="1787621" y="2059373"/>
                </a:lnTo>
                <a:lnTo>
                  <a:pt x="1761822" y="2097111"/>
                </a:lnTo>
                <a:lnTo>
                  <a:pt x="1734872" y="2133541"/>
                </a:lnTo>
                <a:lnTo>
                  <a:pt x="1706806" y="2168621"/>
                </a:lnTo>
                <a:lnTo>
                  <a:pt x="1677660" y="2202306"/>
                </a:lnTo>
                <a:lnTo>
                  <a:pt x="1647468" y="2234552"/>
                </a:lnTo>
                <a:lnTo>
                  <a:pt x="1616266" y="2265317"/>
                </a:lnTo>
                <a:lnTo>
                  <a:pt x="1584088" y="2294556"/>
                </a:lnTo>
                <a:lnTo>
                  <a:pt x="1550969" y="2322225"/>
                </a:lnTo>
                <a:lnTo>
                  <a:pt x="1516944" y="2348281"/>
                </a:lnTo>
                <a:lnTo>
                  <a:pt x="1482049" y="2372680"/>
                </a:lnTo>
                <a:lnTo>
                  <a:pt x="1446317" y="2395379"/>
                </a:lnTo>
                <a:lnTo>
                  <a:pt x="1409786" y="2416333"/>
                </a:lnTo>
                <a:lnTo>
                  <a:pt x="1372488" y="2435499"/>
                </a:lnTo>
                <a:lnTo>
                  <a:pt x="1334460" y="2452834"/>
                </a:lnTo>
                <a:lnTo>
                  <a:pt x="1295736" y="2468292"/>
                </a:lnTo>
                <a:lnTo>
                  <a:pt x="1256351" y="2481832"/>
                </a:lnTo>
                <a:lnTo>
                  <a:pt x="1216340" y="2493408"/>
                </a:lnTo>
                <a:lnTo>
                  <a:pt x="1175739" y="2502978"/>
                </a:lnTo>
                <a:lnTo>
                  <a:pt x="1134582" y="2510497"/>
                </a:lnTo>
                <a:lnTo>
                  <a:pt x="1092904" y="2515922"/>
                </a:lnTo>
                <a:lnTo>
                  <a:pt x="1050740" y="2519209"/>
                </a:lnTo>
                <a:lnTo>
                  <a:pt x="1008126" y="2520315"/>
                </a:lnTo>
                <a:lnTo>
                  <a:pt x="965511" y="2519209"/>
                </a:lnTo>
                <a:lnTo>
                  <a:pt x="923347" y="2515922"/>
                </a:lnTo>
                <a:lnTo>
                  <a:pt x="881669" y="2510497"/>
                </a:lnTo>
                <a:lnTo>
                  <a:pt x="840512" y="2502978"/>
                </a:lnTo>
                <a:lnTo>
                  <a:pt x="799911" y="2493408"/>
                </a:lnTo>
                <a:lnTo>
                  <a:pt x="759900" y="2481832"/>
                </a:lnTo>
                <a:lnTo>
                  <a:pt x="720515" y="2468292"/>
                </a:lnTo>
                <a:lnTo>
                  <a:pt x="681791" y="2452834"/>
                </a:lnTo>
                <a:lnTo>
                  <a:pt x="643763" y="2435499"/>
                </a:lnTo>
                <a:lnTo>
                  <a:pt x="606465" y="2416333"/>
                </a:lnTo>
                <a:lnTo>
                  <a:pt x="569934" y="2395379"/>
                </a:lnTo>
                <a:lnTo>
                  <a:pt x="534202" y="2372680"/>
                </a:lnTo>
                <a:lnTo>
                  <a:pt x="499307" y="2348281"/>
                </a:lnTo>
                <a:lnTo>
                  <a:pt x="465282" y="2322225"/>
                </a:lnTo>
                <a:lnTo>
                  <a:pt x="432163" y="2294556"/>
                </a:lnTo>
                <a:lnTo>
                  <a:pt x="399985" y="2265317"/>
                </a:lnTo>
                <a:lnTo>
                  <a:pt x="368783" y="2234552"/>
                </a:lnTo>
                <a:lnTo>
                  <a:pt x="338591" y="2202306"/>
                </a:lnTo>
                <a:lnTo>
                  <a:pt x="309445" y="2168621"/>
                </a:lnTo>
                <a:lnTo>
                  <a:pt x="281379" y="2133541"/>
                </a:lnTo>
                <a:lnTo>
                  <a:pt x="254429" y="2097111"/>
                </a:lnTo>
                <a:lnTo>
                  <a:pt x="228630" y="2059373"/>
                </a:lnTo>
                <a:lnTo>
                  <a:pt x="204016" y="2020373"/>
                </a:lnTo>
                <a:lnTo>
                  <a:pt x="180623" y="1980152"/>
                </a:lnTo>
                <a:lnTo>
                  <a:pt x="158486" y="1938756"/>
                </a:lnTo>
                <a:lnTo>
                  <a:pt x="137639" y="1896227"/>
                </a:lnTo>
                <a:lnTo>
                  <a:pt x="118118" y="1852610"/>
                </a:lnTo>
                <a:lnTo>
                  <a:pt x="99958" y="1807948"/>
                </a:lnTo>
                <a:lnTo>
                  <a:pt x="83193" y="1762285"/>
                </a:lnTo>
                <a:lnTo>
                  <a:pt x="67858" y="1715665"/>
                </a:lnTo>
                <a:lnTo>
                  <a:pt x="53990" y="1668131"/>
                </a:lnTo>
                <a:lnTo>
                  <a:pt x="41621" y="1619728"/>
                </a:lnTo>
                <a:lnTo>
                  <a:pt x="30789" y="1570498"/>
                </a:lnTo>
                <a:lnTo>
                  <a:pt x="21527" y="1520486"/>
                </a:lnTo>
                <a:lnTo>
                  <a:pt x="13870" y="1469735"/>
                </a:lnTo>
                <a:lnTo>
                  <a:pt x="7854" y="1418290"/>
                </a:lnTo>
                <a:lnTo>
                  <a:pt x="3514" y="1366193"/>
                </a:lnTo>
                <a:lnTo>
                  <a:pt x="884" y="1313489"/>
                </a:lnTo>
                <a:lnTo>
                  <a:pt x="0" y="1260221"/>
                </a:lnTo>
                <a:close/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60701" y="2610103"/>
            <a:ext cx="25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.D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5883" y="2610103"/>
            <a:ext cx="22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252525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60701" y="3158693"/>
            <a:ext cx="254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.K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22701" y="3433317"/>
            <a:ext cx="24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.E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2597" y="1574672"/>
            <a:ext cx="88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1.</a:t>
            </a:r>
            <a:r>
              <a:rPr sz="1800" spc="-8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Sorgu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6572" y="1574672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2.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800" spc="-15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rgu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Altbilgi Yer Tutucusu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4082" y="408508"/>
            <a:ext cx="1737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</a:t>
            </a:r>
            <a:r>
              <a:rPr spc="10" dirty="0"/>
              <a:t>c</a:t>
            </a:r>
            <a:r>
              <a:rPr dirty="0"/>
              <a:t>ept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1329" y="1449998"/>
            <a:ext cx="2957830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25425" indent="-213360">
              <a:lnSpc>
                <a:spcPct val="100000"/>
              </a:lnSpc>
              <a:spcBef>
                <a:spcPts val="580"/>
              </a:spcBef>
              <a:buSzPct val="95000"/>
              <a:buAutoNum type="arabicPeriod"/>
              <a:tabLst>
                <a:tab pos="226060" algn="l"/>
              </a:tabLst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Sorgu</a:t>
            </a:r>
            <a:r>
              <a:rPr sz="2000" spc="-114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sonucu</a:t>
            </a:r>
            <a:endParaRPr sz="2000">
              <a:latin typeface="Arial"/>
              <a:cs typeface="Arial"/>
            </a:endParaRPr>
          </a:p>
          <a:p>
            <a:pPr marL="225425" indent="-213360">
              <a:lnSpc>
                <a:spcPct val="100000"/>
              </a:lnSpc>
              <a:spcBef>
                <a:spcPts val="480"/>
              </a:spcBef>
              <a:buSzPct val="95000"/>
              <a:buAutoNum type="arabicPeriod"/>
              <a:tabLst>
                <a:tab pos="226060" algn="l"/>
              </a:tabLst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Sorgu</a:t>
            </a:r>
            <a:r>
              <a:rPr sz="2000" spc="-1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sonucu</a:t>
            </a:r>
            <a:endParaRPr sz="2000">
              <a:latin typeface="Arial"/>
              <a:cs typeface="Arial"/>
            </a:endParaRP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292100" algn="l"/>
                <a:tab pos="1985010" algn="l"/>
              </a:tabLst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Sorgu</a:t>
            </a:r>
            <a:r>
              <a:rPr sz="2000" spc="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except	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2.</a:t>
            </a:r>
            <a:r>
              <a:rPr sz="2000" spc="-10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Sorgu</a:t>
            </a:r>
            <a:endParaRPr sz="2000">
              <a:latin typeface="Arial"/>
              <a:cs typeface="Arial"/>
            </a:endParaRPr>
          </a:p>
          <a:p>
            <a:pPr marL="291465" indent="-2794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292100" algn="l"/>
                <a:tab pos="1985010" algn="l"/>
              </a:tabLst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Sorgu</a:t>
            </a:r>
            <a:r>
              <a:rPr sz="2000" spc="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except	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1.</a:t>
            </a:r>
            <a:r>
              <a:rPr sz="2000" spc="-10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Sorgu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5564" y="1449998"/>
            <a:ext cx="1321435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:</a:t>
            </a:r>
            <a:r>
              <a:rPr sz="2000" spc="-8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A,B,C,D,K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:</a:t>
            </a:r>
            <a:r>
              <a:rPr sz="2000" spc="-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D,K,F,E</a:t>
            </a:r>
            <a:endParaRPr sz="2000">
              <a:latin typeface="Arial"/>
              <a:cs typeface="Arial"/>
            </a:endParaRPr>
          </a:p>
          <a:p>
            <a:pPr marL="4826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:</a:t>
            </a:r>
            <a:r>
              <a:rPr sz="2000" b="1" spc="-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A,B,C</a:t>
            </a:r>
            <a:endParaRPr sz="2000">
              <a:latin typeface="Arial"/>
              <a:cs typeface="Arial"/>
            </a:endParaRPr>
          </a:p>
          <a:p>
            <a:pPr marL="4826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:</a:t>
            </a:r>
            <a:r>
              <a:rPr sz="2000" b="1" spc="-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F,E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7627" y="1916810"/>
            <a:ext cx="2016760" cy="2520315"/>
          </a:xfrm>
          <a:custGeom>
            <a:avLst/>
            <a:gdLst/>
            <a:ahLst/>
            <a:cxnLst/>
            <a:rect l="l" t="t" r="r" b="b"/>
            <a:pathLst>
              <a:path w="2016760" h="2520315">
                <a:moveTo>
                  <a:pt x="0" y="1260221"/>
                </a:moveTo>
                <a:lnTo>
                  <a:pt x="884" y="1206952"/>
                </a:lnTo>
                <a:lnTo>
                  <a:pt x="3513" y="1154247"/>
                </a:lnTo>
                <a:lnTo>
                  <a:pt x="7853" y="1102149"/>
                </a:lnTo>
                <a:lnTo>
                  <a:pt x="13869" y="1050702"/>
                </a:lnTo>
                <a:lnTo>
                  <a:pt x="21525" y="999949"/>
                </a:lnTo>
                <a:lnTo>
                  <a:pt x="30786" y="949935"/>
                </a:lnTo>
                <a:lnTo>
                  <a:pt x="41617" y="900702"/>
                </a:lnTo>
                <a:lnTo>
                  <a:pt x="53984" y="852296"/>
                </a:lnTo>
                <a:lnTo>
                  <a:pt x="67852" y="804759"/>
                </a:lnTo>
                <a:lnTo>
                  <a:pt x="83184" y="758135"/>
                </a:lnTo>
                <a:lnTo>
                  <a:pt x="99948" y="712468"/>
                </a:lnTo>
                <a:lnTo>
                  <a:pt x="118107" y="667802"/>
                </a:lnTo>
                <a:lnTo>
                  <a:pt x="137626" y="624181"/>
                </a:lnTo>
                <a:lnTo>
                  <a:pt x="158471" y="581648"/>
                </a:lnTo>
                <a:lnTo>
                  <a:pt x="180607" y="540247"/>
                </a:lnTo>
                <a:lnTo>
                  <a:pt x="203998" y="500022"/>
                </a:lnTo>
                <a:lnTo>
                  <a:pt x="228609" y="461016"/>
                </a:lnTo>
                <a:lnTo>
                  <a:pt x="254407" y="423274"/>
                </a:lnTo>
                <a:lnTo>
                  <a:pt x="281355" y="386839"/>
                </a:lnTo>
                <a:lnTo>
                  <a:pt x="309418" y="351754"/>
                </a:lnTo>
                <a:lnTo>
                  <a:pt x="338562" y="318065"/>
                </a:lnTo>
                <a:lnTo>
                  <a:pt x="368752" y="285813"/>
                </a:lnTo>
                <a:lnTo>
                  <a:pt x="399953" y="255044"/>
                </a:lnTo>
                <a:lnTo>
                  <a:pt x="432129" y="225800"/>
                </a:lnTo>
                <a:lnTo>
                  <a:pt x="465247" y="198126"/>
                </a:lnTo>
                <a:lnTo>
                  <a:pt x="499269" y="172066"/>
                </a:lnTo>
                <a:lnTo>
                  <a:pt x="534163" y="147662"/>
                </a:lnTo>
                <a:lnTo>
                  <a:pt x="569893" y="124960"/>
                </a:lnTo>
                <a:lnTo>
                  <a:pt x="606423" y="104001"/>
                </a:lnTo>
                <a:lnTo>
                  <a:pt x="643719" y="84832"/>
                </a:lnTo>
                <a:lnTo>
                  <a:pt x="681746" y="67494"/>
                </a:lnTo>
                <a:lnTo>
                  <a:pt x="720469" y="52032"/>
                </a:lnTo>
                <a:lnTo>
                  <a:pt x="759853" y="38490"/>
                </a:lnTo>
                <a:lnTo>
                  <a:pt x="799862" y="26912"/>
                </a:lnTo>
                <a:lnTo>
                  <a:pt x="840463" y="17340"/>
                </a:lnTo>
                <a:lnTo>
                  <a:pt x="881619" y="9819"/>
                </a:lnTo>
                <a:lnTo>
                  <a:pt x="923297" y="4393"/>
                </a:lnTo>
                <a:lnTo>
                  <a:pt x="965460" y="1105"/>
                </a:lnTo>
                <a:lnTo>
                  <a:pt x="1008075" y="0"/>
                </a:lnTo>
                <a:lnTo>
                  <a:pt x="1050689" y="1105"/>
                </a:lnTo>
                <a:lnTo>
                  <a:pt x="1092853" y="4393"/>
                </a:lnTo>
                <a:lnTo>
                  <a:pt x="1134531" y="9819"/>
                </a:lnTo>
                <a:lnTo>
                  <a:pt x="1175688" y="17340"/>
                </a:lnTo>
                <a:lnTo>
                  <a:pt x="1216290" y="26912"/>
                </a:lnTo>
                <a:lnTo>
                  <a:pt x="1256300" y="38490"/>
                </a:lnTo>
                <a:lnTo>
                  <a:pt x="1295685" y="52032"/>
                </a:lnTo>
                <a:lnTo>
                  <a:pt x="1334409" y="67494"/>
                </a:lnTo>
                <a:lnTo>
                  <a:pt x="1372437" y="84832"/>
                </a:lnTo>
                <a:lnTo>
                  <a:pt x="1409735" y="104001"/>
                </a:lnTo>
                <a:lnTo>
                  <a:pt x="1446267" y="124960"/>
                </a:lnTo>
                <a:lnTo>
                  <a:pt x="1481998" y="147662"/>
                </a:lnTo>
                <a:lnTo>
                  <a:pt x="1516893" y="172066"/>
                </a:lnTo>
                <a:lnTo>
                  <a:pt x="1550918" y="198126"/>
                </a:lnTo>
                <a:lnTo>
                  <a:pt x="1584037" y="225800"/>
                </a:lnTo>
                <a:lnTo>
                  <a:pt x="1616215" y="255044"/>
                </a:lnTo>
                <a:lnTo>
                  <a:pt x="1647418" y="285813"/>
                </a:lnTo>
                <a:lnTo>
                  <a:pt x="1677609" y="318065"/>
                </a:lnTo>
                <a:lnTo>
                  <a:pt x="1706756" y="351754"/>
                </a:lnTo>
                <a:lnTo>
                  <a:pt x="1734821" y="386839"/>
                </a:lnTo>
                <a:lnTo>
                  <a:pt x="1761771" y="423274"/>
                </a:lnTo>
                <a:lnTo>
                  <a:pt x="1787570" y="461016"/>
                </a:lnTo>
                <a:lnTo>
                  <a:pt x="1812184" y="500022"/>
                </a:lnTo>
                <a:lnTo>
                  <a:pt x="1835577" y="540247"/>
                </a:lnTo>
                <a:lnTo>
                  <a:pt x="1857714" y="581648"/>
                </a:lnTo>
                <a:lnTo>
                  <a:pt x="1878561" y="624181"/>
                </a:lnTo>
                <a:lnTo>
                  <a:pt x="1898082" y="667802"/>
                </a:lnTo>
                <a:lnTo>
                  <a:pt x="1916243" y="712468"/>
                </a:lnTo>
                <a:lnTo>
                  <a:pt x="1933007" y="758135"/>
                </a:lnTo>
                <a:lnTo>
                  <a:pt x="1948342" y="804759"/>
                </a:lnTo>
                <a:lnTo>
                  <a:pt x="1962211" y="852296"/>
                </a:lnTo>
                <a:lnTo>
                  <a:pt x="1974579" y="900702"/>
                </a:lnTo>
                <a:lnTo>
                  <a:pt x="1985411" y="949935"/>
                </a:lnTo>
                <a:lnTo>
                  <a:pt x="1994673" y="999949"/>
                </a:lnTo>
                <a:lnTo>
                  <a:pt x="2002330" y="1050702"/>
                </a:lnTo>
                <a:lnTo>
                  <a:pt x="2008346" y="1102149"/>
                </a:lnTo>
                <a:lnTo>
                  <a:pt x="2012686" y="1154247"/>
                </a:lnTo>
                <a:lnTo>
                  <a:pt x="2015316" y="1206952"/>
                </a:lnTo>
                <a:lnTo>
                  <a:pt x="2016201" y="1260221"/>
                </a:lnTo>
                <a:lnTo>
                  <a:pt x="2015316" y="1313489"/>
                </a:lnTo>
                <a:lnTo>
                  <a:pt x="2012686" y="1366193"/>
                </a:lnTo>
                <a:lnTo>
                  <a:pt x="2008346" y="1418290"/>
                </a:lnTo>
                <a:lnTo>
                  <a:pt x="2002330" y="1469735"/>
                </a:lnTo>
                <a:lnTo>
                  <a:pt x="1994673" y="1520486"/>
                </a:lnTo>
                <a:lnTo>
                  <a:pt x="1985411" y="1570498"/>
                </a:lnTo>
                <a:lnTo>
                  <a:pt x="1974579" y="1619728"/>
                </a:lnTo>
                <a:lnTo>
                  <a:pt x="1962211" y="1668131"/>
                </a:lnTo>
                <a:lnTo>
                  <a:pt x="1948342" y="1715665"/>
                </a:lnTo>
                <a:lnTo>
                  <a:pt x="1933007" y="1762285"/>
                </a:lnTo>
                <a:lnTo>
                  <a:pt x="1916243" y="1807948"/>
                </a:lnTo>
                <a:lnTo>
                  <a:pt x="1898082" y="1852610"/>
                </a:lnTo>
                <a:lnTo>
                  <a:pt x="1878561" y="1896227"/>
                </a:lnTo>
                <a:lnTo>
                  <a:pt x="1857714" y="1938756"/>
                </a:lnTo>
                <a:lnTo>
                  <a:pt x="1835577" y="1980152"/>
                </a:lnTo>
                <a:lnTo>
                  <a:pt x="1812184" y="2020373"/>
                </a:lnTo>
                <a:lnTo>
                  <a:pt x="1787570" y="2059373"/>
                </a:lnTo>
                <a:lnTo>
                  <a:pt x="1761771" y="2097111"/>
                </a:lnTo>
                <a:lnTo>
                  <a:pt x="1734821" y="2133541"/>
                </a:lnTo>
                <a:lnTo>
                  <a:pt x="1706756" y="2168621"/>
                </a:lnTo>
                <a:lnTo>
                  <a:pt x="1677609" y="2202306"/>
                </a:lnTo>
                <a:lnTo>
                  <a:pt x="1647418" y="2234552"/>
                </a:lnTo>
                <a:lnTo>
                  <a:pt x="1616215" y="2265317"/>
                </a:lnTo>
                <a:lnTo>
                  <a:pt x="1584037" y="2294556"/>
                </a:lnTo>
                <a:lnTo>
                  <a:pt x="1550918" y="2322225"/>
                </a:lnTo>
                <a:lnTo>
                  <a:pt x="1516893" y="2348281"/>
                </a:lnTo>
                <a:lnTo>
                  <a:pt x="1481998" y="2372680"/>
                </a:lnTo>
                <a:lnTo>
                  <a:pt x="1446267" y="2395379"/>
                </a:lnTo>
                <a:lnTo>
                  <a:pt x="1409735" y="2416333"/>
                </a:lnTo>
                <a:lnTo>
                  <a:pt x="1372437" y="2435499"/>
                </a:lnTo>
                <a:lnTo>
                  <a:pt x="1334409" y="2452834"/>
                </a:lnTo>
                <a:lnTo>
                  <a:pt x="1295685" y="2468292"/>
                </a:lnTo>
                <a:lnTo>
                  <a:pt x="1256300" y="2481832"/>
                </a:lnTo>
                <a:lnTo>
                  <a:pt x="1216290" y="2493408"/>
                </a:lnTo>
                <a:lnTo>
                  <a:pt x="1175688" y="2502978"/>
                </a:lnTo>
                <a:lnTo>
                  <a:pt x="1134531" y="2510497"/>
                </a:lnTo>
                <a:lnTo>
                  <a:pt x="1092853" y="2515922"/>
                </a:lnTo>
                <a:lnTo>
                  <a:pt x="1050689" y="2519209"/>
                </a:lnTo>
                <a:lnTo>
                  <a:pt x="1008075" y="2520315"/>
                </a:lnTo>
                <a:lnTo>
                  <a:pt x="965460" y="2519209"/>
                </a:lnTo>
                <a:lnTo>
                  <a:pt x="923297" y="2515922"/>
                </a:lnTo>
                <a:lnTo>
                  <a:pt x="881619" y="2510497"/>
                </a:lnTo>
                <a:lnTo>
                  <a:pt x="840463" y="2502978"/>
                </a:lnTo>
                <a:lnTo>
                  <a:pt x="799862" y="2493408"/>
                </a:lnTo>
                <a:lnTo>
                  <a:pt x="759853" y="2481832"/>
                </a:lnTo>
                <a:lnTo>
                  <a:pt x="720469" y="2468292"/>
                </a:lnTo>
                <a:lnTo>
                  <a:pt x="681746" y="2452834"/>
                </a:lnTo>
                <a:lnTo>
                  <a:pt x="643719" y="2435499"/>
                </a:lnTo>
                <a:lnTo>
                  <a:pt x="606423" y="2416333"/>
                </a:lnTo>
                <a:lnTo>
                  <a:pt x="569893" y="2395379"/>
                </a:lnTo>
                <a:lnTo>
                  <a:pt x="534163" y="2372680"/>
                </a:lnTo>
                <a:lnTo>
                  <a:pt x="499269" y="2348281"/>
                </a:lnTo>
                <a:lnTo>
                  <a:pt x="465247" y="2322225"/>
                </a:lnTo>
                <a:lnTo>
                  <a:pt x="432129" y="2294556"/>
                </a:lnTo>
                <a:lnTo>
                  <a:pt x="399953" y="2265317"/>
                </a:lnTo>
                <a:lnTo>
                  <a:pt x="368752" y="2234552"/>
                </a:lnTo>
                <a:lnTo>
                  <a:pt x="338562" y="2202306"/>
                </a:lnTo>
                <a:lnTo>
                  <a:pt x="309418" y="2168621"/>
                </a:lnTo>
                <a:lnTo>
                  <a:pt x="281355" y="2133541"/>
                </a:lnTo>
                <a:lnTo>
                  <a:pt x="254407" y="2097111"/>
                </a:lnTo>
                <a:lnTo>
                  <a:pt x="228609" y="2059373"/>
                </a:lnTo>
                <a:lnTo>
                  <a:pt x="203998" y="2020373"/>
                </a:lnTo>
                <a:lnTo>
                  <a:pt x="180607" y="1980152"/>
                </a:lnTo>
                <a:lnTo>
                  <a:pt x="158471" y="1938756"/>
                </a:lnTo>
                <a:lnTo>
                  <a:pt x="137626" y="1896227"/>
                </a:lnTo>
                <a:lnTo>
                  <a:pt x="118107" y="1852610"/>
                </a:lnTo>
                <a:lnTo>
                  <a:pt x="99948" y="1807948"/>
                </a:lnTo>
                <a:lnTo>
                  <a:pt x="83184" y="1762285"/>
                </a:lnTo>
                <a:lnTo>
                  <a:pt x="67852" y="1715665"/>
                </a:lnTo>
                <a:lnTo>
                  <a:pt x="53984" y="1668131"/>
                </a:lnTo>
                <a:lnTo>
                  <a:pt x="41617" y="1619728"/>
                </a:lnTo>
                <a:lnTo>
                  <a:pt x="30786" y="1570498"/>
                </a:lnTo>
                <a:lnTo>
                  <a:pt x="21525" y="1520486"/>
                </a:lnTo>
                <a:lnTo>
                  <a:pt x="13869" y="1469735"/>
                </a:lnTo>
                <a:lnTo>
                  <a:pt x="7853" y="1418290"/>
                </a:lnTo>
                <a:lnTo>
                  <a:pt x="3513" y="1366193"/>
                </a:lnTo>
                <a:lnTo>
                  <a:pt x="884" y="1313489"/>
                </a:lnTo>
                <a:lnTo>
                  <a:pt x="0" y="1260221"/>
                </a:lnTo>
                <a:close/>
              </a:path>
            </a:pathLst>
          </a:custGeom>
          <a:ln w="25399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1846" y="2335784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.A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1846" y="3433317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.C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23694" y="1916810"/>
            <a:ext cx="2016760" cy="2520315"/>
          </a:xfrm>
          <a:custGeom>
            <a:avLst/>
            <a:gdLst/>
            <a:ahLst/>
            <a:cxnLst/>
            <a:rect l="l" t="t" r="r" b="b"/>
            <a:pathLst>
              <a:path w="2016760" h="2520315">
                <a:moveTo>
                  <a:pt x="0" y="1260221"/>
                </a:moveTo>
                <a:lnTo>
                  <a:pt x="884" y="1206952"/>
                </a:lnTo>
                <a:lnTo>
                  <a:pt x="3514" y="1154247"/>
                </a:lnTo>
                <a:lnTo>
                  <a:pt x="7854" y="1102149"/>
                </a:lnTo>
                <a:lnTo>
                  <a:pt x="13870" y="1050702"/>
                </a:lnTo>
                <a:lnTo>
                  <a:pt x="21527" y="999949"/>
                </a:lnTo>
                <a:lnTo>
                  <a:pt x="30789" y="949935"/>
                </a:lnTo>
                <a:lnTo>
                  <a:pt x="41621" y="900702"/>
                </a:lnTo>
                <a:lnTo>
                  <a:pt x="53990" y="852296"/>
                </a:lnTo>
                <a:lnTo>
                  <a:pt x="67858" y="804759"/>
                </a:lnTo>
                <a:lnTo>
                  <a:pt x="83193" y="758135"/>
                </a:lnTo>
                <a:lnTo>
                  <a:pt x="99958" y="712468"/>
                </a:lnTo>
                <a:lnTo>
                  <a:pt x="118118" y="667802"/>
                </a:lnTo>
                <a:lnTo>
                  <a:pt x="137639" y="624181"/>
                </a:lnTo>
                <a:lnTo>
                  <a:pt x="158486" y="581648"/>
                </a:lnTo>
                <a:lnTo>
                  <a:pt x="180623" y="540247"/>
                </a:lnTo>
                <a:lnTo>
                  <a:pt x="204016" y="500022"/>
                </a:lnTo>
                <a:lnTo>
                  <a:pt x="228630" y="461016"/>
                </a:lnTo>
                <a:lnTo>
                  <a:pt x="254429" y="423274"/>
                </a:lnTo>
                <a:lnTo>
                  <a:pt x="281379" y="386839"/>
                </a:lnTo>
                <a:lnTo>
                  <a:pt x="309445" y="351754"/>
                </a:lnTo>
                <a:lnTo>
                  <a:pt x="338591" y="318065"/>
                </a:lnTo>
                <a:lnTo>
                  <a:pt x="368783" y="285813"/>
                </a:lnTo>
                <a:lnTo>
                  <a:pt x="399985" y="255044"/>
                </a:lnTo>
                <a:lnTo>
                  <a:pt x="432163" y="225800"/>
                </a:lnTo>
                <a:lnTo>
                  <a:pt x="465282" y="198126"/>
                </a:lnTo>
                <a:lnTo>
                  <a:pt x="499307" y="172066"/>
                </a:lnTo>
                <a:lnTo>
                  <a:pt x="534202" y="147662"/>
                </a:lnTo>
                <a:lnTo>
                  <a:pt x="569934" y="124960"/>
                </a:lnTo>
                <a:lnTo>
                  <a:pt x="606465" y="104001"/>
                </a:lnTo>
                <a:lnTo>
                  <a:pt x="643763" y="84832"/>
                </a:lnTo>
                <a:lnTo>
                  <a:pt x="681791" y="67494"/>
                </a:lnTo>
                <a:lnTo>
                  <a:pt x="720515" y="52032"/>
                </a:lnTo>
                <a:lnTo>
                  <a:pt x="759900" y="38490"/>
                </a:lnTo>
                <a:lnTo>
                  <a:pt x="799911" y="26912"/>
                </a:lnTo>
                <a:lnTo>
                  <a:pt x="840512" y="17340"/>
                </a:lnTo>
                <a:lnTo>
                  <a:pt x="881669" y="9819"/>
                </a:lnTo>
                <a:lnTo>
                  <a:pt x="923347" y="4393"/>
                </a:lnTo>
                <a:lnTo>
                  <a:pt x="965511" y="1105"/>
                </a:lnTo>
                <a:lnTo>
                  <a:pt x="1008126" y="0"/>
                </a:lnTo>
                <a:lnTo>
                  <a:pt x="1050740" y="1105"/>
                </a:lnTo>
                <a:lnTo>
                  <a:pt x="1092904" y="4393"/>
                </a:lnTo>
                <a:lnTo>
                  <a:pt x="1134582" y="9819"/>
                </a:lnTo>
                <a:lnTo>
                  <a:pt x="1175739" y="17340"/>
                </a:lnTo>
                <a:lnTo>
                  <a:pt x="1216340" y="26912"/>
                </a:lnTo>
                <a:lnTo>
                  <a:pt x="1256351" y="38490"/>
                </a:lnTo>
                <a:lnTo>
                  <a:pt x="1295736" y="52032"/>
                </a:lnTo>
                <a:lnTo>
                  <a:pt x="1334460" y="67494"/>
                </a:lnTo>
                <a:lnTo>
                  <a:pt x="1372488" y="84832"/>
                </a:lnTo>
                <a:lnTo>
                  <a:pt x="1409786" y="104001"/>
                </a:lnTo>
                <a:lnTo>
                  <a:pt x="1446317" y="124960"/>
                </a:lnTo>
                <a:lnTo>
                  <a:pt x="1482049" y="147662"/>
                </a:lnTo>
                <a:lnTo>
                  <a:pt x="1516944" y="172066"/>
                </a:lnTo>
                <a:lnTo>
                  <a:pt x="1550969" y="198126"/>
                </a:lnTo>
                <a:lnTo>
                  <a:pt x="1584088" y="225800"/>
                </a:lnTo>
                <a:lnTo>
                  <a:pt x="1616266" y="255044"/>
                </a:lnTo>
                <a:lnTo>
                  <a:pt x="1647468" y="285813"/>
                </a:lnTo>
                <a:lnTo>
                  <a:pt x="1677660" y="318065"/>
                </a:lnTo>
                <a:lnTo>
                  <a:pt x="1706806" y="351754"/>
                </a:lnTo>
                <a:lnTo>
                  <a:pt x="1734872" y="386839"/>
                </a:lnTo>
                <a:lnTo>
                  <a:pt x="1761822" y="423274"/>
                </a:lnTo>
                <a:lnTo>
                  <a:pt x="1787621" y="461016"/>
                </a:lnTo>
                <a:lnTo>
                  <a:pt x="1812235" y="500022"/>
                </a:lnTo>
                <a:lnTo>
                  <a:pt x="1835628" y="540247"/>
                </a:lnTo>
                <a:lnTo>
                  <a:pt x="1857765" y="581648"/>
                </a:lnTo>
                <a:lnTo>
                  <a:pt x="1878612" y="624181"/>
                </a:lnTo>
                <a:lnTo>
                  <a:pt x="1898133" y="667802"/>
                </a:lnTo>
                <a:lnTo>
                  <a:pt x="1916293" y="712468"/>
                </a:lnTo>
                <a:lnTo>
                  <a:pt x="1933058" y="758135"/>
                </a:lnTo>
                <a:lnTo>
                  <a:pt x="1948393" y="804759"/>
                </a:lnTo>
                <a:lnTo>
                  <a:pt x="1962261" y="852296"/>
                </a:lnTo>
                <a:lnTo>
                  <a:pt x="1974630" y="900702"/>
                </a:lnTo>
                <a:lnTo>
                  <a:pt x="1985462" y="949935"/>
                </a:lnTo>
                <a:lnTo>
                  <a:pt x="1994724" y="999949"/>
                </a:lnTo>
                <a:lnTo>
                  <a:pt x="2002381" y="1050702"/>
                </a:lnTo>
                <a:lnTo>
                  <a:pt x="2008397" y="1102149"/>
                </a:lnTo>
                <a:lnTo>
                  <a:pt x="2012737" y="1154247"/>
                </a:lnTo>
                <a:lnTo>
                  <a:pt x="2015367" y="1206952"/>
                </a:lnTo>
                <a:lnTo>
                  <a:pt x="2016252" y="1260221"/>
                </a:lnTo>
                <a:lnTo>
                  <a:pt x="2015367" y="1313489"/>
                </a:lnTo>
                <a:lnTo>
                  <a:pt x="2012737" y="1366193"/>
                </a:lnTo>
                <a:lnTo>
                  <a:pt x="2008397" y="1418290"/>
                </a:lnTo>
                <a:lnTo>
                  <a:pt x="2002381" y="1469735"/>
                </a:lnTo>
                <a:lnTo>
                  <a:pt x="1994724" y="1520486"/>
                </a:lnTo>
                <a:lnTo>
                  <a:pt x="1985462" y="1570498"/>
                </a:lnTo>
                <a:lnTo>
                  <a:pt x="1974630" y="1619728"/>
                </a:lnTo>
                <a:lnTo>
                  <a:pt x="1962261" y="1668131"/>
                </a:lnTo>
                <a:lnTo>
                  <a:pt x="1948393" y="1715665"/>
                </a:lnTo>
                <a:lnTo>
                  <a:pt x="1933058" y="1762285"/>
                </a:lnTo>
                <a:lnTo>
                  <a:pt x="1916293" y="1807948"/>
                </a:lnTo>
                <a:lnTo>
                  <a:pt x="1898133" y="1852610"/>
                </a:lnTo>
                <a:lnTo>
                  <a:pt x="1878612" y="1896227"/>
                </a:lnTo>
                <a:lnTo>
                  <a:pt x="1857765" y="1938756"/>
                </a:lnTo>
                <a:lnTo>
                  <a:pt x="1835628" y="1980152"/>
                </a:lnTo>
                <a:lnTo>
                  <a:pt x="1812235" y="2020373"/>
                </a:lnTo>
                <a:lnTo>
                  <a:pt x="1787621" y="2059373"/>
                </a:lnTo>
                <a:lnTo>
                  <a:pt x="1761822" y="2097111"/>
                </a:lnTo>
                <a:lnTo>
                  <a:pt x="1734872" y="2133541"/>
                </a:lnTo>
                <a:lnTo>
                  <a:pt x="1706806" y="2168621"/>
                </a:lnTo>
                <a:lnTo>
                  <a:pt x="1677660" y="2202306"/>
                </a:lnTo>
                <a:lnTo>
                  <a:pt x="1647468" y="2234552"/>
                </a:lnTo>
                <a:lnTo>
                  <a:pt x="1616266" y="2265317"/>
                </a:lnTo>
                <a:lnTo>
                  <a:pt x="1584088" y="2294556"/>
                </a:lnTo>
                <a:lnTo>
                  <a:pt x="1550969" y="2322225"/>
                </a:lnTo>
                <a:lnTo>
                  <a:pt x="1516944" y="2348281"/>
                </a:lnTo>
                <a:lnTo>
                  <a:pt x="1482049" y="2372680"/>
                </a:lnTo>
                <a:lnTo>
                  <a:pt x="1446317" y="2395379"/>
                </a:lnTo>
                <a:lnTo>
                  <a:pt x="1409786" y="2416333"/>
                </a:lnTo>
                <a:lnTo>
                  <a:pt x="1372488" y="2435499"/>
                </a:lnTo>
                <a:lnTo>
                  <a:pt x="1334460" y="2452834"/>
                </a:lnTo>
                <a:lnTo>
                  <a:pt x="1295736" y="2468292"/>
                </a:lnTo>
                <a:lnTo>
                  <a:pt x="1256351" y="2481832"/>
                </a:lnTo>
                <a:lnTo>
                  <a:pt x="1216340" y="2493408"/>
                </a:lnTo>
                <a:lnTo>
                  <a:pt x="1175739" y="2502978"/>
                </a:lnTo>
                <a:lnTo>
                  <a:pt x="1134582" y="2510497"/>
                </a:lnTo>
                <a:lnTo>
                  <a:pt x="1092904" y="2515922"/>
                </a:lnTo>
                <a:lnTo>
                  <a:pt x="1050740" y="2519209"/>
                </a:lnTo>
                <a:lnTo>
                  <a:pt x="1008126" y="2520315"/>
                </a:lnTo>
                <a:lnTo>
                  <a:pt x="965511" y="2519209"/>
                </a:lnTo>
                <a:lnTo>
                  <a:pt x="923347" y="2515922"/>
                </a:lnTo>
                <a:lnTo>
                  <a:pt x="881669" y="2510497"/>
                </a:lnTo>
                <a:lnTo>
                  <a:pt x="840512" y="2502978"/>
                </a:lnTo>
                <a:lnTo>
                  <a:pt x="799911" y="2493408"/>
                </a:lnTo>
                <a:lnTo>
                  <a:pt x="759900" y="2481832"/>
                </a:lnTo>
                <a:lnTo>
                  <a:pt x="720515" y="2468292"/>
                </a:lnTo>
                <a:lnTo>
                  <a:pt x="681791" y="2452834"/>
                </a:lnTo>
                <a:lnTo>
                  <a:pt x="643763" y="2435499"/>
                </a:lnTo>
                <a:lnTo>
                  <a:pt x="606465" y="2416333"/>
                </a:lnTo>
                <a:lnTo>
                  <a:pt x="569934" y="2395379"/>
                </a:lnTo>
                <a:lnTo>
                  <a:pt x="534202" y="2372680"/>
                </a:lnTo>
                <a:lnTo>
                  <a:pt x="499307" y="2348281"/>
                </a:lnTo>
                <a:lnTo>
                  <a:pt x="465282" y="2322225"/>
                </a:lnTo>
                <a:lnTo>
                  <a:pt x="432163" y="2294556"/>
                </a:lnTo>
                <a:lnTo>
                  <a:pt x="399985" y="2265317"/>
                </a:lnTo>
                <a:lnTo>
                  <a:pt x="368783" y="2234552"/>
                </a:lnTo>
                <a:lnTo>
                  <a:pt x="338591" y="2202306"/>
                </a:lnTo>
                <a:lnTo>
                  <a:pt x="309445" y="2168621"/>
                </a:lnTo>
                <a:lnTo>
                  <a:pt x="281379" y="2133541"/>
                </a:lnTo>
                <a:lnTo>
                  <a:pt x="254429" y="2097111"/>
                </a:lnTo>
                <a:lnTo>
                  <a:pt x="228630" y="2059373"/>
                </a:lnTo>
                <a:lnTo>
                  <a:pt x="204016" y="2020373"/>
                </a:lnTo>
                <a:lnTo>
                  <a:pt x="180623" y="1980152"/>
                </a:lnTo>
                <a:lnTo>
                  <a:pt x="158486" y="1938756"/>
                </a:lnTo>
                <a:lnTo>
                  <a:pt x="137639" y="1896227"/>
                </a:lnTo>
                <a:lnTo>
                  <a:pt x="118118" y="1852610"/>
                </a:lnTo>
                <a:lnTo>
                  <a:pt x="99958" y="1807948"/>
                </a:lnTo>
                <a:lnTo>
                  <a:pt x="83193" y="1762285"/>
                </a:lnTo>
                <a:lnTo>
                  <a:pt x="67858" y="1715665"/>
                </a:lnTo>
                <a:lnTo>
                  <a:pt x="53990" y="1668131"/>
                </a:lnTo>
                <a:lnTo>
                  <a:pt x="41621" y="1619728"/>
                </a:lnTo>
                <a:lnTo>
                  <a:pt x="30789" y="1570498"/>
                </a:lnTo>
                <a:lnTo>
                  <a:pt x="21527" y="1520486"/>
                </a:lnTo>
                <a:lnTo>
                  <a:pt x="13870" y="1469735"/>
                </a:lnTo>
                <a:lnTo>
                  <a:pt x="7854" y="1418290"/>
                </a:lnTo>
                <a:lnTo>
                  <a:pt x="3514" y="1366193"/>
                </a:lnTo>
                <a:lnTo>
                  <a:pt x="884" y="1313489"/>
                </a:lnTo>
                <a:lnTo>
                  <a:pt x="0" y="1260221"/>
                </a:lnTo>
                <a:close/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60701" y="2610103"/>
            <a:ext cx="25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.D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5883" y="2610103"/>
            <a:ext cx="22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252525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0822" y="2884423"/>
            <a:ext cx="1064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.B</a:t>
            </a:r>
            <a:endParaRPr sz="1800">
              <a:latin typeface="Arial"/>
              <a:cs typeface="Arial"/>
            </a:endParaRPr>
          </a:p>
          <a:p>
            <a:pPr marL="822325">
              <a:lnSpc>
                <a:spcPct val="100000"/>
              </a:lnSpc>
            </a:pP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.K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22701" y="3433317"/>
            <a:ext cx="24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.E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2597" y="1574672"/>
            <a:ext cx="88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1.</a:t>
            </a:r>
            <a:r>
              <a:rPr sz="1800" spc="-8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Sorgu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6572" y="1574672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2.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800" spc="-15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rgu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Altbilgi Yer Tutucusu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169" y="408508"/>
            <a:ext cx="5681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UNION ve UNION</a:t>
            </a:r>
            <a:r>
              <a:rPr spc="-65" dirty="0"/>
              <a:t> </a:t>
            </a:r>
            <a:r>
              <a:rPr dirty="0"/>
              <a:t>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3971010"/>
            <a:ext cx="27749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4725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1.Sorgu</a:t>
            </a:r>
            <a:r>
              <a:rPr sz="2000" spc="-114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sonucu  2.Sorgu</a:t>
            </a:r>
            <a:r>
              <a:rPr sz="2000" spc="-114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sonucu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1. Sorgu </a:t>
            </a: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union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2.</a:t>
            </a:r>
            <a:r>
              <a:rPr sz="2000" spc="-1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Sorgu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7625" y="3971010"/>
            <a:ext cx="1846580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:</a:t>
            </a: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A,B,C,D,K</a:t>
            </a:r>
            <a:endParaRPr sz="20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:</a:t>
            </a: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D,K,F,E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:</a:t>
            </a:r>
            <a:r>
              <a:rPr sz="2000" b="1" spc="-9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A,B,C,D,E,F,K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473" y="5129022"/>
            <a:ext cx="5524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1. Sorgu </a:t>
            </a: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union all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2. Sorgu </a:t>
            </a: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:</a:t>
            </a:r>
            <a:r>
              <a:rPr sz="2000" b="1" spc="-17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B4B4B"/>
                </a:solidFill>
                <a:latin typeface="Arial"/>
                <a:cs typeface="Arial"/>
              </a:rPr>
              <a:t>A,B,C,D,D,E,F,K,K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3564" y="1494027"/>
            <a:ext cx="2016760" cy="2520315"/>
          </a:xfrm>
          <a:custGeom>
            <a:avLst/>
            <a:gdLst/>
            <a:ahLst/>
            <a:cxnLst/>
            <a:rect l="l" t="t" r="r" b="b"/>
            <a:pathLst>
              <a:path w="2016760" h="2520315">
                <a:moveTo>
                  <a:pt x="0" y="1260221"/>
                </a:moveTo>
                <a:lnTo>
                  <a:pt x="884" y="1206952"/>
                </a:lnTo>
                <a:lnTo>
                  <a:pt x="3514" y="1154247"/>
                </a:lnTo>
                <a:lnTo>
                  <a:pt x="7854" y="1102149"/>
                </a:lnTo>
                <a:lnTo>
                  <a:pt x="13870" y="1050702"/>
                </a:lnTo>
                <a:lnTo>
                  <a:pt x="21526" y="999949"/>
                </a:lnTo>
                <a:lnTo>
                  <a:pt x="30788" y="949935"/>
                </a:lnTo>
                <a:lnTo>
                  <a:pt x="41620" y="900702"/>
                </a:lnTo>
                <a:lnTo>
                  <a:pt x="53988" y="852296"/>
                </a:lnTo>
                <a:lnTo>
                  <a:pt x="67856" y="804759"/>
                </a:lnTo>
                <a:lnTo>
                  <a:pt x="83190" y="758135"/>
                </a:lnTo>
                <a:lnTo>
                  <a:pt x="99954" y="712468"/>
                </a:lnTo>
                <a:lnTo>
                  <a:pt x="118114" y="667802"/>
                </a:lnTo>
                <a:lnTo>
                  <a:pt x="137635" y="624181"/>
                </a:lnTo>
                <a:lnTo>
                  <a:pt x="158480" y="581648"/>
                </a:lnTo>
                <a:lnTo>
                  <a:pt x="180617" y="540247"/>
                </a:lnTo>
                <a:lnTo>
                  <a:pt x="204009" y="500022"/>
                </a:lnTo>
                <a:lnTo>
                  <a:pt x="228622" y="461016"/>
                </a:lnTo>
                <a:lnTo>
                  <a:pt x="254420" y="423274"/>
                </a:lnTo>
                <a:lnTo>
                  <a:pt x="281368" y="386839"/>
                </a:lnTo>
                <a:lnTo>
                  <a:pt x="309433" y="351754"/>
                </a:lnTo>
                <a:lnTo>
                  <a:pt x="338578" y="318065"/>
                </a:lnTo>
                <a:lnTo>
                  <a:pt x="368768" y="285813"/>
                </a:lnTo>
                <a:lnTo>
                  <a:pt x="399969" y="255044"/>
                </a:lnTo>
                <a:lnTo>
                  <a:pt x="432146" y="225800"/>
                </a:lnTo>
                <a:lnTo>
                  <a:pt x="465263" y="198126"/>
                </a:lnTo>
                <a:lnTo>
                  <a:pt x="499286" y="172066"/>
                </a:lnTo>
                <a:lnTo>
                  <a:pt x="534180" y="147662"/>
                </a:lnTo>
                <a:lnTo>
                  <a:pt x="569909" y="124960"/>
                </a:lnTo>
                <a:lnTo>
                  <a:pt x="606439" y="104001"/>
                </a:lnTo>
                <a:lnTo>
                  <a:pt x="643735" y="84832"/>
                </a:lnTo>
                <a:lnTo>
                  <a:pt x="681761" y="67494"/>
                </a:lnTo>
                <a:lnTo>
                  <a:pt x="720483" y="52032"/>
                </a:lnTo>
                <a:lnTo>
                  <a:pt x="759865" y="38490"/>
                </a:lnTo>
                <a:lnTo>
                  <a:pt x="799873" y="26912"/>
                </a:lnTo>
                <a:lnTo>
                  <a:pt x="840472" y="17340"/>
                </a:lnTo>
                <a:lnTo>
                  <a:pt x="881627" y="9819"/>
                </a:lnTo>
                <a:lnTo>
                  <a:pt x="923302" y="4393"/>
                </a:lnTo>
                <a:lnTo>
                  <a:pt x="965463" y="1105"/>
                </a:lnTo>
                <a:lnTo>
                  <a:pt x="1008075" y="0"/>
                </a:lnTo>
                <a:lnTo>
                  <a:pt x="1050689" y="1105"/>
                </a:lnTo>
                <a:lnTo>
                  <a:pt x="1092853" y="4393"/>
                </a:lnTo>
                <a:lnTo>
                  <a:pt x="1134531" y="9819"/>
                </a:lnTo>
                <a:lnTo>
                  <a:pt x="1175688" y="17340"/>
                </a:lnTo>
                <a:lnTo>
                  <a:pt x="1216290" y="26912"/>
                </a:lnTo>
                <a:lnTo>
                  <a:pt x="1256300" y="38490"/>
                </a:lnTo>
                <a:lnTo>
                  <a:pt x="1295685" y="52032"/>
                </a:lnTo>
                <a:lnTo>
                  <a:pt x="1334409" y="67494"/>
                </a:lnTo>
                <a:lnTo>
                  <a:pt x="1372437" y="84832"/>
                </a:lnTo>
                <a:lnTo>
                  <a:pt x="1409735" y="104001"/>
                </a:lnTo>
                <a:lnTo>
                  <a:pt x="1446267" y="124960"/>
                </a:lnTo>
                <a:lnTo>
                  <a:pt x="1481998" y="147662"/>
                </a:lnTo>
                <a:lnTo>
                  <a:pt x="1516893" y="172066"/>
                </a:lnTo>
                <a:lnTo>
                  <a:pt x="1550918" y="198126"/>
                </a:lnTo>
                <a:lnTo>
                  <a:pt x="1584037" y="225800"/>
                </a:lnTo>
                <a:lnTo>
                  <a:pt x="1616215" y="255044"/>
                </a:lnTo>
                <a:lnTo>
                  <a:pt x="1647418" y="285813"/>
                </a:lnTo>
                <a:lnTo>
                  <a:pt x="1677609" y="318065"/>
                </a:lnTo>
                <a:lnTo>
                  <a:pt x="1706756" y="351754"/>
                </a:lnTo>
                <a:lnTo>
                  <a:pt x="1734821" y="386839"/>
                </a:lnTo>
                <a:lnTo>
                  <a:pt x="1761771" y="423274"/>
                </a:lnTo>
                <a:lnTo>
                  <a:pt x="1787570" y="461016"/>
                </a:lnTo>
                <a:lnTo>
                  <a:pt x="1812184" y="500022"/>
                </a:lnTo>
                <a:lnTo>
                  <a:pt x="1835577" y="540247"/>
                </a:lnTo>
                <a:lnTo>
                  <a:pt x="1857714" y="581648"/>
                </a:lnTo>
                <a:lnTo>
                  <a:pt x="1878561" y="624181"/>
                </a:lnTo>
                <a:lnTo>
                  <a:pt x="1898082" y="667802"/>
                </a:lnTo>
                <a:lnTo>
                  <a:pt x="1916243" y="712468"/>
                </a:lnTo>
                <a:lnTo>
                  <a:pt x="1933007" y="758135"/>
                </a:lnTo>
                <a:lnTo>
                  <a:pt x="1948342" y="804759"/>
                </a:lnTo>
                <a:lnTo>
                  <a:pt x="1962211" y="852296"/>
                </a:lnTo>
                <a:lnTo>
                  <a:pt x="1974579" y="900702"/>
                </a:lnTo>
                <a:lnTo>
                  <a:pt x="1985411" y="949935"/>
                </a:lnTo>
                <a:lnTo>
                  <a:pt x="1994673" y="999949"/>
                </a:lnTo>
                <a:lnTo>
                  <a:pt x="2002330" y="1050702"/>
                </a:lnTo>
                <a:lnTo>
                  <a:pt x="2008346" y="1102149"/>
                </a:lnTo>
                <a:lnTo>
                  <a:pt x="2012686" y="1154247"/>
                </a:lnTo>
                <a:lnTo>
                  <a:pt x="2015316" y="1206952"/>
                </a:lnTo>
                <a:lnTo>
                  <a:pt x="2016201" y="1260221"/>
                </a:lnTo>
                <a:lnTo>
                  <a:pt x="2015316" y="1313489"/>
                </a:lnTo>
                <a:lnTo>
                  <a:pt x="2012686" y="1366193"/>
                </a:lnTo>
                <a:lnTo>
                  <a:pt x="2008346" y="1418290"/>
                </a:lnTo>
                <a:lnTo>
                  <a:pt x="2002330" y="1469735"/>
                </a:lnTo>
                <a:lnTo>
                  <a:pt x="1994673" y="1520486"/>
                </a:lnTo>
                <a:lnTo>
                  <a:pt x="1985411" y="1570498"/>
                </a:lnTo>
                <a:lnTo>
                  <a:pt x="1974579" y="1619728"/>
                </a:lnTo>
                <a:lnTo>
                  <a:pt x="1962211" y="1668131"/>
                </a:lnTo>
                <a:lnTo>
                  <a:pt x="1948342" y="1715665"/>
                </a:lnTo>
                <a:lnTo>
                  <a:pt x="1933007" y="1762285"/>
                </a:lnTo>
                <a:lnTo>
                  <a:pt x="1916243" y="1807948"/>
                </a:lnTo>
                <a:lnTo>
                  <a:pt x="1898082" y="1852610"/>
                </a:lnTo>
                <a:lnTo>
                  <a:pt x="1878561" y="1896227"/>
                </a:lnTo>
                <a:lnTo>
                  <a:pt x="1857714" y="1938756"/>
                </a:lnTo>
                <a:lnTo>
                  <a:pt x="1835577" y="1980152"/>
                </a:lnTo>
                <a:lnTo>
                  <a:pt x="1812184" y="2020373"/>
                </a:lnTo>
                <a:lnTo>
                  <a:pt x="1787570" y="2059373"/>
                </a:lnTo>
                <a:lnTo>
                  <a:pt x="1761771" y="2097111"/>
                </a:lnTo>
                <a:lnTo>
                  <a:pt x="1734821" y="2133541"/>
                </a:lnTo>
                <a:lnTo>
                  <a:pt x="1706756" y="2168621"/>
                </a:lnTo>
                <a:lnTo>
                  <a:pt x="1677609" y="2202306"/>
                </a:lnTo>
                <a:lnTo>
                  <a:pt x="1647418" y="2234552"/>
                </a:lnTo>
                <a:lnTo>
                  <a:pt x="1616215" y="2265317"/>
                </a:lnTo>
                <a:lnTo>
                  <a:pt x="1584037" y="2294556"/>
                </a:lnTo>
                <a:lnTo>
                  <a:pt x="1550918" y="2322225"/>
                </a:lnTo>
                <a:lnTo>
                  <a:pt x="1516893" y="2348281"/>
                </a:lnTo>
                <a:lnTo>
                  <a:pt x="1481998" y="2372680"/>
                </a:lnTo>
                <a:lnTo>
                  <a:pt x="1446267" y="2395379"/>
                </a:lnTo>
                <a:lnTo>
                  <a:pt x="1409735" y="2416333"/>
                </a:lnTo>
                <a:lnTo>
                  <a:pt x="1372437" y="2435499"/>
                </a:lnTo>
                <a:lnTo>
                  <a:pt x="1334409" y="2452834"/>
                </a:lnTo>
                <a:lnTo>
                  <a:pt x="1295685" y="2468292"/>
                </a:lnTo>
                <a:lnTo>
                  <a:pt x="1256300" y="2481832"/>
                </a:lnTo>
                <a:lnTo>
                  <a:pt x="1216290" y="2493408"/>
                </a:lnTo>
                <a:lnTo>
                  <a:pt x="1175688" y="2502978"/>
                </a:lnTo>
                <a:lnTo>
                  <a:pt x="1134531" y="2510497"/>
                </a:lnTo>
                <a:lnTo>
                  <a:pt x="1092853" y="2515922"/>
                </a:lnTo>
                <a:lnTo>
                  <a:pt x="1050689" y="2519209"/>
                </a:lnTo>
                <a:lnTo>
                  <a:pt x="1008075" y="2520315"/>
                </a:lnTo>
                <a:lnTo>
                  <a:pt x="965463" y="2519209"/>
                </a:lnTo>
                <a:lnTo>
                  <a:pt x="923302" y="2515922"/>
                </a:lnTo>
                <a:lnTo>
                  <a:pt x="881627" y="2510497"/>
                </a:lnTo>
                <a:lnTo>
                  <a:pt x="840472" y="2502978"/>
                </a:lnTo>
                <a:lnTo>
                  <a:pt x="799873" y="2493408"/>
                </a:lnTo>
                <a:lnTo>
                  <a:pt x="759865" y="2481832"/>
                </a:lnTo>
                <a:lnTo>
                  <a:pt x="720483" y="2468292"/>
                </a:lnTo>
                <a:lnTo>
                  <a:pt x="681761" y="2452834"/>
                </a:lnTo>
                <a:lnTo>
                  <a:pt x="643735" y="2435499"/>
                </a:lnTo>
                <a:lnTo>
                  <a:pt x="606439" y="2416333"/>
                </a:lnTo>
                <a:lnTo>
                  <a:pt x="569909" y="2395379"/>
                </a:lnTo>
                <a:lnTo>
                  <a:pt x="534180" y="2372680"/>
                </a:lnTo>
                <a:lnTo>
                  <a:pt x="499286" y="2348281"/>
                </a:lnTo>
                <a:lnTo>
                  <a:pt x="465263" y="2322225"/>
                </a:lnTo>
                <a:lnTo>
                  <a:pt x="432146" y="2294556"/>
                </a:lnTo>
                <a:lnTo>
                  <a:pt x="399969" y="2265317"/>
                </a:lnTo>
                <a:lnTo>
                  <a:pt x="368768" y="2234552"/>
                </a:lnTo>
                <a:lnTo>
                  <a:pt x="338578" y="2202306"/>
                </a:lnTo>
                <a:lnTo>
                  <a:pt x="309433" y="2168621"/>
                </a:lnTo>
                <a:lnTo>
                  <a:pt x="281368" y="2133541"/>
                </a:lnTo>
                <a:lnTo>
                  <a:pt x="254420" y="2097111"/>
                </a:lnTo>
                <a:lnTo>
                  <a:pt x="228622" y="2059373"/>
                </a:lnTo>
                <a:lnTo>
                  <a:pt x="204009" y="2020373"/>
                </a:lnTo>
                <a:lnTo>
                  <a:pt x="180617" y="1980152"/>
                </a:lnTo>
                <a:lnTo>
                  <a:pt x="158480" y="1938756"/>
                </a:lnTo>
                <a:lnTo>
                  <a:pt x="137635" y="1896227"/>
                </a:lnTo>
                <a:lnTo>
                  <a:pt x="118114" y="1852610"/>
                </a:lnTo>
                <a:lnTo>
                  <a:pt x="99954" y="1807948"/>
                </a:lnTo>
                <a:lnTo>
                  <a:pt x="83190" y="1762285"/>
                </a:lnTo>
                <a:lnTo>
                  <a:pt x="67856" y="1715665"/>
                </a:lnTo>
                <a:lnTo>
                  <a:pt x="53988" y="1668131"/>
                </a:lnTo>
                <a:lnTo>
                  <a:pt x="41620" y="1619728"/>
                </a:lnTo>
                <a:lnTo>
                  <a:pt x="30788" y="1570498"/>
                </a:lnTo>
                <a:lnTo>
                  <a:pt x="21526" y="1520486"/>
                </a:lnTo>
                <a:lnTo>
                  <a:pt x="13870" y="1469735"/>
                </a:lnTo>
                <a:lnTo>
                  <a:pt x="7854" y="1418290"/>
                </a:lnTo>
                <a:lnTo>
                  <a:pt x="3514" y="1366193"/>
                </a:lnTo>
                <a:lnTo>
                  <a:pt x="884" y="1313489"/>
                </a:lnTo>
                <a:lnTo>
                  <a:pt x="0" y="1260221"/>
                </a:lnTo>
                <a:close/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7757" y="3010280"/>
            <a:ext cx="25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.C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19630" y="1494027"/>
            <a:ext cx="2016760" cy="2520315"/>
          </a:xfrm>
          <a:custGeom>
            <a:avLst/>
            <a:gdLst/>
            <a:ahLst/>
            <a:cxnLst/>
            <a:rect l="l" t="t" r="r" b="b"/>
            <a:pathLst>
              <a:path w="2016760" h="2520315">
                <a:moveTo>
                  <a:pt x="0" y="1260221"/>
                </a:moveTo>
                <a:lnTo>
                  <a:pt x="884" y="1206952"/>
                </a:lnTo>
                <a:lnTo>
                  <a:pt x="3514" y="1154247"/>
                </a:lnTo>
                <a:lnTo>
                  <a:pt x="7854" y="1102149"/>
                </a:lnTo>
                <a:lnTo>
                  <a:pt x="13870" y="1050702"/>
                </a:lnTo>
                <a:lnTo>
                  <a:pt x="21527" y="999949"/>
                </a:lnTo>
                <a:lnTo>
                  <a:pt x="30789" y="949935"/>
                </a:lnTo>
                <a:lnTo>
                  <a:pt x="41621" y="900702"/>
                </a:lnTo>
                <a:lnTo>
                  <a:pt x="53990" y="852296"/>
                </a:lnTo>
                <a:lnTo>
                  <a:pt x="67858" y="804759"/>
                </a:lnTo>
                <a:lnTo>
                  <a:pt x="83193" y="758135"/>
                </a:lnTo>
                <a:lnTo>
                  <a:pt x="99958" y="712468"/>
                </a:lnTo>
                <a:lnTo>
                  <a:pt x="118118" y="667802"/>
                </a:lnTo>
                <a:lnTo>
                  <a:pt x="137639" y="624181"/>
                </a:lnTo>
                <a:lnTo>
                  <a:pt x="158486" y="581648"/>
                </a:lnTo>
                <a:lnTo>
                  <a:pt x="180623" y="540247"/>
                </a:lnTo>
                <a:lnTo>
                  <a:pt x="204016" y="500022"/>
                </a:lnTo>
                <a:lnTo>
                  <a:pt x="228630" y="461016"/>
                </a:lnTo>
                <a:lnTo>
                  <a:pt x="254429" y="423274"/>
                </a:lnTo>
                <a:lnTo>
                  <a:pt x="281379" y="386839"/>
                </a:lnTo>
                <a:lnTo>
                  <a:pt x="309445" y="351754"/>
                </a:lnTo>
                <a:lnTo>
                  <a:pt x="338591" y="318065"/>
                </a:lnTo>
                <a:lnTo>
                  <a:pt x="368783" y="285813"/>
                </a:lnTo>
                <a:lnTo>
                  <a:pt x="399985" y="255044"/>
                </a:lnTo>
                <a:lnTo>
                  <a:pt x="432163" y="225800"/>
                </a:lnTo>
                <a:lnTo>
                  <a:pt x="465282" y="198126"/>
                </a:lnTo>
                <a:lnTo>
                  <a:pt x="499307" y="172066"/>
                </a:lnTo>
                <a:lnTo>
                  <a:pt x="534202" y="147662"/>
                </a:lnTo>
                <a:lnTo>
                  <a:pt x="569934" y="124960"/>
                </a:lnTo>
                <a:lnTo>
                  <a:pt x="606465" y="104001"/>
                </a:lnTo>
                <a:lnTo>
                  <a:pt x="643763" y="84832"/>
                </a:lnTo>
                <a:lnTo>
                  <a:pt x="681791" y="67494"/>
                </a:lnTo>
                <a:lnTo>
                  <a:pt x="720515" y="52032"/>
                </a:lnTo>
                <a:lnTo>
                  <a:pt x="759900" y="38490"/>
                </a:lnTo>
                <a:lnTo>
                  <a:pt x="799911" y="26912"/>
                </a:lnTo>
                <a:lnTo>
                  <a:pt x="840512" y="17340"/>
                </a:lnTo>
                <a:lnTo>
                  <a:pt x="881669" y="9819"/>
                </a:lnTo>
                <a:lnTo>
                  <a:pt x="923347" y="4393"/>
                </a:lnTo>
                <a:lnTo>
                  <a:pt x="965511" y="1105"/>
                </a:lnTo>
                <a:lnTo>
                  <a:pt x="1008126" y="0"/>
                </a:lnTo>
                <a:lnTo>
                  <a:pt x="1050740" y="1105"/>
                </a:lnTo>
                <a:lnTo>
                  <a:pt x="1092904" y="4393"/>
                </a:lnTo>
                <a:lnTo>
                  <a:pt x="1134582" y="9819"/>
                </a:lnTo>
                <a:lnTo>
                  <a:pt x="1175739" y="17340"/>
                </a:lnTo>
                <a:lnTo>
                  <a:pt x="1216340" y="26912"/>
                </a:lnTo>
                <a:lnTo>
                  <a:pt x="1256351" y="38490"/>
                </a:lnTo>
                <a:lnTo>
                  <a:pt x="1295736" y="52032"/>
                </a:lnTo>
                <a:lnTo>
                  <a:pt x="1334460" y="67494"/>
                </a:lnTo>
                <a:lnTo>
                  <a:pt x="1372488" y="84832"/>
                </a:lnTo>
                <a:lnTo>
                  <a:pt x="1409786" y="104001"/>
                </a:lnTo>
                <a:lnTo>
                  <a:pt x="1446317" y="124960"/>
                </a:lnTo>
                <a:lnTo>
                  <a:pt x="1482049" y="147662"/>
                </a:lnTo>
                <a:lnTo>
                  <a:pt x="1516944" y="172066"/>
                </a:lnTo>
                <a:lnTo>
                  <a:pt x="1550969" y="198126"/>
                </a:lnTo>
                <a:lnTo>
                  <a:pt x="1584088" y="225800"/>
                </a:lnTo>
                <a:lnTo>
                  <a:pt x="1616266" y="255044"/>
                </a:lnTo>
                <a:lnTo>
                  <a:pt x="1647468" y="285813"/>
                </a:lnTo>
                <a:lnTo>
                  <a:pt x="1677660" y="318065"/>
                </a:lnTo>
                <a:lnTo>
                  <a:pt x="1706806" y="351754"/>
                </a:lnTo>
                <a:lnTo>
                  <a:pt x="1734872" y="386839"/>
                </a:lnTo>
                <a:lnTo>
                  <a:pt x="1761822" y="423274"/>
                </a:lnTo>
                <a:lnTo>
                  <a:pt x="1787621" y="461016"/>
                </a:lnTo>
                <a:lnTo>
                  <a:pt x="1812235" y="500022"/>
                </a:lnTo>
                <a:lnTo>
                  <a:pt x="1835628" y="540247"/>
                </a:lnTo>
                <a:lnTo>
                  <a:pt x="1857765" y="581648"/>
                </a:lnTo>
                <a:lnTo>
                  <a:pt x="1878612" y="624181"/>
                </a:lnTo>
                <a:lnTo>
                  <a:pt x="1898133" y="667802"/>
                </a:lnTo>
                <a:lnTo>
                  <a:pt x="1916293" y="712468"/>
                </a:lnTo>
                <a:lnTo>
                  <a:pt x="1933058" y="758135"/>
                </a:lnTo>
                <a:lnTo>
                  <a:pt x="1948393" y="804759"/>
                </a:lnTo>
                <a:lnTo>
                  <a:pt x="1962261" y="852296"/>
                </a:lnTo>
                <a:lnTo>
                  <a:pt x="1974630" y="900702"/>
                </a:lnTo>
                <a:lnTo>
                  <a:pt x="1985462" y="949935"/>
                </a:lnTo>
                <a:lnTo>
                  <a:pt x="1994724" y="999949"/>
                </a:lnTo>
                <a:lnTo>
                  <a:pt x="2002381" y="1050702"/>
                </a:lnTo>
                <a:lnTo>
                  <a:pt x="2008397" y="1102149"/>
                </a:lnTo>
                <a:lnTo>
                  <a:pt x="2012737" y="1154247"/>
                </a:lnTo>
                <a:lnTo>
                  <a:pt x="2015367" y="1206952"/>
                </a:lnTo>
                <a:lnTo>
                  <a:pt x="2016252" y="1260221"/>
                </a:lnTo>
                <a:lnTo>
                  <a:pt x="2015367" y="1313489"/>
                </a:lnTo>
                <a:lnTo>
                  <a:pt x="2012737" y="1366193"/>
                </a:lnTo>
                <a:lnTo>
                  <a:pt x="2008397" y="1418290"/>
                </a:lnTo>
                <a:lnTo>
                  <a:pt x="2002381" y="1469735"/>
                </a:lnTo>
                <a:lnTo>
                  <a:pt x="1994724" y="1520486"/>
                </a:lnTo>
                <a:lnTo>
                  <a:pt x="1985462" y="1570498"/>
                </a:lnTo>
                <a:lnTo>
                  <a:pt x="1974630" y="1619728"/>
                </a:lnTo>
                <a:lnTo>
                  <a:pt x="1962261" y="1668131"/>
                </a:lnTo>
                <a:lnTo>
                  <a:pt x="1948393" y="1715665"/>
                </a:lnTo>
                <a:lnTo>
                  <a:pt x="1933058" y="1762285"/>
                </a:lnTo>
                <a:lnTo>
                  <a:pt x="1916293" y="1807948"/>
                </a:lnTo>
                <a:lnTo>
                  <a:pt x="1898133" y="1852610"/>
                </a:lnTo>
                <a:lnTo>
                  <a:pt x="1878612" y="1896227"/>
                </a:lnTo>
                <a:lnTo>
                  <a:pt x="1857765" y="1938756"/>
                </a:lnTo>
                <a:lnTo>
                  <a:pt x="1835628" y="1980152"/>
                </a:lnTo>
                <a:lnTo>
                  <a:pt x="1812235" y="2020373"/>
                </a:lnTo>
                <a:lnTo>
                  <a:pt x="1787621" y="2059373"/>
                </a:lnTo>
                <a:lnTo>
                  <a:pt x="1761822" y="2097111"/>
                </a:lnTo>
                <a:lnTo>
                  <a:pt x="1734872" y="2133541"/>
                </a:lnTo>
                <a:lnTo>
                  <a:pt x="1706806" y="2168621"/>
                </a:lnTo>
                <a:lnTo>
                  <a:pt x="1677660" y="2202306"/>
                </a:lnTo>
                <a:lnTo>
                  <a:pt x="1647468" y="2234552"/>
                </a:lnTo>
                <a:lnTo>
                  <a:pt x="1616266" y="2265317"/>
                </a:lnTo>
                <a:lnTo>
                  <a:pt x="1584088" y="2294556"/>
                </a:lnTo>
                <a:lnTo>
                  <a:pt x="1550969" y="2322225"/>
                </a:lnTo>
                <a:lnTo>
                  <a:pt x="1516944" y="2348281"/>
                </a:lnTo>
                <a:lnTo>
                  <a:pt x="1482049" y="2372680"/>
                </a:lnTo>
                <a:lnTo>
                  <a:pt x="1446317" y="2395379"/>
                </a:lnTo>
                <a:lnTo>
                  <a:pt x="1409786" y="2416333"/>
                </a:lnTo>
                <a:lnTo>
                  <a:pt x="1372488" y="2435499"/>
                </a:lnTo>
                <a:lnTo>
                  <a:pt x="1334460" y="2452834"/>
                </a:lnTo>
                <a:lnTo>
                  <a:pt x="1295736" y="2468292"/>
                </a:lnTo>
                <a:lnTo>
                  <a:pt x="1256351" y="2481832"/>
                </a:lnTo>
                <a:lnTo>
                  <a:pt x="1216340" y="2493408"/>
                </a:lnTo>
                <a:lnTo>
                  <a:pt x="1175739" y="2502978"/>
                </a:lnTo>
                <a:lnTo>
                  <a:pt x="1134582" y="2510497"/>
                </a:lnTo>
                <a:lnTo>
                  <a:pt x="1092904" y="2515922"/>
                </a:lnTo>
                <a:lnTo>
                  <a:pt x="1050740" y="2519209"/>
                </a:lnTo>
                <a:lnTo>
                  <a:pt x="1008126" y="2520315"/>
                </a:lnTo>
                <a:lnTo>
                  <a:pt x="965511" y="2519209"/>
                </a:lnTo>
                <a:lnTo>
                  <a:pt x="923347" y="2515922"/>
                </a:lnTo>
                <a:lnTo>
                  <a:pt x="881669" y="2510497"/>
                </a:lnTo>
                <a:lnTo>
                  <a:pt x="840512" y="2502978"/>
                </a:lnTo>
                <a:lnTo>
                  <a:pt x="799911" y="2493408"/>
                </a:lnTo>
                <a:lnTo>
                  <a:pt x="759900" y="2481832"/>
                </a:lnTo>
                <a:lnTo>
                  <a:pt x="720515" y="2468292"/>
                </a:lnTo>
                <a:lnTo>
                  <a:pt x="681791" y="2452834"/>
                </a:lnTo>
                <a:lnTo>
                  <a:pt x="643763" y="2435499"/>
                </a:lnTo>
                <a:lnTo>
                  <a:pt x="606465" y="2416333"/>
                </a:lnTo>
                <a:lnTo>
                  <a:pt x="569934" y="2395379"/>
                </a:lnTo>
                <a:lnTo>
                  <a:pt x="534202" y="2372680"/>
                </a:lnTo>
                <a:lnTo>
                  <a:pt x="499307" y="2348281"/>
                </a:lnTo>
                <a:lnTo>
                  <a:pt x="465282" y="2322225"/>
                </a:lnTo>
                <a:lnTo>
                  <a:pt x="432163" y="2294556"/>
                </a:lnTo>
                <a:lnTo>
                  <a:pt x="399985" y="2265317"/>
                </a:lnTo>
                <a:lnTo>
                  <a:pt x="368783" y="2234552"/>
                </a:lnTo>
                <a:lnTo>
                  <a:pt x="338591" y="2202306"/>
                </a:lnTo>
                <a:lnTo>
                  <a:pt x="309445" y="2168621"/>
                </a:lnTo>
                <a:lnTo>
                  <a:pt x="281379" y="2133541"/>
                </a:lnTo>
                <a:lnTo>
                  <a:pt x="254429" y="2097111"/>
                </a:lnTo>
                <a:lnTo>
                  <a:pt x="228630" y="2059373"/>
                </a:lnTo>
                <a:lnTo>
                  <a:pt x="204016" y="2020373"/>
                </a:lnTo>
                <a:lnTo>
                  <a:pt x="180623" y="1980152"/>
                </a:lnTo>
                <a:lnTo>
                  <a:pt x="158486" y="1938756"/>
                </a:lnTo>
                <a:lnTo>
                  <a:pt x="137639" y="1896227"/>
                </a:lnTo>
                <a:lnTo>
                  <a:pt x="118118" y="1852610"/>
                </a:lnTo>
                <a:lnTo>
                  <a:pt x="99958" y="1807948"/>
                </a:lnTo>
                <a:lnTo>
                  <a:pt x="83193" y="1762285"/>
                </a:lnTo>
                <a:lnTo>
                  <a:pt x="67858" y="1715665"/>
                </a:lnTo>
                <a:lnTo>
                  <a:pt x="53990" y="1668131"/>
                </a:lnTo>
                <a:lnTo>
                  <a:pt x="41621" y="1619728"/>
                </a:lnTo>
                <a:lnTo>
                  <a:pt x="30789" y="1570498"/>
                </a:lnTo>
                <a:lnTo>
                  <a:pt x="21527" y="1520486"/>
                </a:lnTo>
                <a:lnTo>
                  <a:pt x="13870" y="1469735"/>
                </a:lnTo>
                <a:lnTo>
                  <a:pt x="7854" y="1418290"/>
                </a:lnTo>
                <a:lnTo>
                  <a:pt x="3514" y="1366193"/>
                </a:lnTo>
                <a:lnTo>
                  <a:pt x="884" y="1313489"/>
                </a:lnTo>
                <a:lnTo>
                  <a:pt x="0" y="1260221"/>
                </a:lnTo>
                <a:close/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56638" y="2187321"/>
            <a:ext cx="25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.D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1820" y="2187321"/>
            <a:ext cx="22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252525"/>
                </a:solidFill>
                <a:latin typeface="Arial"/>
                <a:cs typeface="Arial"/>
              </a:rPr>
              <a:t>.</a:t>
            </a: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6733" y="2461640"/>
            <a:ext cx="1064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.B</a:t>
            </a:r>
            <a:endParaRPr sz="1800">
              <a:latin typeface="Arial"/>
              <a:cs typeface="Arial"/>
            </a:endParaRPr>
          </a:p>
          <a:p>
            <a:pPr marL="822325">
              <a:lnSpc>
                <a:spcPct val="100000"/>
              </a:lnSpc>
            </a:pP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.K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8638" y="3010280"/>
            <a:ext cx="24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52525"/>
                </a:solidFill>
                <a:latin typeface="Arial"/>
                <a:cs typeface="Arial"/>
              </a:rPr>
              <a:t>.E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8509" y="1151890"/>
            <a:ext cx="2449195" cy="1061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6395" algn="l"/>
              </a:tabLst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1.</a:t>
            </a:r>
            <a:r>
              <a:rPr sz="1800" spc="-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1800" spc="-15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rgu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	2.S</a:t>
            </a:r>
            <a:r>
              <a:rPr sz="1800" spc="-10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rgu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530"/>
              </a:spcBef>
            </a:pPr>
            <a:r>
              <a:rPr sz="1800" b="1" spc="-5" dirty="0">
                <a:solidFill>
                  <a:srgbClr val="252525"/>
                </a:solidFill>
                <a:latin typeface="Arial"/>
                <a:cs typeface="Arial"/>
              </a:rPr>
              <a:t>.A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1436" y="221437"/>
            <a:ext cx="59677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Tabloların</a:t>
            </a:r>
            <a:r>
              <a:rPr spc="-40" dirty="0"/>
              <a:t> </a:t>
            </a:r>
            <a:r>
              <a:rPr dirty="0"/>
              <a:t>Birleştirilmesi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860805"/>
            <a:ext cx="7296784" cy="5124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26084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Aynı tür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değerler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içeren iki tablonun  birleştirilerek tek bir tablo elde edilmesine  birleştirme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(join) denir.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Birleştirme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ihtiyacı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normalizasyon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kuralları gereği birden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fazla  tabloya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bölünen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verilerin tekrar birleştirilmesi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için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ortaya</a:t>
            </a:r>
            <a:r>
              <a:rPr sz="2000" spc="-17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çıkar.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3 tür temel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birleştirici</a:t>
            </a:r>
            <a:r>
              <a:rPr sz="2000" spc="-9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vardır;</a:t>
            </a:r>
            <a:endParaRPr sz="20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Inner</a:t>
            </a:r>
            <a:r>
              <a:rPr sz="2400" spc="-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Join</a:t>
            </a:r>
            <a:endParaRPr sz="24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Outer</a:t>
            </a:r>
            <a:r>
              <a:rPr sz="24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Join</a:t>
            </a:r>
            <a:endParaRPr sz="2400">
              <a:latin typeface="Arial"/>
              <a:cs typeface="Arial"/>
            </a:endParaRPr>
          </a:p>
          <a:p>
            <a:pPr marL="1384300" lvl="2" indent="-514350">
              <a:lnSpc>
                <a:spcPct val="100000"/>
              </a:lnSpc>
              <a:spcBef>
                <a:spcPts val="480"/>
              </a:spcBef>
              <a:buAutoNum type="romanUcPeriod"/>
              <a:tabLst>
                <a:tab pos="1384300" algn="l"/>
                <a:tab pos="1384935" algn="l"/>
              </a:tabLst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Left Outer</a:t>
            </a:r>
            <a:r>
              <a:rPr sz="2000" spc="-8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Join</a:t>
            </a:r>
            <a:endParaRPr sz="2000">
              <a:latin typeface="Arial"/>
              <a:cs typeface="Arial"/>
            </a:endParaRPr>
          </a:p>
          <a:p>
            <a:pPr marL="1384300" lvl="2" indent="-514350">
              <a:lnSpc>
                <a:spcPct val="100000"/>
              </a:lnSpc>
              <a:spcBef>
                <a:spcPts val="484"/>
              </a:spcBef>
              <a:buAutoNum type="romanUcPeriod"/>
              <a:tabLst>
                <a:tab pos="1384300" algn="l"/>
                <a:tab pos="1384935" algn="l"/>
              </a:tabLst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Right Outer</a:t>
            </a:r>
            <a:r>
              <a:rPr sz="2000" spc="-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Join</a:t>
            </a:r>
            <a:endParaRPr sz="2000">
              <a:latin typeface="Arial"/>
              <a:cs typeface="Arial"/>
            </a:endParaRPr>
          </a:p>
          <a:p>
            <a:pPr marL="1384300" lvl="2" indent="-514350">
              <a:lnSpc>
                <a:spcPct val="100000"/>
              </a:lnSpc>
              <a:spcBef>
                <a:spcPts val="480"/>
              </a:spcBef>
              <a:buAutoNum type="romanUcPeriod"/>
              <a:tabLst>
                <a:tab pos="1384300" algn="l"/>
                <a:tab pos="1384935" algn="l"/>
              </a:tabLst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Full Outer</a:t>
            </a:r>
            <a:r>
              <a:rPr sz="2000" spc="-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Join</a:t>
            </a:r>
            <a:endParaRPr sz="20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Cross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Join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9841" y="365506"/>
            <a:ext cx="5963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Tabloların</a:t>
            </a:r>
            <a:r>
              <a:rPr spc="-70" dirty="0"/>
              <a:t> </a:t>
            </a:r>
            <a:r>
              <a:rPr dirty="0"/>
              <a:t>Birleştirilmesi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30909" y="4136390"/>
            <a:ext cx="1898014" cy="1537970"/>
            <a:chOff x="1030909" y="4136390"/>
            <a:chExt cx="1898014" cy="1537970"/>
          </a:xfrm>
        </p:grpSpPr>
        <p:sp>
          <p:nvSpPr>
            <p:cNvPr id="4" name="object 4"/>
            <p:cNvSpPr/>
            <p:nvPr/>
          </p:nvSpPr>
          <p:spPr>
            <a:xfrm>
              <a:off x="1043609" y="4149090"/>
              <a:ext cx="1296670" cy="1512570"/>
            </a:xfrm>
            <a:custGeom>
              <a:avLst/>
              <a:gdLst/>
              <a:ahLst/>
              <a:cxnLst/>
              <a:rect l="l" t="t" r="r" b="b"/>
              <a:pathLst>
                <a:path w="1296670" h="1512570">
                  <a:moveTo>
                    <a:pt x="648030" y="0"/>
                  </a:moveTo>
                  <a:lnTo>
                    <a:pt x="603663" y="1744"/>
                  </a:lnTo>
                  <a:lnTo>
                    <a:pt x="560098" y="6901"/>
                  </a:lnTo>
                  <a:lnTo>
                    <a:pt x="517432" y="15358"/>
                  </a:lnTo>
                  <a:lnTo>
                    <a:pt x="475761" y="27003"/>
                  </a:lnTo>
                  <a:lnTo>
                    <a:pt x="435183" y="41724"/>
                  </a:lnTo>
                  <a:lnTo>
                    <a:pt x="395792" y="59408"/>
                  </a:lnTo>
                  <a:lnTo>
                    <a:pt x="357686" y="79941"/>
                  </a:lnTo>
                  <a:lnTo>
                    <a:pt x="320961" y="103213"/>
                  </a:lnTo>
                  <a:lnTo>
                    <a:pt x="285715" y="129109"/>
                  </a:lnTo>
                  <a:lnTo>
                    <a:pt x="252043" y="157518"/>
                  </a:lnTo>
                  <a:lnTo>
                    <a:pt x="220041" y="188328"/>
                  </a:lnTo>
                  <a:lnTo>
                    <a:pt x="189807" y="221424"/>
                  </a:lnTo>
                  <a:lnTo>
                    <a:pt x="161437" y="256695"/>
                  </a:lnTo>
                  <a:lnTo>
                    <a:pt x="135028" y="294029"/>
                  </a:lnTo>
                  <a:lnTo>
                    <a:pt x="110676" y="333312"/>
                  </a:lnTo>
                  <a:lnTo>
                    <a:pt x="88477" y="374433"/>
                  </a:lnTo>
                  <a:lnTo>
                    <a:pt x="68528" y="417278"/>
                  </a:lnTo>
                  <a:lnTo>
                    <a:pt x="50927" y="461736"/>
                  </a:lnTo>
                  <a:lnTo>
                    <a:pt x="35768" y="507693"/>
                  </a:lnTo>
                  <a:lnTo>
                    <a:pt x="23149" y="555037"/>
                  </a:lnTo>
                  <a:lnTo>
                    <a:pt x="13166" y="603655"/>
                  </a:lnTo>
                  <a:lnTo>
                    <a:pt x="5915" y="653435"/>
                  </a:lnTo>
                  <a:lnTo>
                    <a:pt x="1495" y="704264"/>
                  </a:lnTo>
                  <a:lnTo>
                    <a:pt x="0" y="756031"/>
                  </a:lnTo>
                  <a:lnTo>
                    <a:pt x="1495" y="807797"/>
                  </a:lnTo>
                  <a:lnTo>
                    <a:pt x="5915" y="858628"/>
                  </a:lnTo>
                  <a:lnTo>
                    <a:pt x="13166" y="908411"/>
                  </a:lnTo>
                  <a:lnTo>
                    <a:pt x="23149" y="957032"/>
                  </a:lnTo>
                  <a:lnTo>
                    <a:pt x="35768" y="1004380"/>
                  </a:lnTo>
                  <a:lnTo>
                    <a:pt x="50926" y="1050341"/>
                  </a:lnTo>
                  <a:lnTo>
                    <a:pt x="68528" y="1094803"/>
                  </a:lnTo>
                  <a:lnTo>
                    <a:pt x="88477" y="1137654"/>
                  </a:lnTo>
                  <a:lnTo>
                    <a:pt x="110676" y="1178781"/>
                  </a:lnTo>
                  <a:lnTo>
                    <a:pt x="135028" y="1218070"/>
                  </a:lnTo>
                  <a:lnTo>
                    <a:pt x="161437" y="1255410"/>
                  </a:lnTo>
                  <a:lnTo>
                    <a:pt x="189807" y="1290688"/>
                  </a:lnTo>
                  <a:lnTo>
                    <a:pt x="220041" y="1323791"/>
                  </a:lnTo>
                  <a:lnTo>
                    <a:pt x="252043" y="1354606"/>
                  </a:lnTo>
                  <a:lnTo>
                    <a:pt x="285715" y="1383021"/>
                  </a:lnTo>
                  <a:lnTo>
                    <a:pt x="320961" y="1408923"/>
                  </a:lnTo>
                  <a:lnTo>
                    <a:pt x="357686" y="1432200"/>
                  </a:lnTo>
                  <a:lnTo>
                    <a:pt x="395792" y="1452739"/>
                  </a:lnTo>
                  <a:lnTo>
                    <a:pt x="435183" y="1470427"/>
                  </a:lnTo>
                  <a:lnTo>
                    <a:pt x="475761" y="1485152"/>
                  </a:lnTo>
                  <a:lnTo>
                    <a:pt x="517432" y="1496800"/>
                  </a:lnTo>
                  <a:lnTo>
                    <a:pt x="560098" y="1505260"/>
                  </a:lnTo>
                  <a:lnTo>
                    <a:pt x="603663" y="1510419"/>
                  </a:lnTo>
                  <a:lnTo>
                    <a:pt x="648030" y="1512163"/>
                  </a:lnTo>
                  <a:lnTo>
                    <a:pt x="692411" y="1510419"/>
                  </a:lnTo>
                  <a:lnTo>
                    <a:pt x="735989" y="1505260"/>
                  </a:lnTo>
                  <a:lnTo>
                    <a:pt x="778666" y="1496800"/>
                  </a:lnTo>
                  <a:lnTo>
                    <a:pt x="820346" y="1485152"/>
                  </a:lnTo>
                  <a:lnTo>
                    <a:pt x="860932" y="1470427"/>
                  </a:lnTo>
                  <a:lnTo>
                    <a:pt x="900329" y="1452739"/>
                  </a:lnTo>
                  <a:lnTo>
                    <a:pt x="938440" y="1432200"/>
                  </a:lnTo>
                  <a:lnTo>
                    <a:pt x="975168" y="1408923"/>
                  </a:lnTo>
                  <a:lnTo>
                    <a:pt x="1010417" y="1383021"/>
                  </a:lnTo>
                  <a:lnTo>
                    <a:pt x="1044090" y="1354606"/>
                  </a:lnTo>
                  <a:lnTo>
                    <a:pt x="1076092" y="1323791"/>
                  </a:lnTo>
                  <a:lnTo>
                    <a:pt x="1106325" y="1290688"/>
                  </a:lnTo>
                  <a:lnTo>
                    <a:pt x="1134694" y="1255410"/>
                  </a:lnTo>
                  <a:lnTo>
                    <a:pt x="1161102" y="1218070"/>
                  </a:lnTo>
                  <a:lnTo>
                    <a:pt x="1185452" y="1178781"/>
                  </a:lnTo>
                  <a:lnTo>
                    <a:pt x="1207648" y="1137654"/>
                  </a:lnTo>
                  <a:lnTo>
                    <a:pt x="1227594" y="1094803"/>
                  </a:lnTo>
                  <a:lnTo>
                    <a:pt x="1245194" y="1050341"/>
                  </a:lnTo>
                  <a:lnTo>
                    <a:pt x="1260350" y="1004380"/>
                  </a:lnTo>
                  <a:lnTo>
                    <a:pt x="1272967" y="957032"/>
                  </a:lnTo>
                  <a:lnTo>
                    <a:pt x="1282948" y="908411"/>
                  </a:lnTo>
                  <a:lnTo>
                    <a:pt x="1290196" y="858628"/>
                  </a:lnTo>
                  <a:lnTo>
                    <a:pt x="1294616" y="807797"/>
                  </a:lnTo>
                  <a:lnTo>
                    <a:pt x="1296111" y="756031"/>
                  </a:lnTo>
                  <a:lnTo>
                    <a:pt x="1294616" y="704264"/>
                  </a:lnTo>
                  <a:lnTo>
                    <a:pt x="1290196" y="653435"/>
                  </a:lnTo>
                  <a:lnTo>
                    <a:pt x="1282948" y="603655"/>
                  </a:lnTo>
                  <a:lnTo>
                    <a:pt x="1272967" y="555037"/>
                  </a:lnTo>
                  <a:lnTo>
                    <a:pt x="1260350" y="507693"/>
                  </a:lnTo>
                  <a:lnTo>
                    <a:pt x="1245194" y="461736"/>
                  </a:lnTo>
                  <a:lnTo>
                    <a:pt x="1227594" y="417278"/>
                  </a:lnTo>
                  <a:lnTo>
                    <a:pt x="1207648" y="374433"/>
                  </a:lnTo>
                  <a:lnTo>
                    <a:pt x="1185452" y="333312"/>
                  </a:lnTo>
                  <a:lnTo>
                    <a:pt x="1161102" y="294029"/>
                  </a:lnTo>
                  <a:lnTo>
                    <a:pt x="1134694" y="256695"/>
                  </a:lnTo>
                  <a:lnTo>
                    <a:pt x="1106325" y="221424"/>
                  </a:lnTo>
                  <a:lnTo>
                    <a:pt x="1076092" y="188328"/>
                  </a:lnTo>
                  <a:lnTo>
                    <a:pt x="1044090" y="157518"/>
                  </a:lnTo>
                  <a:lnTo>
                    <a:pt x="1010417" y="129109"/>
                  </a:lnTo>
                  <a:lnTo>
                    <a:pt x="975168" y="103213"/>
                  </a:lnTo>
                  <a:lnTo>
                    <a:pt x="938440" y="79941"/>
                  </a:lnTo>
                  <a:lnTo>
                    <a:pt x="900329" y="59408"/>
                  </a:lnTo>
                  <a:lnTo>
                    <a:pt x="860932" y="41724"/>
                  </a:lnTo>
                  <a:lnTo>
                    <a:pt x="820346" y="27003"/>
                  </a:lnTo>
                  <a:lnTo>
                    <a:pt x="778666" y="15358"/>
                  </a:lnTo>
                  <a:lnTo>
                    <a:pt x="735989" y="6901"/>
                  </a:lnTo>
                  <a:lnTo>
                    <a:pt x="692411" y="1744"/>
                  </a:lnTo>
                  <a:lnTo>
                    <a:pt x="64803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3609" y="4149090"/>
              <a:ext cx="1872614" cy="1512570"/>
            </a:xfrm>
            <a:custGeom>
              <a:avLst/>
              <a:gdLst/>
              <a:ahLst/>
              <a:cxnLst/>
              <a:rect l="l" t="t" r="r" b="b"/>
              <a:pathLst>
                <a:path w="1872614" h="1512570">
                  <a:moveTo>
                    <a:pt x="0" y="756031"/>
                  </a:moveTo>
                  <a:lnTo>
                    <a:pt x="1495" y="704264"/>
                  </a:lnTo>
                  <a:lnTo>
                    <a:pt x="5915" y="653435"/>
                  </a:lnTo>
                  <a:lnTo>
                    <a:pt x="13166" y="603655"/>
                  </a:lnTo>
                  <a:lnTo>
                    <a:pt x="23149" y="555037"/>
                  </a:lnTo>
                  <a:lnTo>
                    <a:pt x="35768" y="507693"/>
                  </a:lnTo>
                  <a:lnTo>
                    <a:pt x="50927" y="461736"/>
                  </a:lnTo>
                  <a:lnTo>
                    <a:pt x="68528" y="417278"/>
                  </a:lnTo>
                  <a:lnTo>
                    <a:pt x="88477" y="374433"/>
                  </a:lnTo>
                  <a:lnTo>
                    <a:pt x="110676" y="333312"/>
                  </a:lnTo>
                  <a:lnTo>
                    <a:pt x="135028" y="294029"/>
                  </a:lnTo>
                  <a:lnTo>
                    <a:pt x="161437" y="256695"/>
                  </a:lnTo>
                  <a:lnTo>
                    <a:pt x="189807" y="221424"/>
                  </a:lnTo>
                  <a:lnTo>
                    <a:pt x="220041" y="188328"/>
                  </a:lnTo>
                  <a:lnTo>
                    <a:pt x="252043" y="157518"/>
                  </a:lnTo>
                  <a:lnTo>
                    <a:pt x="285715" y="129109"/>
                  </a:lnTo>
                  <a:lnTo>
                    <a:pt x="320961" y="103213"/>
                  </a:lnTo>
                  <a:lnTo>
                    <a:pt x="357686" y="79941"/>
                  </a:lnTo>
                  <a:lnTo>
                    <a:pt x="395792" y="59408"/>
                  </a:lnTo>
                  <a:lnTo>
                    <a:pt x="435183" y="41724"/>
                  </a:lnTo>
                  <a:lnTo>
                    <a:pt x="475761" y="27003"/>
                  </a:lnTo>
                  <a:lnTo>
                    <a:pt x="517432" y="15358"/>
                  </a:lnTo>
                  <a:lnTo>
                    <a:pt x="560098" y="6901"/>
                  </a:lnTo>
                  <a:lnTo>
                    <a:pt x="603663" y="1744"/>
                  </a:lnTo>
                  <a:lnTo>
                    <a:pt x="648030" y="0"/>
                  </a:lnTo>
                  <a:lnTo>
                    <a:pt x="692411" y="1744"/>
                  </a:lnTo>
                  <a:lnTo>
                    <a:pt x="735989" y="6901"/>
                  </a:lnTo>
                  <a:lnTo>
                    <a:pt x="778666" y="15358"/>
                  </a:lnTo>
                  <a:lnTo>
                    <a:pt x="820346" y="27003"/>
                  </a:lnTo>
                  <a:lnTo>
                    <a:pt x="860932" y="41724"/>
                  </a:lnTo>
                  <a:lnTo>
                    <a:pt x="900329" y="59408"/>
                  </a:lnTo>
                  <a:lnTo>
                    <a:pt x="938440" y="79941"/>
                  </a:lnTo>
                  <a:lnTo>
                    <a:pt x="975168" y="103213"/>
                  </a:lnTo>
                  <a:lnTo>
                    <a:pt x="1010417" y="129109"/>
                  </a:lnTo>
                  <a:lnTo>
                    <a:pt x="1044090" y="157518"/>
                  </a:lnTo>
                  <a:lnTo>
                    <a:pt x="1076092" y="188328"/>
                  </a:lnTo>
                  <a:lnTo>
                    <a:pt x="1106325" y="221424"/>
                  </a:lnTo>
                  <a:lnTo>
                    <a:pt x="1134694" y="256695"/>
                  </a:lnTo>
                  <a:lnTo>
                    <a:pt x="1161102" y="294029"/>
                  </a:lnTo>
                  <a:lnTo>
                    <a:pt x="1185452" y="333312"/>
                  </a:lnTo>
                  <a:lnTo>
                    <a:pt x="1207648" y="374433"/>
                  </a:lnTo>
                  <a:lnTo>
                    <a:pt x="1227594" y="417278"/>
                  </a:lnTo>
                  <a:lnTo>
                    <a:pt x="1245194" y="461736"/>
                  </a:lnTo>
                  <a:lnTo>
                    <a:pt x="1260350" y="507693"/>
                  </a:lnTo>
                  <a:lnTo>
                    <a:pt x="1272967" y="555037"/>
                  </a:lnTo>
                  <a:lnTo>
                    <a:pt x="1282948" y="603655"/>
                  </a:lnTo>
                  <a:lnTo>
                    <a:pt x="1290196" y="653435"/>
                  </a:lnTo>
                  <a:lnTo>
                    <a:pt x="1294616" y="704264"/>
                  </a:lnTo>
                  <a:lnTo>
                    <a:pt x="1296111" y="756031"/>
                  </a:lnTo>
                  <a:lnTo>
                    <a:pt x="1294616" y="807797"/>
                  </a:lnTo>
                  <a:lnTo>
                    <a:pt x="1290196" y="858628"/>
                  </a:lnTo>
                  <a:lnTo>
                    <a:pt x="1282948" y="908411"/>
                  </a:lnTo>
                  <a:lnTo>
                    <a:pt x="1272967" y="957032"/>
                  </a:lnTo>
                  <a:lnTo>
                    <a:pt x="1260350" y="1004380"/>
                  </a:lnTo>
                  <a:lnTo>
                    <a:pt x="1245194" y="1050341"/>
                  </a:lnTo>
                  <a:lnTo>
                    <a:pt x="1227594" y="1094803"/>
                  </a:lnTo>
                  <a:lnTo>
                    <a:pt x="1207648" y="1137654"/>
                  </a:lnTo>
                  <a:lnTo>
                    <a:pt x="1185452" y="1178781"/>
                  </a:lnTo>
                  <a:lnTo>
                    <a:pt x="1161102" y="1218070"/>
                  </a:lnTo>
                  <a:lnTo>
                    <a:pt x="1134694" y="1255410"/>
                  </a:lnTo>
                  <a:lnTo>
                    <a:pt x="1106325" y="1290688"/>
                  </a:lnTo>
                  <a:lnTo>
                    <a:pt x="1076092" y="1323791"/>
                  </a:lnTo>
                  <a:lnTo>
                    <a:pt x="1044090" y="1354606"/>
                  </a:lnTo>
                  <a:lnTo>
                    <a:pt x="1010417" y="1383021"/>
                  </a:lnTo>
                  <a:lnTo>
                    <a:pt x="975168" y="1408923"/>
                  </a:lnTo>
                  <a:lnTo>
                    <a:pt x="938440" y="1432200"/>
                  </a:lnTo>
                  <a:lnTo>
                    <a:pt x="900329" y="1452739"/>
                  </a:lnTo>
                  <a:lnTo>
                    <a:pt x="860932" y="1470427"/>
                  </a:lnTo>
                  <a:lnTo>
                    <a:pt x="820346" y="1485152"/>
                  </a:lnTo>
                  <a:lnTo>
                    <a:pt x="778666" y="1496800"/>
                  </a:lnTo>
                  <a:lnTo>
                    <a:pt x="735989" y="1505260"/>
                  </a:lnTo>
                  <a:lnTo>
                    <a:pt x="692411" y="1510419"/>
                  </a:lnTo>
                  <a:lnTo>
                    <a:pt x="648030" y="1512163"/>
                  </a:lnTo>
                  <a:lnTo>
                    <a:pt x="603663" y="1510419"/>
                  </a:lnTo>
                  <a:lnTo>
                    <a:pt x="560098" y="1505260"/>
                  </a:lnTo>
                  <a:lnTo>
                    <a:pt x="517432" y="1496800"/>
                  </a:lnTo>
                  <a:lnTo>
                    <a:pt x="475761" y="1485152"/>
                  </a:lnTo>
                  <a:lnTo>
                    <a:pt x="435183" y="1470427"/>
                  </a:lnTo>
                  <a:lnTo>
                    <a:pt x="395792" y="1452739"/>
                  </a:lnTo>
                  <a:lnTo>
                    <a:pt x="357686" y="1432200"/>
                  </a:lnTo>
                  <a:lnTo>
                    <a:pt x="320961" y="1408923"/>
                  </a:lnTo>
                  <a:lnTo>
                    <a:pt x="285715" y="1383021"/>
                  </a:lnTo>
                  <a:lnTo>
                    <a:pt x="252043" y="1354606"/>
                  </a:lnTo>
                  <a:lnTo>
                    <a:pt x="220041" y="1323791"/>
                  </a:lnTo>
                  <a:lnTo>
                    <a:pt x="189807" y="1290688"/>
                  </a:lnTo>
                  <a:lnTo>
                    <a:pt x="161437" y="1255410"/>
                  </a:lnTo>
                  <a:lnTo>
                    <a:pt x="135028" y="1218070"/>
                  </a:lnTo>
                  <a:lnTo>
                    <a:pt x="110676" y="1178781"/>
                  </a:lnTo>
                  <a:lnTo>
                    <a:pt x="88477" y="1137654"/>
                  </a:lnTo>
                  <a:lnTo>
                    <a:pt x="68528" y="1094803"/>
                  </a:lnTo>
                  <a:lnTo>
                    <a:pt x="50926" y="1050341"/>
                  </a:lnTo>
                  <a:lnTo>
                    <a:pt x="35768" y="1004380"/>
                  </a:lnTo>
                  <a:lnTo>
                    <a:pt x="23149" y="957032"/>
                  </a:lnTo>
                  <a:lnTo>
                    <a:pt x="13166" y="908411"/>
                  </a:lnTo>
                  <a:lnTo>
                    <a:pt x="5915" y="858628"/>
                  </a:lnTo>
                  <a:lnTo>
                    <a:pt x="1495" y="807797"/>
                  </a:lnTo>
                  <a:lnTo>
                    <a:pt x="0" y="756031"/>
                  </a:lnTo>
                  <a:close/>
                </a:path>
                <a:path w="1872614" h="1512570">
                  <a:moveTo>
                    <a:pt x="576021" y="756031"/>
                  </a:moveTo>
                  <a:lnTo>
                    <a:pt x="577516" y="704264"/>
                  </a:lnTo>
                  <a:lnTo>
                    <a:pt x="581938" y="653435"/>
                  </a:lnTo>
                  <a:lnTo>
                    <a:pt x="589189" y="603655"/>
                  </a:lnTo>
                  <a:lnTo>
                    <a:pt x="599174" y="555037"/>
                  </a:lnTo>
                  <a:lnTo>
                    <a:pt x="611795" y="507693"/>
                  </a:lnTo>
                  <a:lnTo>
                    <a:pt x="626956" y="461736"/>
                  </a:lnTo>
                  <a:lnTo>
                    <a:pt x="644560" y="417278"/>
                  </a:lnTo>
                  <a:lnTo>
                    <a:pt x="664511" y="374433"/>
                  </a:lnTo>
                  <a:lnTo>
                    <a:pt x="686713" y="333312"/>
                  </a:lnTo>
                  <a:lnTo>
                    <a:pt x="711068" y="294029"/>
                  </a:lnTo>
                  <a:lnTo>
                    <a:pt x="737481" y="256695"/>
                  </a:lnTo>
                  <a:lnTo>
                    <a:pt x="765854" y="221424"/>
                  </a:lnTo>
                  <a:lnTo>
                    <a:pt x="796091" y="188328"/>
                  </a:lnTo>
                  <a:lnTo>
                    <a:pt x="828095" y="157518"/>
                  </a:lnTo>
                  <a:lnTo>
                    <a:pt x="861771" y="129109"/>
                  </a:lnTo>
                  <a:lnTo>
                    <a:pt x="897020" y="103213"/>
                  </a:lnTo>
                  <a:lnTo>
                    <a:pt x="933748" y="79941"/>
                  </a:lnTo>
                  <a:lnTo>
                    <a:pt x="971856" y="59408"/>
                  </a:lnTo>
                  <a:lnTo>
                    <a:pt x="1011249" y="41724"/>
                  </a:lnTo>
                  <a:lnTo>
                    <a:pt x="1051830" y="27003"/>
                  </a:lnTo>
                  <a:lnTo>
                    <a:pt x="1093502" y="15358"/>
                  </a:lnTo>
                  <a:lnTo>
                    <a:pt x="1136169" y="6901"/>
                  </a:lnTo>
                  <a:lnTo>
                    <a:pt x="1179735" y="1744"/>
                  </a:lnTo>
                  <a:lnTo>
                    <a:pt x="1224102" y="0"/>
                  </a:lnTo>
                  <a:lnTo>
                    <a:pt x="1268483" y="1744"/>
                  </a:lnTo>
                  <a:lnTo>
                    <a:pt x="1312061" y="6901"/>
                  </a:lnTo>
                  <a:lnTo>
                    <a:pt x="1354738" y="15358"/>
                  </a:lnTo>
                  <a:lnTo>
                    <a:pt x="1396418" y="27003"/>
                  </a:lnTo>
                  <a:lnTo>
                    <a:pt x="1437004" y="41724"/>
                  </a:lnTo>
                  <a:lnTo>
                    <a:pt x="1476401" y="59408"/>
                  </a:lnTo>
                  <a:lnTo>
                    <a:pt x="1514512" y="79941"/>
                  </a:lnTo>
                  <a:lnTo>
                    <a:pt x="1551240" y="103213"/>
                  </a:lnTo>
                  <a:lnTo>
                    <a:pt x="1586489" y="129109"/>
                  </a:lnTo>
                  <a:lnTo>
                    <a:pt x="1620162" y="157518"/>
                  </a:lnTo>
                  <a:lnTo>
                    <a:pt x="1652164" y="188328"/>
                  </a:lnTo>
                  <a:lnTo>
                    <a:pt x="1682397" y="221424"/>
                  </a:lnTo>
                  <a:lnTo>
                    <a:pt x="1710766" y="256695"/>
                  </a:lnTo>
                  <a:lnTo>
                    <a:pt x="1737174" y="294029"/>
                  </a:lnTo>
                  <a:lnTo>
                    <a:pt x="1761524" y="333312"/>
                  </a:lnTo>
                  <a:lnTo>
                    <a:pt x="1783720" y="374433"/>
                  </a:lnTo>
                  <a:lnTo>
                    <a:pt x="1803666" y="417278"/>
                  </a:lnTo>
                  <a:lnTo>
                    <a:pt x="1821266" y="461736"/>
                  </a:lnTo>
                  <a:lnTo>
                    <a:pt x="1836422" y="507693"/>
                  </a:lnTo>
                  <a:lnTo>
                    <a:pt x="1849039" y="555037"/>
                  </a:lnTo>
                  <a:lnTo>
                    <a:pt x="1859020" y="603655"/>
                  </a:lnTo>
                  <a:lnTo>
                    <a:pt x="1866268" y="653435"/>
                  </a:lnTo>
                  <a:lnTo>
                    <a:pt x="1870688" y="704264"/>
                  </a:lnTo>
                  <a:lnTo>
                    <a:pt x="1872183" y="756031"/>
                  </a:lnTo>
                  <a:lnTo>
                    <a:pt x="1870688" y="807797"/>
                  </a:lnTo>
                  <a:lnTo>
                    <a:pt x="1866268" y="858628"/>
                  </a:lnTo>
                  <a:lnTo>
                    <a:pt x="1859020" y="908411"/>
                  </a:lnTo>
                  <a:lnTo>
                    <a:pt x="1849039" y="957032"/>
                  </a:lnTo>
                  <a:lnTo>
                    <a:pt x="1836422" y="1004380"/>
                  </a:lnTo>
                  <a:lnTo>
                    <a:pt x="1821266" y="1050341"/>
                  </a:lnTo>
                  <a:lnTo>
                    <a:pt x="1803666" y="1094803"/>
                  </a:lnTo>
                  <a:lnTo>
                    <a:pt x="1783720" y="1137654"/>
                  </a:lnTo>
                  <a:lnTo>
                    <a:pt x="1761524" y="1178781"/>
                  </a:lnTo>
                  <a:lnTo>
                    <a:pt x="1737174" y="1218070"/>
                  </a:lnTo>
                  <a:lnTo>
                    <a:pt x="1710766" y="1255410"/>
                  </a:lnTo>
                  <a:lnTo>
                    <a:pt x="1682397" y="1290688"/>
                  </a:lnTo>
                  <a:lnTo>
                    <a:pt x="1652164" y="1323791"/>
                  </a:lnTo>
                  <a:lnTo>
                    <a:pt x="1620162" y="1354606"/>
                  </a:lnTo>
                  <a:lnTo>
                    <a:pt x="1586489" y="1383021"/>
                  </a:lnTo>
                  <a:lnTo>
                    <a:pt x="1551240" y="1408923"/>
                  </a:lnTo>
                  <a:lnTo>
                    <a:pt x="1514512" y="1432200"/>
                  </a:lnTo>
                  <a:lnTo>
                    <a:pt x="1476401" y="1452739"/>
                  </a:lnTo>
                  <a:lnTo>
                    <a:pt x="1437004" y="1470427"/>
                  </a:lnTo>
                  <a:lnTo>
                    <a:pt x="1396418" y="1485152"/>
                  </a:lnTo>
                  <a:lnTo>
                    <a:pt x="1354738" y="1496800"/>
                  </a:lnTo>
                  <a:lnTo>
                    <a:pt x="1312061" y="1505260"/>
                  </a:lnTo>
                  <a:lnTo>
                    <a:pt x="1268483" y="1510419"/>
                  </a:lnTo>
                  <a:lnTo>
                    <a:pt x="1224102" y="1512163"/>
                  </a:lnTo>
                  <a:lnTo>
                    <a:pt x="1179735" y="1510419"/>
                  </a:lnTo>
                  <a:lnTo>
                    <a:pt x="1136169" y="1505260"/>
                  </a:lnTo>
                  <a:lnTo>
                    <a:pt x="1093502" y="1496800"/>
                  </a:lnTo>
                  <a:lnTo>
                    <a:pt x="1051830" y="1485152"/>
                  </a:lnTo>
                  <a:lnTo>
                    <a:pt x="1011249" y="1470427"/>
                  </a:lnTo>
                  <a:lnTo>
                    <a:pt x="971856" y="1452739"/>
                  </a:lnTo>
                  <a:lnTo>
                    <a:pt x="933748" y="1432200"/>
                  </a:lnTo>
                  <a:lnTo>
                    <a:pt x="897020" y="1408923"/>
                  </a:lnTo>
                  <a:lnTo>
                    <a:pt x="861771" y="1383021"/>
                  </a:lnTo>
                  <a:lnTo>
                    <a:pt x="828095" y="1354606"/>
                  </a:lnTo>
                  <a:lnTo>
                    <a:pt x="796091" y="1323791"/>
                  </a:lnTo>
                  <a:lnTo>
                    <a:pt x="765854" y="1290688"/>
                  </a:lnTo>
                  <a:lnTo>
                    <a:pt x="737481" y="1255410"/>
                  </a:lnTo>
                  <a:lnTo>
                    <a:pt x="711068" y="1218070"/>
                  </a:lnTo>
                  <a:lnTo>
                    <a:pt x="686713" y="1178781"/>
                  </a:lnTo>
                  <a:lnTo>
                    <a:pt x="664511" y="1137654"/>
                  </a:lnTo>
                  <a:lnTo>
                    <a:pt x="644560" y="1094803"/>
                  </a:lnTo>
                  <a:lnTo>
                    <a:pt x="626956" y="1050341"/>
                  </a:lnTo>
                  <a:lnTo>
                    <a:pt x="611795" y="1004380"/>
                  </a:lnTo>
                  <a:lnTo>
                    <a:pt x="599174" y="957032"/>
                  </a:lnTo>
                  <a:lnTo>
                    <a:pt x="589189" y="908411"/>
                  </a:lnTo>
                  <a:lnTo>
                    <a:pt x="581938" y="858628"/>
                  </a:lnTo>
                  <a:lnTo>
                    <a:pt x="577516" y="807797"/>
                  </a:lnTo>
                  <a:lnTo>
                    <a:pt x="576021" y="756031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263138" y="4208398"/>
            <a:ext cx="1898014" cy="1537970"/>
            <a:chOff x="3263138" y="4208398"/>
            <a:chExt cx="1898014" cy="1537970"/>
          </a:xfrm>
        </p:grpSpPr>
        <p:sp>
          <p:nvSpPr>
            <p:cNvPr id="7" name="object 7"/>
            <p:cNvSpPr/>
            <p:nvPr/>
          </p:nvSpPr>
          <p:spPr>
            <a:xfrm>
              <a:off x="3275838" y="4221098"/>
              <a:ext cx="1296670" cy="1512570"/>
            </a:xfrm>
            <a:custGeom>
              <a:avLst/>
              <a:gdLst/>
              <a:ahLst/>
              <a:cxnLst/>
              <a:rect l="l" t="t" r="r" b="b"/>
              <a:pathLst>
                <a:path w="1296670" h="1512570">
                  <a:moveTo>
                    <a:pt x="0" y="756031"/>
                  </a:moveTo>
                  <a:lnTo>
                    <a:pt x="1495" y="704264"/>
                  </a:lnTo>
                  <a:lnTo>
                    <a:pt x="5916" y="653435"/>
                  </a:lnTo>
                  <a:lnTo>
                    <a:pt x="13168" y="603655"/>
                  </a:lnTo>
                  <a:lnTo>
                    <a:pt x="23152" y="555037"/>
                  </a:lnTo>
                  <a:lnTo>
                    <a:pt x="35773" y="507693"/>
                  </a:lnTo>
                  <a:lnTo>
                    <a:pt x="50934" y="461736"/>
                  </a:lnTo>
                  <a:lnTo>
                    <a:pt x="68539" y="417278"/>
                  </a:lnTo>
                  <a:lnTo>
                    <a:pt x="88490" y="374433"/>
                  </a:lnTo>
                  <a:lnTo>
                    <a:pt x="110692" y="333312"/>
                  </a:lnTo>
                  <a:lnTo>
                    <a:pt x="135047" y="294029"/>
                  </a:lnTo>
                  <a:lnTo>
                    <a:pt x="161460" y="256695"/>
                  </a:lnTo>
                  <a:lnTo>
                    <a:pt x="189833" y="221424"/>
                  </a:lnTo>
                  <a:lnTo>
                    <a:pt x="220070" y="188328"/>
                  </a:lnTo>
                  <a:lnTo>
                    <a:pt x="252074" y="157518"/>
                  </a:lnTo>
                  <a:lnTo>
                    <a:pt x="285750" y="129109"/>
                  </a:lnTo>
                  <a:lnTo>
                    <a:pt x="320999" y="103213"/>
                  </a:lnTo>
                  <a:lnTo>
                    <a:pt x="357726" y="79941"/>
                  </a:lnTo>
                  <a:lnTo>
                    <a:pt x="395835" y="59408"/>
                  </a:lnTo>
                  <a:lnTo>
                    <a:pt x="435228" y="41724"/>
                  </a:lnTo>
                  <a:lnTo>
                    <a:pt x="475809" y="27003"/>
                  </a:lnTo>
                  <a:lnTo>
                    <a:pt x="517481" y="15358"/>
                  </a:lnTo>
                  <a:lnTo>
                    <a:pt x="560148" y="6901"/>
                  </a:lnTo>
                  <a:lnTo>
                    <a:pt x="603713" y="1744"/>
                  </a:lnTo>
                  <a:lnTo>
                    <a:pt x="648081" y="0"/>
                  </a:lnTo>
                  <a:lnTo>
                    <a:pt x="692448" y="1744"/>
                  </a:lnTo>
                  <a:lnTo>
                    <a:pt x="736013" y="6901"/>
                  </a:lnTo>
                  <a:lnTo>
                    <a:pt x="778680" y="15358"/>
                  </a:lnTo>
                  <a:lnTo>
                    <a:pt x="820352" y="27003"/>
                  </a:lnTo>
                  <a:lnTo>
                    <a:pt x="860933" y="41724"/>
                  </a:lnTo>
                  <a:lnTo>
                    <a:pt x="900326" y="59408"/>
                  </a:lnTo>
                  <a:lnTo>
                    <a:pt x="938435" y="79941"/>
                  </a:lnTo>
                  <a:lnTo>
                    <a:pt x="975162" y="103213"/>
                  </a:lnTo>
                  <a:lnTo>
                    <a:pt x="1010412" y="129109"/>
                  </a:lnTo>
                  <a:lnTo>
                    <a:pt x="1044087" y="157518"/>
                  </a:lnTo>
                  <a:lnTo>
                    <a:pt x="1076091" y="188328"/>
                  </a:lnTo>
                  <a:lnTo>
                    <a:pt x="1106328" y="221424"/>
                  </a:lnTo>
                  <a:lnTo>
                    <a:pt x="1134701" y="256695"/>
                  </a:lnTo>
                  <a:lnTo>
                    <a:pt x="1161114" y="294029"/>
                  </a:lnTo>
                  <a:lnTo>
                    <a:pt x="1185469" y="333312"/>
                  </a:lnTo>
                  <a:lnTo>
                    <a:pt x="1207671" y="374433"/>
                  </a:lnTo>
                  <a:lnTo>
                    <a:pt x="1227622" y="417278"/>
                  </a:lnTo>
                  <a:lnTo>
                    <a:pt x="1245227" y="461736"/>
                  </a:lnTo>
                  <a:lnTo>
                    <a:pt x="1260388" y="507693"/>
                  </a:lnTo>
                  <a:lnTo>
                    <a:pt x="1273009" y="555037"/>
                  </a:lnTo>
                  <a:lnTo>
                    <a:pt x="1282993" y="603655"/>
                  </a:lnTo>
                  <a:lnTo>
                    <a:pt x="1290245" y="653435"/>
                  </a:lnTo>
                  <a:lnTo>
                    <a:pt x="1294666" y="704264"/>
                  </a:lnTo>
                  <a:lnTo>
                    <a:pt x="1296162" y="756031"/>
                  </a:lnTo>
                  <a:lnTo>
                    <a:pt x="1294666" y="807797"/>
                  </a:lnTo>
                  <a:lnTo>
                    <a:pt x="1290245" y="858628"/>
                  </a:lnTo>
                  <a:lnTo>
                    <a:pt x="1282993" y="908411"/>
                  </a:lnTo>
                  <a:lnTo>
                    <a:pt x="1273009" y="957032"/>
                  </a:lnTo>
                  <a:lnTo>
                    <a:pt x="1260388" y="1004380"/>
                  </a:lnTo>
                  <a:lnTo>
                    <a:pt x="1245227" y="1050341"/>
                  </a:lnTo>
                  <a:lnTo>
                    <a:pt x="1227622" y="1094803"/>
                  </a:lnTo>
                  <a:lnTo>
                    <a:pt x="1207671" y="1137654"/>
                  </a:lnTo>
                  <a:lnTo>
                    <a:pt x="1185469" y="1178781"/>
                  </a:lnTo>
                  <a:lnTo>
                    <a:pt x="1161114" y="1218070"/>
                  </a:lnTo>
                  <a:lnTo>
                    <a:pt x="1134701" y="1255410"/>
                  </a:lnTo>
                  <a:lnTo>
                    <a:pt x="1106328" y="1290688"/>
                  </a:lnTo>
                  <a:lnTo>
                    <a:pt x="1076091" y="1323791"/>
                  </a:lnTo>
                  <a:lnTo>
                    <a:pt x="1044087" y="1354606"/>
                  </a:lnTo>
                  <a:lnTo>
                    <a:pt x="1010411" y="1383021"/>
                  </a:lnTo>
                  <a:lnTo>
                    <a:pt x="975162" y="1408923"/>
                  </a:lnTo>
                  <a:lnTo>
                    <a:pt x="938435" y="1432200"/>
                  </a:lnTo>
                  <a:lnTo>
                    <a:pt x="900326" y="1452739"/>
                  </a:lnTo>
                  <a:lnTo>
                    <a:pt x="860933" y="1470427"/>
                  </a:lnTo>
                  <a:lnTo>
                    <a:pt x="820352" y="1485152"/>
                  </a:lnTo>
                  <a:lnTo>
                    <a:pt x="778680" y="1496800"/>
                  </a:lnTo>
                  <a:lnTo>
                    <a:pt x="736013" y="1505260"/>
                  </a:lnTo>
                  <a:lnTo>
                    <a:pt x="692448" y="1510419"/>
                  </a:lnTo>
                  <a:lnTo>
                    <a:pt x="648081" y="1512163"/>
                  </a:lnTo>
                  <a:lnTo>
                    <a:pt x="603713" y="1510419"/>
                  </a:lnTo>
                  <a:lnTo>
                    <a:pt x="560148" y="1505260"/>
                  </a:lnTo>
                  <a:lnTo>
                    <a:pt x="517481" y="1496800"/>
                  </a:lnTo>
                  <a:lnTo>
                    <a:pt x="475809" y="1485152"/>
                  </a:lnTo>
                  <a:lnTo>
                    <a:pt x="435228" y="1470427"/>
                  </a:lnTo>
                  <a:lnTo>
                    <a:pt x="395835" y="1452739"/>
                  </a:lnTo>
                  <a:lnTo>
                    <a:pt x="357726" y="1432200"/>
                  </a:lnTo>
                  <a:lnTo>
                    <a:pt x="320999" y="1408923"/>
                  </a:lnTo>
                  <a:lnTo>
                    <a:pt x="285750" y="1383021"/>
                  </a:lnTo>
                  <a:lnTo>
                    <a:pt x="252074" y="1354606"/>
                  </a:lnTo>
                  <a:lnTo>
                    <a:pt x="220070" y="1323791"/>
                  </a:lnTo>
                  <a:lnTo>
                    <a:pt x="189833" y="1290688"/>
                  </a:lnTo>
                  <a:lnTo>
                    <a:pt x="161460" y="1255410"/>
                  </a:lnTo>
                  <a:lnTo>
                    <a:pt x="135047" y="1218070"/>
                  </a:lnTo>
                  <a:lnTo>
                    <a:pt x="110692" y="1178781"/>
                  </a:lnTo>
                  <a:lnTo>
                    <a:pt x="88490" y="1137654"/>
                  </a:lnTo>
                  <a:lnTo>
                    <a:pt x="68539" y="1094803"/>
                  </a:lnTo>
                  <a:lnTo>
                    <a:pt x="50934" y="1050341"/>
                  </a:lnTo>
                  <a:lnTo>
                    <a:pt x="35773" y="1004380"/>
                  </a:lnTo>
                  <a:lnTo>
                    <a:pt x="23152" y="957032"/>
                  </a:lnTo>
                  <a:lnTo>
                    <a:pt x="13168" y="908411"/>
                  </a:lnTo>
                  <a:lnTo>
                    <a:pt x="5916" y="858628"/>
                  </a:lnTo>
                  <a:lnTo>
                    <a:pt x="1495" y="807797"/>
                  </a:lnTo>
                  <a:lnTo>
                    <a:pt x="0" y="756031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51910" y="4221098"/>
              <a:ext cx="1296670" cy="1512570"/>
            </a:xfrm>
            <a:custGeom>
              <a:avLst/>
              <a:gdLst/>
              <a:ahLst/>
              <a:cxnLst/>
              <a:rect l="l" t="t" r="r" b="b"/>
              <a:pathLst>
                <a:path w="1296670" h="1512570">
                  <a:moveTo>
                    <a:pt x="648080" y="0"/>
                  </a:moveTo>
                  <a:lnTo>
                    <a:pt x="603713" y="1744"/>
                  </a:lnTo>
                  <a:lnTo>
                    <a:pt x="560148" y="6901"/>
                  </a:lnTo>
                  <a:lnTo>
                    <a:pt x="517481" y="15358"/>
                  </a:lnTo>
                  <a:lnTo>
                    <a:pt x="475809" y="27003"/>
                  </a:lnTo>
                  <a:lnTo>
                    <a:pt x="435228" y="41724"/>
                  </a:lnTo>
                  <a:lnTo>
                    <a:pt x="395835" y="59408"/>
                  </a:lnTo>
                  <a:lnTo>
                    <a:pt x="357726" y="79941"/>
                  </a:lnTo>
                  <a:lnTo>
                    <a:pt x="320999" y="103213"/>
                  </a:lnTo>
                  <a:lnTo>
                    <a:pt x="285750" y="129109"/>
                  </a:lnTo>
                  <a:lnTo>
                    <a:pt x="252074" y="157518"/>
                  </a:lnTo>
                  <a:lnTo>
                    <a:pt x="220070" y="188328"/>
                  </a:lnTo>
                  <a:lnTo>
                    <a:pt x="189833" y="221424"/>
                  </a:lnTo>
                  <a:lnTo>
                    <a:pt x="161460" y="256695"/>
                  </a:lnTo>
                  <a:lnTo>
                    <a:pt x="135047" y="294029"/>
                  </a:lnTo>
                  <a:lnTo>
                    <a:pt x="110692" y="333312"/>
                  </a:lnTo>
                  <a:lnTo>
                    <a:pt x="88490" y="374433"/>
                  </a:lnTo>
                  <a:lnTo>
                    <a:pt x="68539" y="417278"/>
                  </a:lnTo>
                  <a:lnTo>
                    <a:pt x="50934" y="461736"/>
                  </a:lnTo>
                  <a:lnTo>
                    <a:pt x="35773" y="507693"/>
                  </a:lnTo>
                  <a:lnTo>
                    <a:pt x="23152" y="555037"/>
                  </a:lnTo>
                  <a:lnTo>
                    <a:pt x="13168" y="603655"/>
                  </a:lnTo>
                  <a:lnTo>
                    <a:pt x="5916" y="653435"/>
                  </a:lnTo>
                  <a:lnTo>
                    <a:pt x="1495" y="704264"/>
                  </a:lnTo>
                  <a:lnTo>
                    <a:pt x="0" y="756031"/>
                  </a:lnTo>
                  <a:lnTo>
                    <a:pt x="1495" y="807797"/>
                  </a:lnTo>
                  <a:lnTo>
                    <a:pt x="5916" y="858628"/>
                  </a:lnTo>
                  <a:lnTo>
                    <a:pt x="13168" y="908411"/>
                  </a:lnTo>
                  <a:lnTo>
                    <a:pt x="23152" y="957032"/>
                  </a:lnTo>
                  <a:lnTo>
                    <a:pt x="35773" y="1004380"/>
                  </a:lnTo>
                  <a:lnTo>
                    <a:pt x="50934" y="1050341"/>
                  </a:lnTo>
                  <a:lnTo>
                    <a:pt x="68539" y="1094803"/>
                  </a:lnTo>
                  <a:lnTo>
                    <a:pt x="88490" y="1137654"/>
                  </a:lnTo>
                  <a:lnTo>
                    <a:pt x="110692" y="1178781"/>
                  </a:lnTo>
                  <a:lnTo>
                    <a:pt x="135047" y="1218070"/>
                  </a:lnTo>
                  <a:lnTo>
                    <a:pt x="161460" y="1255410"/>
                  </a:lnTo>
                  <a:lnTo>
                    <a:pt x="189833" y="1290688"/>
                  </a:lnTo>
                  <a:lnTo>
                    <a:pt x="220070" y="1323791"/>
                  </a:lnTo>
                  <a:lnTo>
                    <a:pt x="252074" y="1354606"/>
                  </a:lnTo>
                  <a:lnTo>
                    <a:pt x="285750" y="1383021"/>
                  </a:lnTo>
                  <a:lnTo>
                    <a:pt x="320999" y="1408923"/>
                  </a:lnTo>
                  <a:lnTo>
                    <a:pt x="357726" y="1432200"/>
                  </a:lnTo>
                  <a:lnTo>
                    <a:pt x="395835" y="1452739"/>
                  </a:lnTo>
                  <a:lnTo>
                    <a:pt x="435228" y="1470427"/>
                  </a:lnTo>
                  <a:lnTo>
                    <a:pt x="475809" y="1485152"/>
                  </a:lnTo>
                  <a:lnTo>
                    <a:pt x="517481" y="1496800"/>
                  </a:lnTo>
                  <a:lnTo>
                    <a:pt x="560148" y="1505260"/>
                  </a:lnTo>
                  <a:lnTo>
                    <a:pt x="603713" y="1510419"/>
                  </a:lnTo>
                  <a:lnTo>
                    <a:pt x="648080" y="1512163"/>
                  </a:lnTo>
                  <a:lnTo>
                    <a:pt x="692448" y="1510419"/>
                  </a:lnTo>
                  <a:lnTo>
                    <a:pt x="736013" y="1505260"/>
                  </a:lnTo>
                  <a:lnTo>
                    <a:pt x="778680" y="1496800"/>
                  </a:lnTo>
                  <a:lnTo>
                    <a:pt x="820352" y="1485152"/>
                  </a:lnTo>
                  <a:lnTo>
                    <a:pt x="860933" y="1470427"/>
                  </a:lnTo>
                  <a:lnTo>
                    <a:pt x="900326" y="1452739"/>
                  </a:lnTo>
                  <a:lnTo>
                    <a:pt x="938435" y="1432200"/>
                  </a:lnTo>
                  <a:lnTo>
                    <a:pt x="975162" y="1408923"/>
                  </a:lnTo>
                  <a:lnTo>
                    <a:pt x="1010411" y="1383021"/>
                  </a:lnTo>
                  <a:lnTo>
                    <a:pt x="1044087" y="1354606"/>
                  </a:lnTo>
                  <a:lnTo>
                    <a:pt x="1076091" y="1323791"/>
                  </a:lnTo>
                  <a:lnTo>
                    <a:pt x="1106328" y="1290688"/>
                  </a:lnTo>
                  <a:lnTo>
                    <a:pt x="1134701" y="1255410"/>
                  </a:lnTo>
                  <a:lnTo>
                    <a:pt x="1161114" y="1218070"/>
                  </a:lnTo>
                  <a:lnTo>
                    <a:pt x="1185469" y="1178781"/>
                  </a:lnTo>
                  <a:lnTo>
                    <a:pt x="1207671" y="1137654"/>
                  </a:lnTo>
                  <a:lnTo>
                    <a:pt x="1227622" y="1094803"/>
                  </a:lnTo>
                  <a:lnTo>
                    <a:pt x="1245227" y="1050341"/>
                  </a:lnTo>
                  <a:lnTo>
                    <a:pt x="1260388" y="1004380"/>
                  </a:lnTo>
                  <a:lnTo>
                    <a:pt x="1273009" y="957032"/>
                  </a:lnTo>
                  <a:lnTo>
                    <a:pt x="1282993" y="908411"/>
                  </a:lnTo>
                  <a:lnTo>
                    <a:pt x="1290245" y="858628"/>
                  </a:lnTo>
                  <a:lnTo>
                    <a:pt x="1294666" y="807797"/>
                  </a:lnTo>
                  <a:lnTo>
                    <a:pt x="1296162" y="756031"/>
                  </a:lnTo>
                  <a:lnTo>
                    <a:pt x="1294666" y="704264"/>
                  </a:lnTo>
                  <a:lnTo>
                    <a:pt x="1290245" y="653435"/>
                  </a:lnTo>
                  <a:lnTo>
                    <a:pt x="1282993" y="603655"/>
                  </a:lnTo>
                  <a:lnTo>
                    <a:pt x="1273009" y="555037"/>
                  </a:lnTo>
                  <a:lnTo>
                    <a:pt x="1260388" y="507693"/>
                  </a:lnTo>
                  <a:lnTo>
                    <a:pt x="1245227" y="461736"/>
                  </a:lnTo>
                  <a:lnTo>
                    <a:pt x="1227622" y="417278"/>
                  </a:lnTo>
                  <a:lnTo>
                    <a:pt x="1207671" y="374433"/>
                  </a:lnTo>
                  <a:lnTo>
                    <a:pt x="1185469" y="333312"/>
                  </a:lnTo>
                  <a:lnTo>
                    <a:pt x="1161114" y="294029"/>
                  </a:lnTo>
                  <a:lnTo>
                    <a:pt x="1134701" y="256695"/>
                  </a:lnTo>
                  <a:lnTo>
                    <a:pt x="1106328" y="221424"/>
                  </a:lnTo>
                  <a:lnTo>
                    <a:pt x="1076091" y="188328"/>
                  </a:lnTo>
                  <a:lnTo>
                    <a:pt x="1044087" y="157518"/>
                  </a:lnTo>
                  <a:lnTo>
                    <a:pt x="1010412" y="129109"/>
                  </a:lnTo>
                  <a:lnTo>
                    <a:pt x="975162" y="103213"/>
                  </a:lnTo>
                  <a:lnTo>
                    <a:pt x="938435" y="79941"/>
                  </a:lnTo>
                  <a:lnTo>
                    <a:pt x="900326" y="59408"/>
                  </a:lnTo>
                  <a:lnTo>
                    <a:pt x="860933" y="41724"/>
                  </a:lnTo>
                  <a:lnTo>
                    <a:pt x="820352" y="27003"/>
                  </a:lnTo>
                  <a:lnTo>
                    <a:pt x="778680" y="15358"/>
                  </a:lnTo>
                  <a:lnTo>
                    <a:pt x="736013" y="6901"/>
                  </a:lnTo>
                  <a:lnTo>
                    <a:pt x="692448" y="1744"/>
                  </a:lnTo>
                  <a:lnTo>
                    <a:pt x="64808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51910" y="4221098"/>
              <a:ext cx="1296670" cy="1512570"/>
            </a:xfrm>
            <a:custGeom>
              <a:avLst/>
              <a:gdLst/>
              <a:ahLst/>
              <a:cxnLst/>
              <a:rect l="l" t="t" r="r" b="b"/>
              <a:pathLst>
                <a:path w="1296670" h="1512570">
                  <a:moveTo>
                    <a:pt x="0" y="756031"/>
                  </a:moveTo>
                  <a:lnTo>
                    <a:pt x="1495" y="704264"/>
                  </a:lnTo>
                  <a:lnTo>
                    <a:pt x="5916" y="653435"/>
                  </a:lnTo>
                  <a:lnTo>
                    <a:pt x="13168" y="603655"/>
                  </a:lnTo>
                  <a:lnTo>
                    <a:pt x="23152" y="555037"/>
                  </a:lnTo>
                  <a:lnTo>
                    <a:pt x="35773" y="507693"/>
                  </a:lnTo>
                  <a:lnTo>
                    <a:pt x="50934" y="461736"/>
                  </a:lnTo>
                  <a:lnTo>
                    <a:pt x="68539" y="417278"/>
                  </a:lnTo>
                  <a:lnTo>
                    <a:pt x="88490" y="374433"/>
                  </a:lnTo>
                  <a:lnTo>
                    <a:pt x="110692" y="333312"/>
                  </a:lnTo>
                  <a:lnTo>
                    <a:pt x="135047" y="294029"/>
                  </a:lnTo>
                  <a:lnTo>
                    <a:pt x="161460" y="256695"/>
                  </a:lnTo>
                  <a:lnTo>
                    <a:pt x="189833" y="221424"/>
                  </a:lnTo>
                  <a:lnTo>
                    <a:pt x="220070" y="188328"/>
                  </a:lnTo>
                  <a:lnTo>
                    <a:pt x="252074" y="157518"/>
                  </a:lnTo>
                  <a:lnTo>
                    <a:pt x="285750" y="129109"/>
                  </a:lnTo>
                  <a:lnTo>
                    <a:pt x="320999" y="103213"/>
                  </a:lnTo>
                  <a:lnTo>
                    <a:pt x="357726" y="79941"/>
                  </a:lnTo>
                  <a:lnTo>
                    <a:pt x="395835" y="59408"/>
                  </a:lnTo>
                  <a:lnTo>
                    <a:pt x="435228" y="41724"/>
                  </a:lnTo>
                  <a:lnTo>
                    <a:pt x="475809" y="27003"/>
                  </a:lnTo>
                  <a:lnTo>
                    <a:pt x="517481" y="15358"/>
                  </a:lnTo>
                  <a:lnTo>
                    <a:pt x="560148" y="6901"/>
                  </a:lnTo>
                  <a:lnTo>
                    <a:pt x="603713" y="1744"/>
                  </a:lnTo>
                  <a:lnTo>
                    <a:pt x="648080" y="0"/>
                  </a:lnTo>
                  <a:lnTo>
                    <a:pt x="692448" y="1744"/>
                  </a:lnTo>
                  <a:lnTo>
                    <a:pt x="736013" y="6901"/>
                  </a:lnTo>
                  <a:lnTo>
                    <a:pt x="778680" y="15358"/>
                  </a:lnTo>
                  <a:lnTo>
                    <a:pt x="820352" y="27003"/>
                  </a:lnTo>
                  <a:lnTo>
                    <a:pt x="860933" y="41724"/>
                  </a:lnTo>
                  <a:lnTo>
                    <a:pt x="900326" y="59408"/>
                  </a:lnTo>
                  <a:lnTo>
                    <a:pt x="938435" y="79941"/>
                  </a:lnTo>
                  <a:lnTo>
                    <a:pt x="975162" y="103213"/>
                  </a:lnTo>
                  <a:lnTo>
                    <a:pt x="1010411" y="129109"/>
                  </a:lnTo>
                  <a:lnTo>
                    <a:pt x="1044087" y="157518"/>
                  </a:lnTo>
                  <a:lnTo>
                    <a:pt x="1076091" y="188328"/>
                  </a:lnTo>
                  <a:lnTo>
                    <a:pt x="1106328" y="221424"/>
                  </a:lnTo>
                  <a:lnTo>
                    <a:pt x="1134701" y="256695"/>
                  </a:lnTo>
                  <a:lnTo>
                    <a:pt x="1161114" y="294029"/>
                  </a:lnTo>
                  <a:lnTo>
                    <a:pt x="1185469" y="333312"/>
                  </a:lnTo>
                  <a:lnTo>
                    <a:pt x="1207671" y="374433"/>
                  </a:lnTo>
                  <a:lnTo>
                    <a:pt x="1227622" y="417278"/>
                  </a:lnTo>
                  <a:lnTo>
                    <a:pt x="1245227" y="461736"/>
                  </a:lnTo>
                  <a:lnTo>
                    <a:pt x="1260388" y="507693"/>
                  </a:lnTo>
                  <a:lnTo>
                    <a:pt x="1273009" y="555037"/>
                  </a:lnTo>
                  <a:lnTo>
                    <a:pt x="1282993" y="603655"/>
                  </a:lnTo>
                  <a:lnTo>
                    <a:pt x="1290245" y="653435"/>
                  </a:lnTo>
                  <a:lnTo>
                    <a:pt x="1294666" y="704264"/>
                  </a:lnTo>
                  <a:lnTo>
                    <a:pt x="1296162" y="756031"/>
                  </a:lnTo>
                  <a:lnTo>
                    <a:pt x="1294666" y="807797"/>
                  </a:lnTo>
                  <a:lnTo>
                    <a:pt x="1290245" y="858628"/>
                  </a:lnTo>
                  <a:lnTo>
                    <a:pt x="1282993" y="908411"/>
                  </a:lnTo>
                  <a:lnTo>
                    <a:pt x="1273009" y="957032"/>
                  </a:lnTo>
                  <a:lnTo>
                    <a:pt x="1260388" y="1004380"/>
                  </a:lnTo>
                  <a:lnTo>
                    <a:pt x="1245227" y="1050341"/>
                  </a:lnTo>
                  <a:lnTo>
                    <a:pt x="1227622" y="1094803"/>
                  </a:lnTo>
                  <a:lnTo>
                    <a:pt x="1207671" y="1137654"/>
                  </a:lnTo>
                  <a:lnTo>
                    <a:pt x="1185469" y="1178781"/>
                  </a:lnTo>
                  <a:lnTo>
                    <a:pt x="1161114" y="1218070"/>
                  </a:lnTo>
                  <a:lnTo>
                    <a:pt x="1134701" y="1255410"/>
                  </a:lnTo>
                  <a:lnTo>
                    <a:pt x="1106328" y="1290688"/>
                  </a:lnTo>
                  <a:lnTo>
                    <a:pt x="1076091" y="1323791"/>
                  </a:lnTo>
                  <a:lnTo>
                    <a:pt x="1044087" y="1354606"/>
                  </a:lnTo>
                  <a:lnTo>
                    <a:pt x="1010411" y="1383021"/>
                  </a:lnTo>
                  <a:lnTo>
                    <a:pt x="975162" y="1408923"/>
                  </a:lnTo>
                  <a:lnTo>
                    <a:pt x="938435" y="1432200"/>
                  </a:lnTo>
                  <a:lnTo>
                    <a:pt x="900326" y="1452739"/>
                  </a:lnTo>
                  <a:lnTo>
                    <a:pt x="860933" y="1470427"/>
                  </a:lnTo>
                  <a:lnTo>
                    <a:pt x="820352" y="1485152"/>
                  </a:lnTo>
                  <a:lnTo>
                    <a:pt x="778680" y="1496800"/>
                  </a:lnTo>
                  <a:lnTo>
                    <a:pt x="736013" y="1505260"/>
                  </a:lnTo>
                  <a:lnTo>
                    <a:pt x="692448" y="1510419"/>
                  </a:lnTo>
                  <a:lnTo>
                    <a:pt x="648080" y="1512163"/>
                  </a:lnTo>
                  <a:lnTo>
                    <a:pt x="603713" y="1510419"/>
                  </a:lnTo>
                  <a:lnTo>
                    <a:pt x="560148" y="1505260"/>
                  </a:lnTo>
                  <a:lnTo>
                    <a:pt x="517481" y="1496800"/>
                  </a:lnTo>
                  <a:lnTo>
                    <a:pt x="475809" y="1485152"/>
                  </a:lnTo>
                  <a:lnTo>
                    <a:pt x="435228" y="1470427"/>
                  </a:lnTo>
                  <a:lnTo>
                    <a:pt x="395835" y="1452739"/>
                  </a:lnTo>
                  <a:lnTo>
                    <a:pt x="357726" y="1432200"/>
                  </a:lnTo>
                  <a:lnTo>
                    <a:pt x="320999" y="1408923"/>
                  </a:lnTo>
                  <a:lnTo>
                    <a:pt x="285750" y="1383021"/>
                  </a:lnTo>
                  <a:lnTo>
                    <a:pt x="252074" y="1354606"/>
                  </a:lnTo>
                  <a:lnTo>
                    <a:pt x="220070" y="1323791"/>
                  </a:lnTo>
                  <a:lnTo>
                    <a:pt x="189833" y="1290688"/>
                  </a:lnTo>
                  <a:lnTo>
                    <a:pt x="161460" y="1255410"/>
                  </a:lnTo>
                  <a:lnTo>
                    <a:pt x="135047" y="1218070"/>
                  </a:lnTo>
                  <a:lnTo>
                    <a:pt x="110692" y="1178781"/>
                  </a:lnTo>
                  <a:lnTo>
                    <a:pt x="88490" y="1137654"/>
                  </a:lnTo>
                  <a:lnTo>
                    <a:pt x="68539" y="1094803"/>
                  </a:lnTo>
                  <a:lnTo>
                    <a:pt x="50934" y="1050341"/>
                  </a:lnTo>
                  <a:lnTo>
                    <a:pt x="35773" y="1004380"/>
                  </a:lnTo>
                  <a:lnTo>
                    <a:pt x="23152" y="957032"/>
                  </a:lnTo>
                  <a:lnTo>
                    <a:pt x="13168" y="908411"/>
                  </a:lnTo>
                  <a:lnTo>
                    <a:pt x="5916" y="858628"/>
                  </a:lnTo>
                  <a:lnTo>
                    <a:pt x="1495" y="807797"/>
                  </a:lnTo>
                  <a:lnTo>
                    <a:pt x="0" y="756031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191129" y="1616075"/>
            <a:ext cx="1898014" cy="1537970"/>
            <a:chOff x="3191129" y="1616075"/>
            <a:chExt cx="1898014" cy="1537970"/>
          </a:xfrm>
        </p:grpSpPr>
        <p:sp>
          <p:nvSpPr>
            <p:cNvPr id="11" name="object 11"/>
            <p:cNvSpPr/>
            <p:nvPr/>
          </p:nvSpPr>
          <p:spPr>
            <a:xfrm>
              <a:off x="3203829" y="1628775"/>
              <a:ext cx="1872614" cy="1512570"/>
            </a:xfrm>
            <a:custGeom>
              <a:avLst/>
              <a:gdLst/>
              <a:ahLst/>
              <a:cxnLst/>
              <a:rect l="l" t="t" r="r" b="b"/>
              <a:pathLst>
                <a:path w="1872614" h="1512570">
                  <a:moveTo>
                    <a:pt x="0" y="756158"/>
                  </a:moveTo>
                  <a:lnTo>
                    <a:pt x="1495" y="704391"/>
                  </a:lnTo>
                  <a:lnTo>
                    <a:pt x="5916" y="653559"/>
                  </a:lnTo>
                  <a:lnTo>
                    <a:pt x="13168" y="603776"/>
                  </a:lnTo>
                  <a:lnTo>
                    <a:pt x="23152" y="555154"/>
                  </a:lnTo>
                  <a:lnTo>
                    <a:pt x="35773" y="507805"/>
                  </a:lnTo>
                  <a:lnTo>
                    <a:pt x="50934" y="461843"/>
                  </a:lnTo>
                  <a:lnTo>
                    <a:pt x="68539" y="417379"/>
                  </a:lnTo>
                  <a:lnTo>
                    <a:pt x="88490" y="374527"/>
                  </a:lnTo>
                  <a:lnTo>
                    <a:pt x="110692" y="333399"/>
                  </a:lnTo>
                  <a:lnTo>
                    <a:pt x="135047" y="294108"/>
                  </a:lnTo>
                  <a:lnTo>
                    <a:pt x="161460" y="256767"/>
                  </a:lnTo>
                  <a:lnTo>
                    <a:pt x="189833" y="221488"/>
                  </a:lnTo>
                  <a:lnTo>
                    <a:pt x="220070" y="188383"/>
                  </a:lnTo>
                  <a:lnTo>
                    <a:pt x="252074" y="157566"/>
                  </a:lnTo>
                  <a:lnTo>
                    <a:pt x="285749" y="129150"/>
                  </a:lnTo>
                  <a:lnTo>
                    <a:pt x="320999" y="103246"/>
                  </a:lnTo>
                  <a:lnTo>
                    <a:pt x="357726" y="79968"/>
                  </a:lnTo>
                  <a:lnTo>
                    <a:pt x="395835" y="59428"/>
                  </a:lnTo>
                  <a:lnTo>
                    <a:pt x="435228" y="41738"/>
                  </a:lnTo>
                  <a:lnTo>
                    <a:pt x="475809" y="27013"/>
                  </a:lnTo>
                  <a:lnTo>
                    <a:pt x="517481" y="15364"/>
                  </a:lnTo>
                  <a:lnTo>
                    <a:pt x="560148" y="6903"/>
                  </a:lnTo>
                  <a:lnTo>
                    <a:pt x="603713" y="1744"/>
                  </a:lnTo>
                  <a:lnTo>
                    <a:pt x="648081" y="0"/>
                  </a:lnTo>
                  <a:lnTo>
                    <a:pt x="692448" y="1744"/>
                  </a:lnTo>
                  <a:lnTo>
                    <a:pt x="736013" y="6903"/>
                  </a:lnTo>
                  <a:lnTo>
                    <a:pt x="778680" y="15364"/>
                  </a:lnTo>
                  <a:lnTo>
                    <a:pt x="820352" y="27013"/>
                  </a:lnTo>
                  <a:lnTo>
                    <a:pt x="860933" y="41738"/>
                  </a:lnTo>
                  <a:lnTo>
                    <a:pt x="900326" y="59428"/>
                  </a:lnTo>
                  <a:lnTo>
                    <a:pt x="938435" y="79968"/>
                  </a:lnTo>
                  <a:lnTo>
                    <a:pt x="975162" y="103246"/>
                  </a:lnTo>
                  <a:lnTo>
                    <a:pt x="1010411" y="129150"/>
                  </a:lnTo>
                  <a:lnTo>
                    <a:pt x="1044087" y="157566"/>
                  </a:lnTo>
                  <a:lnTo>
                    <a:pt x="1076091" y="188383"/>
                  </a:lnTo>
                  <a:lnTo>
                    <a:pt x="1106328" y="221488"/>
                  </a:lnTo>
                  <a:lnTo>
                    <a:pt x="1134701" y="256767"/>
                  </a:lnTo>
                  <a:lnTo>
                    <a:pt x="1161114" y="294108"/>
                  </a:lnTo>
                  <a:lnTo>
                    <a:pt x="1185469" y="333399"/>
                  </a:lnTo>
                  <a:lnTo>
                    <a:pt x="1207671" y="374527"/>
                  </a:lnTo>
                  <a:lnTo>
                    <a:pt x="1227622" y="417379"/>
                  </a:lnTo>
                  <a:lnTo>
                    <a:pt x="1245227" y="461843"/>
                  </a:lnTo>
                  <a:lnTo>
                    <a:pt x="1260388" y="507805"/>
                  </a:lnTo>
                  <a:lnTo>
                    <a:pt x="1273009" y="555154"/>
                  </a:lnTo>
                  <a:lnTo>
                    <a:pt x="1282993" y="603776"/>
                  </a:lnTo>
                  <a:lnTo>
                    <a:pt x="1290245" y="653559"/>
                  </a:lnTo>
                  <a:lnTo>
                    <a:pt x="1294666" y="704391"/>
                  </a:lnTo>
                  <a:lnTo>
                    <a:pt x="1296161" y="756158"/>
                  </a:lnTo>
                  <a:lnTo>
                    <a:pt x="1294666" y="807924"/>
                  </a:lnTo>
                  <a:lnTo>
                    <a:pt x="1290245" y="858753"/>
                  </a:lnTo>
                  <a:lnTo>
                    <a:pt x="1282993" y="908533"/>
                  </a:lnTo>
                  <a:lnTo>
                    <a:pt x="1273009" y="957151"/>
                  </a:lnTo>
                  <a:lnTo>
                    <a:pt x="1260388" y="1004495"/>
                  </a:lnTo>
                  <a:lnTo>
                    <a:pt x="1245227" y="1050452"/>
                  </a:lnTo>
                  <a:lnTo>
                    <a:pt x="1227622" y="1094910"/>
                  </a:lnTo>
                  <a:lnTo>
                    <a:pt x="1207671" y="1137755"/>
                  </a:lnTo>
                  <a:lnTo>
                    <a:pt x="1185469" y="1178876"/>
                  </a:lnTo>
                  <a:lnTo>
                    <a:pt x="1161114" y="1218159"/>
                  </a:lnTo>
                  <a:lnTo>
                    <a:pt x="1134701" y="1255493"/>
                  </a:lnTo>
                  <a:lnTo>
                    <a:pt x="1106328" y="1290764"/>
                  </a:lnTo>
                  <a:lnTo>
                    <a:pt x="1076091" y="1323860"/>
                  </a:lnTo>
                  <a:lnTo>
                    <a:pt x="1044087" y="1354670"/>
                  </a:lnTo>
                  <a:lnTo>
                    <a:pt x="1010411" y="1383079"/>
                  </a:lnTo>
                  <a:lnTo>
                    <a:pt x="975162" y="1408975"/>
                  </a:lnTo>
                  <a:lnTo>
                    <a:pt x="938435" y="1432247"/>
                  </a:lnTo>
                  <a:lnTo>
                    <a:pt x="900326" y="1452780"/>
                  </a:lnTo>
                  <a:lnTo>
                    <a:pt x="860933" y="1470464"/>
                  </a:lnTo>
                  <a:lnTo>
                    <a:pt x="820352" y="1485185"/>
                  </a:lnTo>
                  <a:lnTo>
                    <a:pt x="778680" y="1496830"/>
                  </a:lnTo>
                  <a:lnTo>
                    <a:pt x="736013" y="1505287"/>
                  </a:lnTo>
                  <a:lnTo>
                    <a:pt x="692448" y="1510444"/>
                  </a:lnTo>
                  <a:lnTo>
                    <a:pt x="648081" y="1512189"/>
                  </a:lnTo>
                  <a:lnTo>
                    <a:pt x="603713" y="1510444"/>
                  </a:lnTo>
                  <a:lnTo>
                    <a:pt x="560148" y="1505287"/>
                  </a:lnTo>
                  <a:lnTo>
                    <a:pt x="517481" y="1496830"/>
                  </a:lnTo>
                  <a:lnTo>
                    <a:pt x="475809" y="1485185"/>
                  </a:lnTo>
                  <a:lnTo>
                    <a:pt x="435228" y="1470464"/>
                  </a:lnTo>
                  <a:lnTo>
                    <a:pt x="395835" y="1452780"/>
                  </a:lnTo>
                  <a:lnTo>
                    <a:pt x="357726" y="1432247"/>
                  </a:lnTo>
                  <a:lnTo>
                    <a:pt x="320999" y="1408975"/>
                  </a:lnTo>
                  <a:lnTo>
                    <a:pt x="285750" y="1383079"/>
                  </a:lnTo>
                  <a:lnTo>
                    <a:pt x="252074" y="1354670"/>
                  </a:lnTo>
                  <a:lnTo>
                    <a:pt x="220070" y="1323860"/>
                  </a:lnTo>
                  <a:lnTo>
                    <a:pt x="189833" y="1290764"/>
                  </a:lnTo>
                  <a:lnTo>
                    <a:pt x="161460" y="1255493"/>
                  </a:lnTo>
                  <a:lnTo>
                    <a:pt x="135047" y="1218159"/>
                  </a:lnTo>
                  <a:lnTo>
                    <a:pt x="110692" y="1178876"/>
                  </a:lnTo>
                  <a:lnTo>
                    <a:pt x="88490" y="1137755"/>
                  </a:lnTo>
                  <a:lnTo>
                    <a:pt x="68539" y="1094910"/>
                  </a:lnTo>
                  <a:lnTo>
                    <a:pt x="50934" y="1050452"/>
                  </a:lnTo>
                  <a:lnTo>
                    <a:pt x="35773" y="1004495"/>
                  </a:lnTo>
                  <a:lnTo>
                    <a:pt x="23152" y="957151"/>
                  </a:lnTo>
                  <a:lnTo>
                    <a:pt x="13168" y="908533"/>
                  </a:lnTo>
                  <a:lnTo>
                    <a:pt x="5916" y="858753"/>
                  </a:lnTo>
                  <a:lnTo>
                    <a:pt x="1495" y="807924"/>
                  </a:lnTo>
                  <a:lnTo>
                    <a:pt x="0" y="756158"/>
                  </a:lnTo>
                  <a:close/>
                </a:path>
                <a:path w="1872614" h="1512570">
                  <a:moveTo>
                    <a:pt x="576071" y="756158"/>
                  </a:moveTo>
                  <a:lnTo>
                    <a:pt x="577567" y="704391"/>
                  </a:lnTo>
                  <a:lnTo>
                    <a:pt x="581988" y="653559"/>
                  </a:lnTo>
                  <a:lnTo>
                    <a:pt x="589240" y="603776"/>
                  </a:lnTo>
                  <a:lnTo>
                    <a:pt x="599224" y="555154"/>
                  </a:lnTo>
                  <a:lnTo>
                    <a:pt x="611845" y="507805"/>
                  </a:lnTo>
                  <a:lnTo>
                    <a:pt x="627006" y="461843"/>
                  </a:lnTo>
                  <a:lnTo>
                    <a:pt x="644611" y="417379"/>
                  </a:lnTo>
                  <a:lnTo>
                    <a:pt x="664562" y="374527"/>
                  </a:lnTo>
                  <a:lnTo>
                    <a:pt x="686764" y="333399"/>
                  </a:lnTo>
                  <a:lnTo>
                    <a:pt x="711119" y="294108"/>
                  </a:lnTo>
                  <a:lnTo>
                    <a:pt x="737532" y="256767"/>
                  </a:lnTo>
                  <a:lnTo>
                    <a:pt x="765905" y="221488"/>
                  </a:lnTo>
                  <a:lnTo>
                    <a:pt x="796142" y="188383"/>
                  </a:lnTo>
                  <a:lnTo>
                    <a:pt x="828146" y="157566"/>
                  </a:lnTo>
                  <a:lnTo>
                    <a:pt x="861822" y="129150"/>
                  </a:lnTo>
                  <a:lnTo>
                    <a:pt x="897071" y="103246"/>
                  </a:lnTo>
                  <a:lnTo>
                    <a:pt x="933798" y="79968"/>
                  </a:lnTo>
                  <a:lnTo>
                    <a:pt x="971907" y="59428"/>
                  </a:lnTo>
                  <a:lnTo>
                    <a:pt x="1011300" y="41738"/>
                  </a:lnTo>
                  <a:lnTo>
                    <a:pt x="1051881" y="27013"/>
                  </a:lnTo>
                  <a:lnTo>
                    <a:pt x="1093553" y="15364"/>
                  </a:lnTo>
                  <a:lnTo>
                    <a:pt x="1136220" y="6903"/>
                  </a:lnTo>
                  <a:lnTo>
                    <a:pt x="1179785" y="1744"/>
                  </a:lnTo>
                  <a:lnTo>
                    <a:pt x="1224153" y="0"/>
                  </a:lnTo>
                  <a:lnTo>
                    <a:pt x="1268520" y="1744"/>
                  </a:lnTo>
                  <a:lnTo>
                    <a:pt x="1312085" y="6903"/>
                  </a:lnTo>
                  <a:lnTo>
                    <a:pt x="1354752" y="15364"/>
                  </a:lnTo>
                  <a:lnTo>
                    <a:pt x="1396424" y="27013"/>
                  </a:lnTo>
                  <a:lnTo>
                    <a:pt x="1437005" y="41738"/>
                  </a:lnTo>
                  <a:lnTo>
                    <a:pt x="1476398" y="59428"/>
                  </a:lnTo>
                  <a:lnTo>
                    <a:pt x="1514507" y="79968"/>
                  </a:lnTo>
                  <a:lnTo>
                    <a:pt x="1551234" y="103246"/>
                  </a:lnTo>
                  <a:lnTo>
                    <a:pt x="1586483" y="129150"/>
                  </a:lnTo>
                  <a:lnTo>
                    <a:pt x="1620159" y="157566"/>
                  </a:lnTo>
                  <a:lnTo>
                    <a:pt x="1652163" y="188383"/>
                  </a:lnTo>
                  <a:lnTo>
                    <a:pt x="1682400" y="221488"/>
                  </a:lnTo>
                  <a:lnTo>
                    <a:pt x="1710773" y="256767"/>
                  </a:lnTo>
                  <a:lnTo>
                    <a:pt x="1737186" y="294108"/>
                  </a:lnTo>
                  <a:lnTo>
                    <a:pt x="1761541" y="333399"/>
                  </a:lnTo>
                  <a:lnTo>
                    <a:pt x="1783743" y="374527"/>
                  </a:lnTo>
                  <a:lnTo>
                    <a:pt x="1803694" y="417379"/>
                  </a:lnTo>
                  <a:lnTo>
                    <a:pt x="1821299" y="461843"/>
                  </a:lnTo>
                  <a:lnTo>
                    <a:pt x="1836460" y="507805"/>
                  </a:lnTo>
                  <a:lnTo>
                    <a:pt x="1849081" y="555154"/>
                  </a:lnTo>
                  <a:lnTo>
                    <a:pt x="1859065" y="603776"/>
                  </a:lnTo>
                  <a:lnTo>
                    <a:pt x="1866317" y="653559"/>
                  </a:lnTo>
                  <a:lnTo>
                    <a:pt x="1870738" y="704391"/>
                  </a:lnTo>
                  <a:lnTo>
                    <a:pt x="1872233" y="756158"/>
                  </a:lnTo>
                  <a:lnTo>
                    <a:pt x="1870738" y="807924"/>
                  </a:lnTo>
                  <a:lnTo>
                    <a:pt x="1866317" y="858753"/>
                  </a:lnTo>
                  <a:lnTo>
                    <a:pt x="1859065" y="908533"/>
                  </a:lnTo>
                  <a:lnTo>
                    <a:pt x="1849081" y="957151"/>
                  </a:lnTo>
                  <a:lnTo>
                    <a:pt x="1836460" y="1004495"/>
                  </a:lnTo>
                  <a:lnTo>
                    <a:pt x="1821299" y="1050452"/>
                  </a:lnTo>
                  <a:lnTo>
                    <a:pt x="1803694" y="1094910"/>
                  </a:lnTo>
                  <a:lnTo>
                    <a:pt x="1783743" y="1137755"/>
                  </a:lnTo>
                  <a:lnTo>
                    <a:pt x="1761541" y="1178876"/>
                  </a:lnTo>
                  <a:lnTo>
                    <a:pt x="1737186" y="1218159"/>
                  </a:lnTo>
                  <a:lnTo>
                    <a:pt x="1710773" y="1255493"/>
                  </a:lnTo>
                  <a:lnTo>
                    <a:pt x="1682400" y="1290764"/>
                  </a:lnTo>
                  <a:lnTo>
                    <a:pt x="1652163" y="1323860"/>
                  </a:lnTo>
                  <a:lnTo>
                    <a:pt x="1620159" y="1354670"/>
                  </a:lnTo>
                  <a:lnTo>
                    <a:pt x="1586483" y="1383079"/>
                  </a:lnTo>
                  <a:lnTo>
                    <a:pt x="1551234" y="1408975"/>
                  </a:lnTo>
                  <a:lnTo>
                    <a:pt x="1514507" y="1432247"/>
                  </a:lnTo>
                  <a:lnTo>
                    <a:pt x="1476398" y="1452780"/>
                  </a:lnTo>
                  <a:lnTo>
                    <a:pt x="1437005" y="1470464"/>
                  </a:lnTo>
                  <a:lnTo>
                    <a:pt x="1396424" y="1485185"/>
                  </a:lnTo>
                  <a:lnTo>
                    <a:pt x="1354752" y="1496830"/>
                  </a:lnTo>
                  <a:lnTo>
                    <a:pt x="1312085" y="1505287"/>
                  </a:lnTo>
                  <a:lnTo>
                    <a:pt x="1268520" y="1510444"/>
                  </a:lnTo>
                  <a:lnTo>
                    <a:pt x="1224153" y="1512189"/>
                  </a:lnTo>
                  <a:lnTo>
                    <a:pt x="1179785" y="1510444"/>
                  </a:lnTo>
                  <a:lnTo>
                    <a:pt x="1136220" y="1505287"/>
                  </a:lnTo>
                  <a:lnTo>
                    <a:pt x="1093553" y="1496830"/>
                  </a:lnTo>
                  <a:lnTo>
                    <a:pt x="1051881" y="1485185"/>
                  </a:lnTo>
                  <a:lnTo>
                    <a:pt x="1011300" y="1470464"/>
                  </a:lnTo>
                  <a:lnTo>
                    <a:pt x="971907" y="1452780"/>
                  </a:lnTo>
                  <a:lnTo>
                    <a:pt x="933798" y="1432247"/>
                  </a:lnTo>
                  <a:lnTo>
                    <a:pt x="897071" y="1408975"/>
                  </a:lnTo>
                  <a:lnTo>
                    <a:pt x="861822" y="1383079"/>
                  </a:lnTo>
                  <a:lnTo>
                    <a:pt x="828146" y="1354670"/>
                  </a:lnTo>
                  <a:lnTo>
                    <a:pt x="796142" y="1323860"/>
                  </a:lnTo>
                  <a:lnTo>
                    <a:pt x="765905" y="1290764"/>
                  </a:lnTo>
                  <a:lnTo>
                    <a:pt x="737532" y="1255493"/>
                  </a:lnTo>
                  <a:lnTo>
                    <a:pt x="711119" y="1218159"/>
                  </a:lnTo>
                  <a:lnTo>
                    <a:pt x="686764" y="1178876"/>
                  </a:lnTo>
                  <a:lnTo>
                    <a:pt x="664562" y="1137755"/>
                  </a:lnTo>
                  <a:lnTo>
                    <a:pt x="644611" y="1094910"/>
                  </a:lnTo>
                  <a:lnTo>
                    <a:pt x="627006" y="1050452"/>
                  </a:lnTo>
                  <a:lnTo>
                    <a:pt x="611845" y="1004495"/>
                  </a:lnTo>
                  <a:lnTo>
                    <a:pt x="599224" y="957151"/>
                  </a:lnTo>
                  <a:lnTo>
                    <a:pt x="589240" y="908533"/>
                  </a:lnTo>
                  <a:lnTo>
                    <a:pt x="581988" y="858753"/>
                  </a:lnTo>
                  <a:lnTo>
                    <a:pt x="577567" y="807924"/>
                  </a:lnTo>
                  <a:lnTo>
                    <a:pt x="576071" y="756158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79901" y="1700784"/>
              <a:ext cx="720090" cy="1368425"/>
            </a:xfrm>
            <a:custGeom>
              <a:avLst/>
              <a:gdLst/>
              <a:ahLst/>
              <a:cxnLst/>
              <a:rect l="l" t="t" r="r" b="b"/>
              <a:pathLst>
                <a:path w="720089" h="1368425">
                  <a:moveTo>
                    <a:pt x="360045" y="0"/>
                  </a:moveTo>
                  <a:lnTo>
                    <a:pt x="295317" y="11023"/>
                  </a:lnTo>
                  <a:lnTo>
                    <a:pt x="234399" y="42804"/>
                  </a:lnTo>
                  <a:lnTo>
                    <a:pt x="178307" y="93410"/>
                  </a:lnTo>
                  <a:lnTo>
                    <a:pt x="152389" y="125169"/>
                  </a:lnTo>
                  <a:lnTo>
                    <a:pt x="128058" y="160909"/>
                  </a:lnTo>
                  <a:lnTo>
                    <a:pt x="105441" y="200390"/>
                  </a:lnTo>
                  <a:lnTo>
                    <a:pt x="84666" y="243368"/>
                  </a:lnTo>
                  <a:lnTo>
                    <a:pt x="65860" y="289604"/>
                  </a:lnTo>
                  <a:lnTo>
                    <a:pt x="49148" y="338854"/>
                  </a:lnTo>
                  <a:lnTo>
                    <a:pt x="34660" y="390879"/>
                  </a:lnTo>
                  <a:lnTo>
                    <a:pt x="22521" y="445435"/>
                  </a:lnTo>
                  <a:lnTo>
                    <a:pt x="12858" y="502282"/>
                  </a:lnTo>
                  <a:lnTo>
                    <a:pt x="5799" y="561177"/>
                  </a:lnTo>
                  <a:lnTo>
                    <a:pt x="1471" y="621880"/>
                  </a:lnTo>
                  <a:lnTo>
                    <a:pt x="0" y="684149"/>
                  </a:lnTo>
                  <a:lnTo>
                    <a:pt x="1471" y="746397"/>
                  </a:lnTo>
                  <a:lnTo>
                    <a:pt x="5799" y="807082"/>
                  </a:lnTo>
                  <a:lnTo>
                    <a:pt x="12858" y="865962"/>
                  </a:lnTo>
                  <a:lnTo>
                    <a:pt x="22521" y="922795"/>
                  </a:lnTo>
                  <a:lnTo>
                    <a:pt x="34660" y="977339"/>
                  </a:lnTo>
                  <a:lnTo>
                    <a:pt x="49148" y="1029353"/>
                  </a:lnTo>
                  <a:lnTo>
                    <a:pt x="65860" y="1078595"/>
                  </a:lnTo>
                  <a:lnTo>
                    <a:pt x="84666" y="1124824"/>
                  </a:lnTo>
                  <a:lnTo>
                    <a:pt x="105441" y="1167796"/>
                  </a:lnTo>
                  <a:lnTo>
                    <a:pt x="128058" y="1207272"/>
                  </a:lnTo>
                  <a:lnTo>
                    <a:pt x="152389" y="1243008"/>
                  </a:lnTo>
                  <a:lnTo>
                    <a:pt x="178308" y="1274764"/>
                  </a:lnTo>
                  <a:lnTo>
                    <a:pt x="205687" y="1302298"/>
                  </a:lnTo>
                  <a:lnTo>
                    <a:pt x="264318" y="1343731"/>
                  </a:lnTo>
                  <a:lnTo>
                    <a:pt x="327268" y="1365374"/>
                  </a:lnTo>
                  <a:lnTo>
                    <a:pt x="360045" y="1368170"/>
                  </a:lnTo>
                  <a:lnTo>
                    <a:pt x="392821" y="1365374"/>
                  </a:lnTo>
                  <a:lnTo>
                    <a:pt x="455771" y="1343731"/>
                  </a:lnTo>
                  <a:lnTo>
                    <a:pt x="514402" y="1302298"/>
                  </a:lnTo>
                  <a:lnTo>
                    <a:pt x="541782" y="1274764"/>
                  </a:lnTo>
                  <a:lnTo>
                    <a:pt x="567700" y="1243008"/>
                  </a:lnTo>
                  <a:lnTo>
                    <a:pt x="592031" y="1207272"/>
                  </a:lnTo>
                  <a:lnTo>
                    <a:pt x="614648" y="1167796"/>
                  </a:lnTo>
                  <a:lnTo>
                    <a:pt x="635423" y="1124824"/>
                  </a:lnTo>
                  <a:lnTo>
                    <a:pt x="654229" y="1078595"/>
                  </a:lnTo>
                  <a:lnTo>
                    <a:pt x="670941" y="1029353"/>
                  </a:lnTo>
                  <a:lnTo>
                    <a:pt x="685429" y="977339"/>
                  </a:lnTo>
                  <a:lnTo>
                    <a:pt x="697568" y="922795"/>
                  </a:lnTo>
                  <a:lnTo>
                    <a:pt x="707231" y="865962"/>
                  </a:lnTo>
                  <a:lnTo>
                    <a:pt x="714290" y="807082"/>
                  </a:lnTo>
                  <a:lnTo>
                    <a:pt x="718618" y="746397"/>
                  </a:lnTo>
                  <a:lnTo>
                    <a:pt x="720089" y="684149"/>
                  </a:lnTo>
                  <a:lnTo>
                    <a:pt x="718618" y="621880"/>
                  </a:lnTo>
                  <a:lnTo>
                    <a:pt x="714290" y="561177"/>
                  </a:lnTo>
                  <a:lnTo>
                    <a:pt x="707231" y="502282"/>
                  </a:lnTo>
                  <a:lnTo>
                    <a:pt x="697568" y="445435"/>
                  </a:lnTo>
                  <a:lnTo>
                    <a:pt x="685429" y="390879"/>
                  </a:lnTo>
                  <a:lnTo>
                    <a:pt x="670940" y="338854"/>
                  </a:lnTo>
                  <a:lnTo>
                    <a:pt x="654229" y="289604"/>
                  </a:lnTo>
                  <a:lnTo>
                    <a:pt x="635423" y="243368"/>
                  </a:lnTo>
                  <a:lnTo>
                    <a:pt x="614648" y="200390"/>
                  </a:lnTo>
                  <a:lnTo>
                    <a:pt x="592031" y="160909"/>
                  </a:lnTo>
                  <a:lnTo>
                    <a:pt x="567700" y="125169"/>
                  </a:lnTo>
                  <a:lnTo>
                    <a:pt x="541781" y="93410"/>
                  </a:lnTo>
                  <a:lnTo>
                    <a:pt x="514402" y="65875"/>
                  </a:lnTo>
                  <a:lnTo>
                    <a:pt x="455771" y="24439"/>
                  </a:lnTo>
                  <a:lnTo>
                    <a:pt x="392821" y="2796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79901" y="1700784"/>
              <a:ext cx="720090" cy="1368425"/>
            </a:xfrm>
            <a:custGeom>
              <a:avLst/>
              <a:gdLst/>
              <a:ahLst/>
              <a:cxnLst/>
              <a:rect l="l" t="t" r="r" b="b"/>
              <a:pathLst>
                <a:path w="720089" h="1368425">
                  <a:moveTo>
                    <a:pt x="0" y="684149"/>
                  </a:moveTo>
                  <a:lnTo>
                    <a:pt x="1471" y="621880"/>
                  </a:lnTo>
                  <a:lnTo>
                    <a:pt x="5799" y="561177"/>
                  </a:lnTo>
                  <a:lnTo>
                    <a:pt x="12858" y="502282"/>
                  </a:lnTo>
                  <a:lnTo>
                    <a:pt x="22521" y="445435"/>
                  </a:lnTo>
                  <a:lnTo>
                    <a:pt x="34660" y="390879"/>
                  </a:lnTo>
                  <a:lnTo>
                    <a:pt x="49148" y="338854"/>
                  </a:lnTo>
                  <a:lnTo>
                    <a:pt x="65860" y="289604"/>
                  </a:lnTo>
                  <a:lnTo>
                    <a:pt x="84666" y="243368"/>
                  </a:lnTo>
                  <a:lnTo>
                    <a:pt x="105441" y="200390"/>
                  </a:lnTo>
                  <a:lnTo>
                    <a:pt x="128058" y="160909"/>
                  </a:lnTo>
                  <a:lnTo>
                    <a:pt x="152389" y="125169"/>
                  </a:lnTo>
                  <a:lnTo>
                    <a:pt x="178307" y="93410"/>
                  </a:lnTo>
                  <a:lnTo>
                    <a:pt x="205687" y="65875"/>
                  </a:lnTo>
                  <a:lnTo>
                    <a:pt x="264318" y="24439"/>
                  </a:lnTo>
                  <a:lnTo>
                    <a:pt x="327268" y="2796"/>
                  </a:lnTo>
                  <a:lnTo>
                    <a:pt x="360045" y="0"/>
                  </a:lnTo>
                  <a:lnTo>
                    <a:pt x="392821" y="2796"/>
                  </a:lnTo>
                  <a:lnTo>
                    <a:pt x="424772" y="11023"/>
                  </a:lnTo>
                  <a:lnTo>
                    <a:pt x="485690" y="42804"/>
                  </a:lnTo>
                  <a:lnTo>
                    <a:pt x="541781" y="93410"/>
                  </a:lnTo>
                  <a:lnTo>
                    <a:pt x="567700" y="125169"/>
                  </a:lnTo>
                  <a:lnTo>
                    <a:pt x="592031" y="160909"/>
                  </a:lnTo>
                  <a:lnTo>
                    <a:pt x="614648" y="200390"/>
                  </a:lnTo>
                  <a:lnTo>
                    <a:pt x="635423" y="243368"/>
                  </a:lnTo>
                  <a:lnTo>
                    <a:pt x="654229" y="289604"/>
                  </a:lnTo>
                  <a:lnTo>
                    <a:pt x="670940" y="338854"/>
                  </a:lnTo>
                  <a:lnTo>
                    <a:pt x="685429" y="390879"/>
                  </a:lnTo>
                  <a:lnTo>
                    <a:pt x="697568" y="445435"/>
                  </a:lnTo>
                  <a:lnTo>
                    <a:pt x="707231" y="502282"/>
                  </a:lnTo>
                  <a:lnTo>
                    <a:pt x="714290" y="561177"/>
                  </a:lnTo>
                  <a:lnTo>
                    <a:pt x="718618" y="621880"/>
                  </a:lnTo>
                  <a:lnTo>
                    <a:pt x="720089" y="684149"/>
                  </a:lnTo>
                  <a:lnTo>
                    <a:pt x="718618" y="746397"/>
                  </a:lnTo>
                  <a:lnTo>
                    <a:pt x="714290" y="807082"/>
                  </a:lnTo>
                  <a:lnTo>
                    <a:pt x="707231" y="865962"/>
                  </a:lnTo>
                  <a:lnTo>
                    <a:pt x="697568" y="922795"/>
                  </a:lnTo>
                  <a:lnTo>
                    <a:pt x="685429" y="977339"/>
                  </a:lnTo>
                  <a:lnTo>
                    <a:pt x="670941" y="1029353"/>
                  </a:lnTo>
                  <a:lnTo>
                    <a:pt x="654229" y="1078595"/>
                  </a:lnTo>
                  <a:lnTo>
                    <a:pt x="635423" y="1124824"/>
                  </a:lnTo>
                  <a:lnTo>
                    <a:pt x="614648" y="1167796"/>
                  </a:lnTo>
                  <a:lnTo>
                    <a:pt x="592031" y="1207272"/>
                  </a:lnTo>
                  <a:lnTo>
                    <a:pt x="567700" y="1243008"/>
                  </a:lnTo>
                  <a:lnTo>
                    <a:pt x="541782" y="1274764"/>
                  </a:lnTo>
                  <a:lnTo>
                    <a:pt x="514402" y="1302298"/>
                  </a:lnTo>
                  <a:lnTo>
                    <a:pt x="455771" y="1343731"/>
                  </a:lnTo>
                  <a:lnTo>
                    <a:pt x="392821" y="1365374"/>
                  </a:lnTo>
                  <a:lnTo>
                    <a:pt x="360045" y="1368170"/>
                  </a:lnTo>
                  <a:lnTo>
                    <a:pt x="327268" y="1365374"/>
                  </a:lnTo>
                  <a:lnTo>
                    <a:pt x="295317" y="1357147"/>
                  </a:lnTo>
                  <a:lnTo>
                    <a:pt x="234399" y="1325367"/>
                  </a:lnTo>
                  <a:lnTo>
                    <a:pt x="178308" y="1274764"/>
                  </a:lnTo>
                  <a:lnTo>
                    <a:pt x="152389" y="1243008"/>
                  </a:lnTo>
                  <a:lnTo>
                    <a:pt x="128058" y="1207272"/>
                  </a:lnTo>
                  <a:lnTo>
                    <a:pt x="105441" y="1167796"/>
                  </a:lnTo>
                  <a:lnTo>
                    <a:pt x="84666" y="1124824"/>
                  </a:lnTo>
                  <a:lnTo>
                    <a:pt x="65860" y="1078595"/>
                  </a:lnTo>
                  <a:lnTo>
                    <a:pt x="49148" y="1029353"/>
                  </a:lnTo>
                  <a:lnTo>
                    <a:pt x="34660" y="977339"/>
                  </a:lnTo>
                  <a:lnTo>
                    <a:pt x="22521" y="922795"/>
                  </a:lnTo>
                  <a:lnTo>
                    <a:pt x="12858" y="865962"/>
                  </a:lnTo>
                  <a:lnTo>
                    <a:pt x="5799" y="807082"/>
                  </a:lnTo>
                  <a:lnTo>
                    <a:pt x="1471" y="746397"/>
                  </a:lnTo>
                  <a:lnTo>
                    <a:pt x="0" y="684149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855461" y="4280408"/>
            <a:ext cx="1898014" cy="1537970"/>
            <a:chOff x="5855461" y="4280408"/>
            <a:chExt cx="1898014" cy="1537970"/>
          </a:xfrm>
        </p:grpSpPr>
        <p:sp>
          <p:nvSpPr>
            <p:cNvPr id="15" name="object 15"/>
            <p:cNvSpPr/>
            <p:nvPr/>
          </p:nvSpPr>
          <p:spPr>
            <a:xfrm>
              <a:off x="5868161" y="4293108"/>
              <a:ext cx="1296670" cy="1512570"/>
            </a:xfrm>
            <a:custGeom>
              <a:avLst/>
              <a:gdLst/>
              <a:ahLst/>
              <a:cxnLst/>
              <a:rect l="l" t="t" r="r" b="b"/>
              <a:pathLst>
                <a:path w="1296670" h="1512570">
                  <a:moveTo>
                    <a:pt x="648081" y="0"/>
                  </a:moveTo>
                  <a:lnTo>
                    <a:pt x="603713" y="1744"/>
                  </a:lnTo>
                  <a:lnTo>
                    <a:pt x="560148" y="6901"/>
                  </a:lnTo>
                  <a:lnTo>
                    <a:pt x="517481" y="15358"/>
                  </a:lnTo>
                  <a:lnTo>
                    <a:pt x="475809" y="27003"/>
                  </a:lnTo>
                  <a:lnTo>
                    <a:pt x="435228" y="41724"/>
                  </a:lnTo>
                  <a:lnTo>
                    <a:pt x="395835" y="59408"/>
                  </a:lnTo>
                  <a:lnTo>
                    <a:pt x="357726" y="79941"/>
                  </a:lnTo>
                  <a:lnTo>
                    <a:pt x="320999" y="103213"/>
                  </a:lnTo>
                  <a:lnTo>
                    <a:pt x="285750" y="129109"/>
                  </a:lnTo>
                  <a:lnTo>
                    <a:pt x="252074" y="157518"/>
                  </a:lnTo>
                  <a:lnTo>
                    <a:pt x="220070" y="188328"/>
                  </a:lnTo>
                  <a:lnTo>
                    <a:pt x="189833" y="221424"/>
                  </a:lnTo>
                  <a:lnTo>
                    <a:pt x="161460" y="256695"/>
                  </a:lnTo>
                  <a:lnTo>
                    <a:pt x="135047" y="294029"/>
                  </a:lnTo>
                  <a:lnTo>
                    <a:pt x="110692" y="333312"/>
                  </a:lnTo>
                  <a:lnTo>
                    <a:pt x="88490" y="374433"/>
                  </a:lnTo>
                  <a:lnTo>
                    <a:pt x="68539" y="417278"/>
                  </a:lnTo>
                  <a:lnTo>
                    <a:pt x="50934" y="461736"/>
                  </a:lnTo>
                  <a:lnTo>
                    <a:pt x="35773" y="507693"/>
                  </a:lnTo>
                  <a:lnTo>
                    <a:pt x="23152" y="555037"/>
                  </a:lnTo>
                  <a:lnTo>
                    <a:pt x="13168" y="603655"/>
                  </a:lnTo>
                  <a:lnTo>
                    <a:pt x="5916" y="653435"/>
                  </a:lnTo>
                  <a:lnTo>
                    <a:pt x="1495" y="704264"/>
                  </a:lnTo>
                  <a:lnTo>
                    <a:pt x="0" y="756031"/>
                  </a:lnTo>
                  <a:lnTo>
                    <a:pt x="1495" y="807797"/>
                  </a:lnTo>
                  <a:lnTo>
                    <a:pt x="5917" y="858628"/>
                  </a:lnTo>
                  <a:lnTo>
                    <a:pt x="13168" y="908411"/>
                  </a:lnTo>
                  <a:lnTo>
                    <a:pt x="23153" y="957032"/>
                  </a:lnTo>
                  <a:lnTo>
                    <a:pt x="35774" y="1004380"/>
                  </a:lnTo>
                  <a:lnTo>
                    <a:pt x="50935" y="1050341"/>
                  </a:lnTo>
                  <a:lnTo>
                    <a:pt x="68540" y="1094803"/>
                  </a:lnTo>
                  <a:lnTo>
                    <a:pt x="88492" y="1137654"/>
                  </a:lnTo>
                  <a:lnTo>
                    <a:pt x="110694" y="1178781"/>
                  </a:lnTo>
                  <a:lnTo>
                    <a:pt x="135050" y="1218070"/>
                  </a:lnTo>
                  <a:lnTo>
                    <a:pt x="161463" y="1255410"/>
                  </a:lnTo>
                  <a:lnTo>
                    <a:pt x="189837" y="1290688"/>
                  </a:lnTo>
                  <a:lnTo>
                    <a:pt x="220075" y="1323791"/>
                  </a:lnTo>
                  <a:lnTo>
                    <a:pt x="252081" y="1354606"/>
                  </a:lnTo>
                  <a:lnTo>
                    <a:pt x="285757" y="1383021"/>
                  </a:lnTo>
                  <a:lnTo>
                    <a:pt x="321008" y="1408923"/>
                  </a:lnTo>
                  <a:lnTo>
                    <a:pt x="357737" y="1432200"/>
                  </a:lnTo>
                  <a:lnTo>
                    <a:pt x="395847" y="1452739"/>
                  </a:lnTo>
                  <a:lnTo>
                    <a:pt x="435241" y="1470427"/>
                  </a:lnTo>
                  <a:lnTo>
                    <a:pt x="475824" y="1485152"/>
                  </a:lnTo>
                  <a:lnTo>
                    <a:pt x="517499" y="1496800"/>
                  </a:lnTo>
                  <a:lnTo>
                    <a:pt x="560171" y="1505260"/>
                  </a:lnTo>
                  <a:lnTo>
                    <a:pt x="603750" y="1510419"/>
                  </a:lnTo>
                  <a:lnTo>
                    <a:pt x="648081" y="1512163"/>
                  </a:lnTo>
                  <a:lnTo>
                    <a:pt x="692460" y="1510417"/>
                  </a:lnTo>
                  <a:lnTo>
                    <a:pt x="736026" y="1505257"/>
                  </a:lnTo>
                  <a:lnTo>
                    <a:pt x="778693" y="1496797"/>
                  </a:lnTo>
                  <a:lnTo>
                    <a:pt x="820365" y="1485147"/>
                  </a:lnTo>
                  <a:lnTo>
                    <a:pt x="860944" y="1470422"/>
                  </a:lnTo>
                  <a:lnTo>
                    <a:pt x="900336" y="1452734"/>
                  </a:lnTo>
                  <a:lnTo>
                    <a:pt x="938443" y="1432195"/>
                  </a:lnTo>
                  <a:lnTo>
                    <a:pt x="975170" y="1408918"/>
                  </a:lnTo>
                  <a:lnTo>
                    <a:pt x="1010418" y="1383015"/>
                  </a:lnTo>
                  <a:lnTo>
                    <a:pt x="1044092" y="1354601"/>
                  </a:lnTo>
                  <a:lnTo>
                    <a:pt x="1076096" y="1323786"/>
                  </a:lnTo>
                  <a:lnTo>
                    <a:pt x="1106332" y="1290683"/>
                  </a:lnTo>
                  <a:lnTo>
                    <a:pt x="1134704" y="1255406"/>
                  </a:lnTo>
                  <a:lnTo>
                    <a:pt x="1161116" y="1218066"/>
                  </a:lnTo>
                  <a:lnTo>
                    <a:pt x="1185471" y="1178777"/>
                  </a:lnTo>
                  <a:lnTo>
                    <a:pt x="1207672" y="1137651"/>
                  </a:lnTo>
                  <a:lnTo>
                    <a:pt x="1227623" y="1094801"/>
                  </a:lnTo>
                  <a:lnTo>
                    <a:pt x="1245227" y="1050339"/>
                  </a:lnTo>
                  <a:lnTo>
                    <a:pt x="1260388" y="1004378"/>
                  </a:lnTo>
                  <a:lnTo>
                    <a:pt x="1273009" y="957031"/>
                  </a:lnTo>
                  <a:lnTo>
                    <a:pt x="1282993" y="908410"/>
                  </a:lnTo>
                  <a:lnTo>
                    <a:pt x="1290245" y="858628"/>
                  </a:lnTo>
                  <a:lnTo>
                    <a:pt x="1294666" y="807797"/>
                  </a:lnTo>
                  <a:lnTo>
                    <a:pt x="1296162" y="756031"/>
                  </a:lnTo>
                  <a:lnTo>
                    <a:pt x="1294666" y="704264"/>
                  </a:lnTo>
                  <a:lnTo>
                    <a:pt x="1290245" y="653435"/>
                  </a:lnTo>
                  <a:lnTo>
                    <a:pt x="1282993" y="603655"/>
                  </a:lnTo>
                  <a:lnTo>
                    <a:pt x="1273009" y="555037"/>
                  </a:lnTo>
                  <a:lnTo>
                    <a:pt x="1260388" y="507693"/>
                  </a:lnTo>
                  <a:lnTo>
                    <a:pt x="1245227" y="461736"/>
                  </a:lnTo>
                  <a:lnTo>
                    <a:pt x="1227622" y="417278"/>
                  </a:lnTo>
                  <a:lnTo>
                    <a:pt x="1207671" y="374433"/>
                  </a:lnTo>
                  <a:lnTo>
                    <a:pt x="1185469" y="333312"/>
                  </a:lnTo>
                  <a:lnTo>
                    <a:pt x="1161114" y="294029"/>
                  </a:lnTo>
                  <a:lnTo>
                    <a:pt x="1134701" y="256695"/>
                  </a:lnTo>
                  <a:lnTo>
                    <a:pt x="1106328" y="221424"/>
                  </a:lnTo>
                  <a:lnTo>
                    <a:pt x="1076091" y="188328"/>
                  </a:lnTo>
                  <a:lnTo>
                    <a:pt x="1044087" y="157518"/>
                  </a:lnTo>
                  <a:lnTo>
                    <a:pt x="1010411" y="129109"/>
                  </a:lnTo>
                  <a:lnTo>
                    <a:pt x="975162" y="103213"/>
                  </a:lnTo>
                  <a:lnTo>
                    <a:pt x="938435" y="79941"/>
                  </a:lnTo>
                  <a:lnTo>
                    <a:pt x="900326" y="59408"/>
                  </a:lnTo>
                  <a:lnTo>
                    <a:pt x="860933" y="41724"/>
                  </a:lnTo>
                  <a:lnTo>
                    <a:pt x="820352" y="27003"/>
                  </a:lnTo>
                  <a:lnTo>
                    <a:pt x="778680" y="15358"/>
                  </a:lnTo>
                  <a:lnTo>
                    <a:pt x="736013" y="6901"/>
                  </a:lnTo>
                  <a:lnTo>
                    <a:pt x="692448" y="1744"/>
                  </a:lnTo>
                  <a:lnTo>
                    <a:pt x="64808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68161" y="4293108"/>
              <a:ext cx="1296670" cy="1512570"/>
            </a:xfrm>
            <a:custGeom>
              <a:avLst/>
              <a:gdLst/>
              <a:ahLst/>
              <a:cxnLst/>
              <a:rect l="l" t="t" r="r" b="b"/>
              <a:pathLst>
                <a:path w="1296670" h="1512570">
                  <a:moveTo>
                    <a:pt x="0" y="756031"/>
                  </a:moveTo>
                  <a:lnTo>
                    <a:pt x="1495" y="704264"/>
                  </a:lnTo>
                  <a:lnTo>
                    <a:pt x="5916" y="653435"/>
                  </a:lnTo>
                  <a:lnTo>
                    <a:pt x="13168" y="603655"/>
                  </a:lnTo>
                  <a:lnTo>
                    <a:pt x="23152" y="555037"/>
                  </a:lnTo>
                  <a:lnTo>
                    <a:pt x="35773" y="507693"/>
                  </a:lnTo>
                  <a:lnTo>
                    <a:pt x="50934" y="461736"/>
                  </a:lnTo>
                  <a:lnTo>
                    <a:pt x="68539" y="417278"/>
                  </a:lnTo>
                  <a:lnTo>
                    <a:pt x="88490" y="374433"/>
                  </a:lnTo>
                  <a:lnTo>
                    <a:pt x="110692" y="333312"/>
                  </a:lnTo>
                  <a:lnTo>
                    <a:pt x="135047" y="294029"/>
                  </a:lnTo>
                  <a:lnTo>
                    <a:pt x="161460" y="256695"/>
                  </a:lnTo>
                  <a:lnTo>
                    <a:pt x="189833" y="221424"/>
                  </a:lnTo>
                  <a:lnTo>
                    <a:pt x="220070" y="188328"/>
                  </a:lnTo>
                  <a:lnTo>
                    <a:pt x="252074" y="157518"/>
                  </a:lnTo>
                  <a:lnTo>
                    <a:pt x="285750" y="129109"/>
                  </a:lnTo>
                  <a:lnTo>
                    <a:pt x="320999" y="103213"/>
                  </a:lnTo>
                  <a:lnTo>
                    <a:pt x="357726" y="79941"/>
                  </a:lnTo>
                  <a:lnTo>
                    <a:pt x="395835" y="59408"/>
                  </a:lnTo>
                  <a:lnTo>
                    <a:pt x="435228" y="41724"/>
                  </a:lnTo>
                  <a:lnTo>
                    <a:pt x="475809" y="27003"/>
                  </a:lnTo>
                  <a:lnTo>
                    <a:pt x="517481" y="15358"/>
                  </a:lnTo>
                  <a:lnTo>
                    <a:pt x="560148" y="6901"/>
                  </a:lnTo>
                  <a:lnTo>
                    <a:pt x="603713" y="1744"/>
                  </a:lnTo>
                  <a:lnTo>
                    <a:pt x="648081" y="0"/>
                  </a:lnTo>
                  <a:lnTo>
                    <a:pt x="692448" y="1744"/>
                  </a:lnTo>
                  <a:lnTo>
                    <a:pt x="736013" y="6901"/>
                  </a:lnTo>
                  <a:lnTo>
                    <a:pt x="778680" y="15358"/>
                  </a:lnTo>
                  <a:lnTo>
                    <a:pt x="820352" y="27003"/>
                  </a:lnTo>
                  <a:lnTo>
                    <a:pt x="860933" y="41724"/>
                  </a:lnTo>
                  <a:lnTo>
                    <a:pt x="900326" y="59408"/>
                  </a:lnTo>
                  <a:lnTo>
                    <a:pt x="938435" y="79941"/>
                  </a:lnTo>
                  <a:lnTo>
                    <a:pt x="975162" y="103213"/>
                  </a:lnTo>
                  <a:lnTo>
                    <a:pt x="1010411" y="129109"/>
                  </a:lnTo>
                  <a:lnTo>
                    <a:pt x="1044087" y="157518"/>
                  </a:lnTo>
                  <a:lnTo>
                    <a:pt x="1076091" y="188328"/>
                  </a:lnTo>
                  <a:lnTo>
                    <a:pt x="1106328" y="221424"/>
                  </a:lnTo>
                  <a:lnTo>
                    <a:pt x="1134701" y="256695"/>
                  </a:lnTo>
                  <a:lnTo>
                    <a:pt x="1161114" y="294029"/>
                  </a:lnTo>
                  <a:lnTo>
                    <a:pt x="1185469" y="333312"/>
                  </a:lnTo>
                  <a:lnTo>
                    <a:pt x="1207671" y="374433"/>
                  </a:lnTo>
                  <a:lnTo>
                    <a:pt x="1227622" y="417278"/>
                  </a:lnTo>
                  <a:lnTo>
                    <a:pt x="1245227" y="461736"/>
                  </a:lnTo>
                  <a:lnTo>
                    <a:pt x="1260388" y="507693"/>
                  </a:lnTo>
                  <a:lnTo>
                    <a:pt x="1273009" y="555037"/>
                  </a:lnTo>
                  <a:lnTo>
                    <a:pt x="1282993" y="603655"/>
                  </a:lnTo>
                  <a:lnTo>
                    <a:pt x="1290245" y="653435"/>
                  </a:lnTo>
                  <a:lnTo>
                    <a:pt x="1294666" y="704264"/>
                  </a:lnTo>
                  <a:lnTo>
                    <a:pt x="1296162" y="756031"/>
                  </a:lnTo>
                  <a:lnTo>
                    <a:pt x="1294666" y="807797"/>
                  </a:lnTo>
                  <a:lnTo>
                    <a:pt x="1290245" y="858628"/>
                  </a:lnTo>
                  <a:lnTo>
                    <a:pt x="1282993" y="908411"/>
                  </a:lnTo>
                  <a:lnTo>
                    <a:pt x="1273009" y="957032"/>
                  </a:lnTo>
                  <a:lnTo>
                    <a:pt x="1260388" y="1004380"/>
                  </a:lnTo>
                  <a:lnTo>
                    <a:pt x="1245227" y="1050341"/>
                  </a:lnTo>
                  <a:lnTo>
                    <a:pt x="1227622" y="1094803"/>
                  </a:lnTo>
                  <a:lnTo>
                    <a:pt x="1207671" y="1137654"/>
                  </a:lnTo>
                  <a:lnTo>
                    <a:pt x="1185469" y="1178781"/>
                  </a:lnTo>
                  <a:lnTo>
                    <a:pt x="1161114" y="1218070"/>
                  </a:lnTo>
                  <a:lnTo>
                    <a:pt x="1134701" y="1255410"/>
                  </a:lnTo>
                  <a:lnTo>
                    <a:pt x="1106328" y="1290688"/>
                  </a:lnTo>
                  <a:lnTo>
                    <a:pt x="1076091" y="1323791"/>
                  </a:lnTo>
                  <a:lnTo>
                    <a:pt x="1044087" y="1354606"/>
                  </a:lnTo>
                  <a:lnTo>
                    <a:pt x="1010412" y="1383021"/>
                  </a:lnTo>
                  <a:lnTo>
                    <a:pt x="975162" y="1408923"/>
                  </a:lnTo>
                  <a:lnTo>
                    <a:pt x="938435" y="1432200"/>
                  </a:lnTo>
                  <a:lnTo>
                    <a:pt x="900326" y="1452739"/>
                  </a:lnTo>
                  <a:lnTo>
                    <a:pt x="860933" y="1470427"/>
                  </a:lnTo>
                  <a:lnTo>
                    <a:pt x="820352" y="1485152"/>
                  </a:lnTo>
                  <a:lnTo>
                    <a:pt x="778680" y="1496800"/>
                  </a:lnTo>
                  <a:lnTo>
                    <a:pt x="736013" y="1505260"/>
                  </a:lnTo>
                  <a:lnTo>
                    <a:pt x="692448" y="1510419"/>
                  </a:lnTo>
                  <a:lnTo>
                    <a:pt x="648081" y="1512163"/>
                  </a:lnTo>
                  <a:lnTo>
                    <a:pt x="603713" y="1510417"/>
                  </a:lnTo>
                  <a:lnTo>
                    <a:pt x="560148" y="1505257"/>
                  </a:lnTo>
                  <a:lnTo>
                    <a:pt x="517481" y="1496797"/>
                  </a:lnTo>
                  <a:lnTo>
                    <a:pt x="475809" y="1485147"/>
                  </a:lnTo>
                  <a:lnTo>
                    <a:pt x="435228" y="1470422"/>
                  </a:lnTo>
                  <a:lnTo>
                    <a:pt x="395835" y="1452734"/>
                  </a:lnTo>
                  <a:lnTo>
                    <a:pt x="357726" y="1432195"/>
                  </a:lnTo>
                  <a:lnTo>
                    <a:pt x="320999" y="1408918"/>
                  </a:lnTo>
                  <a:lnTo>
                    <a:pt x="285750" y="1383015"/>
                  </a:lnTo>
                  <a:lnTo>
                    <a:pt x="252074" y="1354601"/>
                  </a:lnTo>
                  <a:lnTo>
                    <a:pt x="220070" y="1323786"/>
                  </a:lnTo>
                  <a:lnTo>
                    <a:pt x="189833" y="1290683"/>
                  </a:lnTo>
                  <a:lnTo>
                    <a:pt x="161460" y="1255406"/>
                  </a:lnTo>
                  <a:lnTo>
                    <a:pt x="135047" y="1218066"/>
                  </a:lnTo>
                  <a:lnTo>
                    <a:pt x="110692" y="1178777"/>
                  </a:lnTo>
                  <a:lnTo>
                    <a:pt x="88490" y="1137651"/>
                  </a:lnTo>
                  <a:lnTo>
                    <a:pt x="68539" y="1094801"/>
                  </a:lnTo>
                  <a:lnTo>
                    <a:pt x="50934" y="1050339"/>
                  </a:lnTo>
                  <a:lnTo>
                    <a:pt x="35773" y="1004378"/>
                  </a:lnTo>
                  <a:lnTo>
                    <a:pt x="23152" y="957031"/>
                  </a:lnTo>
                  <a:lnTo>
                    <a:pt x="13168" y="908410"/>
                  </a:lnTo>
                  <a:lnTo>
                    <a:pt x="5916" y="858628"/>
                  </a:lnTo>
                  <a:lnTo>
                    <a:pt x="1495" y="807797"/>
                  </a:lnTo>
                  <a:lnTo>
                    <a:pt x="0" y="756031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44233" y="4293108"/>
              <a:ext cx="1296670" cy="1512570"/>
            </a:xfrm>
            <a:custGeom>
              <a:avLst/>
              <a:gdLst/>
              <a:ahLst/>
              <a:cxnLst/>
              <a:rect l="l" t="t" r="r" b="b"/>
              <a:pathLst>
                <a:path w="1296670" h="1512570">
                  <a:moveTo>
                    <a:pt x="648081" y="0"/>
                  </a:moveTo>
                  <a:lnTo>
                    <a:pt x="603699" y="1744"/>
                  </a:lnTo>
                  <a:lnTo>
                    <a:pt x="560121" y="6901"/>
                  </a:lnTo>
                  <a:lnTo>
                    <a:pt x="517444" y="15358"/>
                  </a:lnTo>
                  <a:lnTo>
                    <a:pt x="475764" y="27003"/>
                  </a:lnTo>
                  <a:lnTo>
                    <a:pt x="435178" y="41724"/>
                  </a:lnTo>
                  <a:lnTo>
                    <a:pt x="395781" y="59408"/>
                  </a:lnTo>
                  <a:lnTo>
                    <a:pt x="357671" y="79941"/>
                  </a:lnTo>
                  <a:lnTo>
                    <a:pt x="320943" y="103213"/>
                  </a:lnTo>
                  <a:lnTo>
                    <a:pt x="285694" y="129109"/>
                  </a:lnTo>
                  <a:lnTo>
                    <a:pt x="252020" y="157518"/>
                  </a:lnTo>
                  <a:lnTo>
                    <a:pt x="220019" y="188328"/>
                  </a:lnTo>
                  <a:lnTo>
                    <a:pt x="189785" y="221424"/>
                  </a:lnTo>
                  <a:lnTo>
                    <a:pt x="161416" y="256695"/>
                  </a:lnTo>
                  <a:lnTo>
                    <a:pt x="135009" y="294029"/>
                  </a:lnTo>
                  <a:lnTo>
                    <a:pt x="110658" y="333312"/>
                  </a:lnTo>
                  <a:lnTo>
                    <a:pt x="88462" y="374433"/>
                  </a:lnTo>
                  <a:lnTo>
                    <a:pt x="68516" y="417278"/>
                  </a:lnTo>
                  <a:lnTo>
                    <a:pt x="50917" y="461736"/>
                  </a:lnTo>
                  <a:lnTo>
                    <a:pt x="35760" y="507693"/>
                  </a:lnTo>
                  <a:lnTo>
                    <a:pt x="23143" y="555037"/>
                  </a:lnTo>
                  <a:lnTo>
                    <a:pt x="13163" y="603655"/>
                  </a:lnTo>
                  <a:lnTo>
                    <a:pt x="5914" y="653435"/>
                  </a:lnTo>
                  <a:lnTo>
                    <a:pt x="1494" y="704264"/>
                  </a:lnTo>
                  <a:lnTo>
                    <a:pt x="0" y="756031"/>
                  </a:lnTo>
                  <a:lnTo>
                    <a:pt x="1494" y="807797"/>
                  </a:lnTo>
                  <a:lnTo>
                    <a:pt x="5914" y="858628"/>
                  </a:lnTo>
                  <a:lnTo>
                    <a:pt x="13163" y="908411"/>
                  </a:lnTo>
                  <a:lnTo>
                    <a:pt x="23144" y="957032"/>
                  </a:lnTo>
                  <a:lnTo>
                    <a:pt x="35761" y="1004380"/>
                  </a:lnTo>
                  <a:lnTo>
                    <a:pt x="50917" y="1050341"/>
                  </a:lnTo>
                  <a:lnTo>
                    <a:pt x="68517" y="1094803"/>
                  </a:lnTo>
                  <a:lnTo>
                    <a:pt x="88464" y="1137654"/>
                  </a:lnTo>
                  <a:lnTo>
                    <a:pt x="110660" y="1178781"/>
                  </a:lnTo>
                  <a:lnTo>
                    <a:pt x="135011" y="1218070"/>
                  </a:lnTo>
                  <a:lnTo>
                    <a:pt x="161420" y="1255410"/>
                  </a:lnTo>
                  <a:lnTo>
                    <a:pt x="189789" y="1290688"/>
                  </a:lnTo>
                  <a:lnTo>
                    <a:pt x="220024" y="1323791"/>
                  </a:lnTo>
                  <a:lnTo>
                    <a:pt x="252027" y="1354606"/>
                  </a:lnTo>
                  <a:lnTo>
                    <a:pt x="285701" y="1383021"/>
                  </a:lnTo>
                  <a:lnTo>
                    <a:pt x="320952" y="1408923"/>
                  </a:lnTo>
                  <a:lnTo>
                    <a:pt x="357681" y="1432200"/>
                  </a:lnTo>
                  <a:lnTo>
                    <a:pt x="395793" y="1452739"/>
                  </a:lnTo>
                  <a:lnTo>
                    <a:pt x="435192" y="1470427"/>
                  </a:lnTo>
                  <a:lnTo>
                    <a:pt x="475780" y="1485152"/>
                  </a:lnTo>
                  <a:lnTo>
                    <a:pt x="517463" y="1496800"/>
                  </a:lnTo>
                  <a:lnTo>
                    <a:pt x="560144" y="1505260"/>
                  </a:lnTo>
                  <a:lnTo>
                    <a:pt x="603736" y="1510419"/>
                  </a:lnTo>
                  <a:lnTo>
                    <a:pt x="648081" y="1512163"/>
                  </a:lnTo>
                  <a:lnTo>
                    <a:pt x="692460" y="1510417"/>
                  </a:lnTo>
                  <a:lnTo>
                    <a:pt x="736026" y="1505257"/>
                  </a:lnTo>
                  <a:lnTo>
                    <a:pt x="778693" y="1496797"/>
                  </a:lnTo>
                  <a:lnTo>
                    <a:pt x="820365" y="1485147"/>
                  </a:lnTo>
                  <a:lnTo>
                    <a:pt x="860944" y="1470422"/>
                  </a:lnTo>
                  <a:lnTo>
                    <a:pt x="900336" y="1452734"/>
                  </a:lnTo>
                  <a:lnTo>
                    <a:pt x="938443" y="1432195"/>
                  </a:lnTo>
                  <a:lnTo>
                    <a:pt x="975170" y="1408918"/>
                  </a:lnTo>
                  <a:lnTo>
                    <a:pt x="1010418" y="1383015"/>
                  </a:lnTo>
                  <a:lnTo>
                    <a:pt x="1044092" y="1354601"/>
                  </a:lnTo>
                  <a:lnTo>
                    <a:pt x="1076096" y="1323786"/>
                  </a:lnTo>
                  <a:lnTo>
                    <a:pt x="1106332" y="1290683"/>
                  </a:lnTo>
                  <a:lnTo>
                    <a:pt x="1134704" y="1255406"/>
                  </a:lnTo>
                  <a:lnTo>
                    <a:pt x="1161116" y="1218066"/>
                  </a:lnTo>
                  <a:lnTo>
                    <a:pt x="1185471" y="1178777"/>
                  </a:lnTo>
                  <a:lnTo>
                    <a:pt x="1207672" y="1137651"/>
                  </a:lnTo>
                  <a:lnTo>
                    <a:pt x="1227623" y="1094801"/>
                  </a:lnTo>
                  <a:lnTo>
                    <a:pt x="1245227" y="1050339"/>
                  </a:lnTo>
                  <a:lnTo>
                    <a:pt x="1260388" y="1004378"/>
                  </a:lnTo>
                  <a:lnTo>
                    <a:pt x="1273009" y="957031"/>
                  </a:lnTo>
                  <a:lnTo>
                    <a:pt x="1282993" y="908410"/>
                  </a:lnTo>
                  <a:lnTo>
                    <a:pt x="1290245" y="858628"/>
                  </a:lnTo>
                  <a:lnTo>
                    <a:pt x="1294666" y="807797"/>
                  </a:lnTo>
                  <a:lnTo>
                    <a:pt x="1296162" y="756031"/>
                  </a:lnTo>
                  <a:lnTo>
                    <a:pt x="1294666" y="704264"/>
                  </a:lnTo>
                  <a:lnTo>
                    <a:pt x="1290245" y="653435"/>
                  </a:lnTo>
                  <a:lnTo>
                    <a:pt x="1282993" y="603655"/>
                  </a:lnTo>
                  <a:lnTo>
                    <a:pt x="1273009" y="555037"/>
                  </a:lnTo>
                  <a:lnTo>
                    <a:pt x="1260388" y="507693"/>
                  </a:lnTo>
                  <a:lnTo>
                    <a:pt x="1245227" y="461736"/>
                  </a:lnTo>
                  <a:lnTo>
                    <a:pt x="1227622" y="417278"/>
                  </a:lnTo>
                  <a:lnTo>
                    <a:pt x="1207671" y="374433"/>
                  </a:lnTo>
                  <a:lnTo>
                    <a:pt x="1185469" y="333312"/>
                  </a:lnTo>
                  <a:lnTo>
                    <a:pt x="1161114" y="294029"/>
                  </a:lnTo>
                  <a:lnTo>
                    <a:pt x="1134701" y="256695"/>
                  </a:lnTo>
                  <a:lnTo>
                    <a:pt x="1106328" y="221424"/>
                  </a:lnTo>
                  <a:lnTo>
                    <a:pt x="1076091" y="188328"/>
                  </a:lnTo>
                  <a:lnTo>
                    <a:pt x="1044087" y="157518"/>
                  </a:lnTo>
                  <a:lnTo>
                    <a:pt x="1010411" y="129109"/>
                  </a:lnTo>
                  <a:lnTo>
                    <a:pt x="975162" y="103213"/>
                  </a:lnTo>
                  <a:lnTo>
                    <a:pt x="938435" y="79941"/>
                  </a:lnTo>
                  <a:lnTo>
                    <a:pt x="900326" y="59408"/>
                  </a:lnTo>
                  <a:lnTo>
                    <a:pt x="860933" y="41724"/>
                  </a:lnTo>
                  <a:lnTo>
                    <a:pt x="820352" y="27003"/>
                  </a:lnTo>
                  <a:lnTo>
                    <a:pt x="778680" y="15358"/>
                  </a:lnTo>
                  <a:lnTo>
                    <a:pt x="736013" y="6901"/>
                  </a:lnTo>
                  <a:lnTo>
                    <a:pt x="692448" y="1744"/>
                  </a:lnTo>
                  <a:lnTo>
                    <a:pt x="64808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44233" y="4293108"/>
              <a:ext cx="1296670" cy="1512570"/>
            </a:xfrm>
            <a:custGeom>
              <a:avLst/>
              <a:gdLst/>
              <a:ahLst/>
              <a:cxnLst/>
              <a:rect l="l" t="t" r="r" b="b"/>
              <a:pathLst>
                <a:path w="1296670" h="1512570">
                  <a:moveTo>
                    <a:pt x="0" y="756031"/>
                  </a:moveTo>
                  <a:lnTo>
                    <a:pt x="1494" y="704264"/>
                  </a:lnTo>
                  <a:lnTo>
                    <a:pt x="5914" y="653435"/>
                  </a:lnTo>
                  <a:lnTo>
                    <a:pt x="13163" y="603655"/>
                  </a:lnTo>
                  <a:lnTo>
                    <a:pt x="23143" y="555037"/>
                  </a:lnTo>
                  <a:lnTo>
                    <a:pt x="35760" y="507693"/>
                  </a:lnTo>
                  <a:lnTo>
                    <a:pt x="50917" y="461736"/>
                  </a:lnTo>
                  <a:lnTo>
                    <a:pt x="68516" y="417278"/>
                  </a:lnTo>
                  <a:lnTo>
                    <a:pt x="88462" y="374433"/>
                  </a:lnTo>
                  <a:lnTo>
                    <a:pt x="110658" y="333312"/>
                  </a:lnTo>
                  <a:lnTo>
                    <a:pt x="135009" y="294029"/>
                  </a:lnTo>
                  <a:lnTo>
                    <a:pt x="161416" y="256695"/>
                  </a:lnTo>
                  <a:lnTo>
                    <a:pt x="189785" y="221424"/>
                  </a:lnTo>
                  <a:lnTo>
                    <a:pt x="220019" y="188328"/>
                  </a:lnTo>
                  <a:lnTo>
                    <a:pt x="252020" y="157518"/>
                  </a:lnTo>
                  <a:lnTo>
                    <a:pt x="285694" y="129109"/>
                  </a:lnTo>
                  <a:lnTo>
                    <a:pt x="320943" y="103213"/>
                  </a:lnTo>
                  <a:lnTo>
                    <a:pt x="357671" y="79941"/>
                  </a:lnTo>
                  <a:lnTo>
                    <a:pt x="395781" y="59408"/>
                  </a:lnTo>
                  <a:lnTo>
                    <a:pt x="435178" y="41724"/>
                  </a:lnTo>
                  <a:lnTo>
                    <a:pt x="475764" y="27003"/>
                  </a:lnTo>
                  <a:lnTo>
                    <a:pt x="517444" y="15358"/>
                  </a:lnTo>
                  <a:lnTo>
                    <a:pt x="560121" y="6901"/>
                  </a:lnTo>
                  <a:lnTo>
                    <a:pt x="603699" y="1744"/>
                  </a:lnTo>
                  <a:lnTo>
                    <a:pt x="648081" y="0"/>
                  </a:lnTo>
                  <a:lnTo>
                    <a:pt x="692448" y="1744"/>
                  </a:lnTo>
                  <a:lnTo>
                    <a:pt x="736013" y="6901"/>
                  </a:lnTo>
                  <a:lnTo>
                    <a:pt x="778680" y="15358"/>
                  </a:lnTo>
                  <a:lnTo>
                    <a:pt x="820352" y="27003"/>
                  </a:lnTo>
                  <a:lnTo>
                    <a:pt x="860933" y="41724"/>
                  </a:lnTo>
                  <a:lnTo>
                    <a:pt x="900326" y="59408"/>
                  </a:lnTo>
                  <a:lnTo>
                    <a:pt x="938435" y="79941"/>
                  </a:lnTo>
                  <a:lnTo>
                    <a:pt x="975162" y="103213"/>
                  </a:lnTo>
                  <a:lnTo>
                    <a:pt x="1010411" y="129109"/>
                  </a:lnTo>
                  <a:lnTo>
                    <a:pt x="1044087" y="157518"/>
                  </a:lnTo>
                  <a:lnTo>
                    <a:pt x="1076091" y="188328"/>
                  </a:lnTo>
                  <a:lnTo>
                    <a:pt x="1106328" y="221424"/>
                  </a:lnTo>
                  <a:lnTo>
                    <a:pt x="1134701" y="256695"/>
                  </a:lnTo>
                  <a:lnTo>
                    <a:pt x="1161114" y="294029"/>
                  </a:lnTo>
                  <a:lnTo>
                    <a:pt x="1185469" y="333312"/>
                  </a:lnTo>
                  <a:lnTo>
                    <a:pt x="1207671" y="374433"/>
                  </a:lnTo>
                  <a:lnTo>
                    <a:pt x="1227622" y="417278"/>
                  </a:lnTo>
                  <a:lnTo>
                    <a:pt x="1245227" y="461736"/>
                  </a:lnTo>
                  <a:lnTo>
                    <a:pt x="1260388" y="507693"/>
                  </a:lnTo>
                  <a:lnTo>
                    <a:pt x="1273009" y="555037"/>
                  </a:lnTo>
                  <a:lnTo>
                    <a:pt x="1282993" y="603655"/>
                  </a:lnTo>
                  <a:lnTo>
                    <a:pt x="1290245" y="653435"/>
                  </a:lnTo>
                  <a:lnTo>
                    <a:pt x="1294666" y="704264"/>
                  </a:lnTo>
                  <a:lnTo>
                    <a:pt x="1296162" y="756031"/>
                  </a:lnTo>
                  <a:lnTo>
                    <a:pt x="1294666" y="807797"/>
                  </a:lnTo>
                  <a:lnTo>
                    <a:pt x="1290245" y="858628"/>
                  </a:lnTo>
                  <a:lnTo>
                    <a:pt x="1282993" y="908411"/>
                  </a:lnTo>
                  <a:lnTo>
                    <a:pt x="1273009" y="957032"/>
                  </a:lnTo>
                  <a:lnTo>
                    <a:pt x="1260388" y="1004380"/>
                  </a:lnTo>
                  <a:lnTo>
                    <a:pt x="1245227" y="1050341"/>
                  </a:lnTo>
                  <a:lnTo>
                    <a:pt x="1227622" y="1094803"/>
                  </a:lnTo>
                  <a:lnTo>
                    <a:pt x="1207671" y="1137654"/>
                  </a:lnTo>
                  <a:lnTo>
                    <a:pt x="1185469" y="1178781"/>
                  </a:lnTo>
                  <a:lnTo>
                    <a:pt x="1161114" y="1218070"/>
                  </a:lnTo>
                  <a:lnTo>
                    <a:pt x="1134701" y="1255410"/>
                  </a:lnTo>
                  <a:lnTo>
                    <a:pt x="1106328" y="1290688"/>
                  </a:lnTo>
                  <a:lnTo>
                    <a:pt x="1076091" y="1323791"/>
                  </a:lnTo>
                  <a:lnTo>
                    <a:pt x="1044087" y="1354606"/>
                  </a:lnTo>
                  <a:lnTo>
                    <a:pt x="1010412" y="1383021"/>
                  </a:lnTo>
                  <a:lnTo>
                    <a:pt x="975162" y="1408923"/>
                  </a:lnTo>
                  <a:lnTo>
                    <a:pt x="938435" y="1432200"/>
                  </a:lnTo>
                  <a:lnTo>
                    <a:pt x="900326" y="1452739"/>
                  </a:lnTo>
                  <a:lnTo>
                    <a:pt x="860933" y="1470427"/>
                  </a:lnTo>
                  <a:lnTo>
                    <a:pt x="820352" y="1485152"/>
                  </a:lnTo>
                  <a:lnTo>
                    <a:pt x="778680" y="1496800"/>
                  </a:lnTo>
                  <a:lnTo>
                    <a:pt x="736013" y="1505260"/>
                  </a:lnTo>
                  <a:lnTo>
                    <a:pt x="692448" y="1510419"/>
                  </a:lnTo>
                  <a:lnTo>
                    <a:pt x="648081" y="1512163"/>
                  </a:lnTo>
                  <a:lnTo>
                    <a:pt x="603699" y="1510417"/>
                  </a:lnTo>
                  <a:lnTo>
                    <a:pt x="560121" y="1505257"/>
                  </a:lnTo>
                  <a:lnTo>
                    <a:pt x="517444" y="1496797"/>
                  </a:lnTo>
                  <a:lnTo>
                    <a:pt x="475764" y="1485147"/>
                  </a:lnTo>
                  <a:lnTo>
                    <a:pt x="435178" y="1470422"/>
                  </a:lnTo>
                  <a:lnTo>
                    <a:pt x="395781" y="1452734"/>
                  </a:lnTo>
                  <a:lnTo>
                    <a:pt x="357671" y="1432195"/>
                  </a:lnTo>
                  <a:lnTo>
                    <a:pt x="320943" y="1408918"/>
                  </a:lnTo>
                  <a:lnTo>
                    <a:pt x="285694" y="1383015"/>
                  </a:lnTo>
                  <a:lnTo>
                    <a:pt x="252020" y="1354601"/>
                  </a:lnTo>
                  <a:lnTo>
                    <a:pt x="220019" y="1323786"/>
                  </a:lnTo>
                  <a:lnTo>
                    <a:pt x="189785" y="1290683"/>
                  </a:lnTo>
                  <a:lnTo>
                    <a:pt x="161416" y="1255406"/>
                  </a:lnTo>
                  <a:lnTo>
                    <a:pt x="135009" y="1218066"/>
                  </a:lnTo>
                  <a:lnTo>
                    <a:pt x="110658" y="1178777"/>
                  </a:lnTo>
                  <a:lnTo>
                    <a:pt x="88462" y="1137651"/>
                  </a:lnTo>
                  <a:lnTo>
                    <a:pt x="68516" y="1094801"/>
                  </a:lnTo>
                  <a:lnTo>
                    <a:pt x="50917" y="1050339"/>
                  </a:lnTo>
                  <a:lnTo>
                    <a:pt x="35760" y="1004378"/>
                  </a:lnTo>
                  <a:lnTo>
                    <a:pt x="23143" y="957031"/>
                  </a:lnTo>
                  <a:lnTo>
                    <a:pt x="13163" y="908410"/>
                  </a:lnTo>
                  <a:lnTo>
                    <a:pt x="5914" y="858628"/>
                  </a:lnTo>
                  <a:lnTo>
                    <a:pt x="1494" y="807797"/>
                  </a:lnTo>
                  <a:lnTo>
                    <a:pt x="0" y="756031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44233" y="4365117"/>
              <a:ext cx="720090" cy="1368425"/>
            </a:xfrm>
            <a:custGeom>
              <a:avLst/>
              <a:gdLst/>
              <a:ahLst/>
              <a:cxnLst/>
              <a:rect l="l" t="t" r="r" b="b"/>
              <a:pathLst>
                <a:path w="720090" h="1368425">
                  <a:moveTo>
                    <a:pt x="360044" y="0"/>
                  </a:moveTo>
                  <a:lnTo>
                    <a:pt x="295317" y="11018"/>
                  </a:lnTo>
                  <a:lnTo>
                    <a:pt x="234399" y="42788"/>
                  </a:lnTo>
                  <a:lnTo>
                    <a:pt x="178308" y="93377"/>
                  </a:lnTo>
                  <a:lnTo>
                    <a:pt x="152389" y="125126"/>
                  </a:lnTo>
                  <a:lnTo>
                    <a:pt x="128058" y="160856"/>
                  </a:lnTo>
                  <a:lnTo>
                    <a:pt x="105441" y="200326"/>
                  </a:lnTo>
                  <a:lnTo>
                    <a:pt x="84666" y="243294"/>
                  </a:lnTo>
                  <a:lnTo>
                    <a:pt x="65860" y="289519"/>
                  </a:lnTo>
                  <a:lnTo>
                    <a:pt x="49148" y="338760"/>
                  </a:lnTo>
                  <a:lnTo>
                    <a:pt x="34660" y="390776"/>
                  </a:lnTo>
                  <a:lnTo>
                    <a:pt x="22521" y="445324"/>
                  </a:lnTo>
                  <a:lnTo>
                    <a:pt x="12858" y="502164"/>
                  </a:lnTo>
                  <a:lnTo>
                    <a:pt x="5799" y="561054"/>
                  </a:lnTo>
                  <a:lnTo>
                    <a:pt x="1471" y="621754"/>
                  </a:lnTo>
                  <a:lnTo>
                    <a:pt x="0" y="684021"/>
                  </a:lnTo>
                  <a:lnTo>
                    <a:pt x="1471" y="746290"/>
                  </a:lnTo>
                  <a:lnTo>
                    <a:pt x="5799" y="806992"/>
                  </a:lnTo>
                  <a:lnTo>
                    <a:pt x="12858" y="865887"/>
                  </a:lnTo>
                  <a:lnTo>
                    <a:pt x="22521" y="922732"/>
                  </a:lnTo>
                  <a:lnTo>
                    <a:pt x="34661" y="977287"/>
                  </a:lnTo>
                  <a:lnTo>
                    <a:pt x="49149" y="1029309"/>
                  </a:lnTo>
                  <a:lnTo>
                    <a:pt x="65861" y="1078558"/>
                  </a:lnTo>
                  <a:lnTo>
                    <a:pt x="84668" y="1124791"/>
                  </a:lnTo>
                  <a:lnTo>
                    <a:pt x="105444" y="1167768"/>
                  </a:lnTo>
                  <a:lnTo>
                    <a:pt x="128061" y="1207246"/>
                  </a:lnTo>
                  <a:lnTo>
                    <a:pt x="152393" y="1242984"/>
                  </a:lnTo>
                  <a:lnTo>
                    <a:pt x="178313" y="1274741"/>
                  </a:lnTo>
                  <a:lnTo>
                    <a:pt x="205693" y="1302275"/>
                  </a:lnTo>
                  <a:lnTo>
                    <a:pt x="264328" y="1343707"/>
                  </a:lnTo>
                  <a:lnTo>
                    <a:pt x="327290" y="1365349"/>
                  </a:lnTo>
                  <a:lnTo>
                    <a:pt x="360044" y="1368145"/>
                  </a:lnTo>
                  <a:lnTo>
                    <a:pt x="392810" y="1365347"/>
                  </a:lnTo>
                  <a:lnTo>
                    <a:pt x="455734" y="1343703"/>
                  </a:lnTo>
                  <a:lnTo>
                    <a:pt x="514353" y="1302269"/>
                  </a:lnTo>
                  <a:lnTo>
                    <a:pt x="541730" y="1274735"/>
                  </a:lnTo>
                  <a:lnTo>
                    <a:pt x="567649" y="1242979"/>
                  </a:lnTo>
                  <a:lnTo>
                    <a:pt x="591982" y="1207241"/>
                  </a:lnTo>
                  <a:lnTo>
                    <a:pt x="614602" y="1167763"/>
                  </a:lnTo>
                  <a:lnTo>
                    <a:pt x="635383" y="1124787"/>
                  </a:lnTo>
                  <a:lnTo>
                    <a:pt x="654195" y="1078554"/>
                  </a:lnTo>
                  <a:lnTo>
                    <a:pt x="670913" y="1029306"/>
                  </a:lnTo>
                  <a:lnTo>
                    <a:pt x="685408" y="977285"/>
                  </a:lnTo>
                  <a:lnTo>
                    <a:pt x="697554" y="922730"/>
                  </a:lnTo>
                  <a:lnTo>
                    <a:pt x="707222" y="865886"/>
                  </a:lnTo>
                  <a:lnTo>
                    <a:pt x="714286" y="806992"/>
                  </a:lnTo>
                  <a:lnTo>
                    <a:pt x="718617" y="746290"/>
                  </a:lnTo>
                  <a:lnTo>
                    <a:pt x="720089" y="684021"/>
                  </a:lnTo>
                  <a:lnTo>
                    <a:pt x="718617" y="621754"/>
                  </a:lnTo>
                  <a:lnTo>
                    <a:pt x="714286" y="561054"/>
                  </a:lnTo>
                  <a:lnTo>
                    <a:pt x="707222" y="502164"/>
                  </a:lnTo>
                  <a:lnTo>
                    <a:pt x="697554" y="445324"/>
                  </a:lnTo>
                  <a:lnTo>
                    <a:pt x="685408" y="390776"/>
                  </a:lnTo>
                  <a:lnTo>
                    <a:pt x="670912" y="338760"/>
                  </a:lnTo>
                  <a:lnTo>
                    <a:pt x="654194" y="289519"/>
                  </a:lnTo>
                  <a:lnTo>
                    <a:pt x="635381" y="243294"/>
                  </a:lnTo>
                  <a:lnTo>
                    <a:pt x="614600" y="200326"/>
                  </a:lnTo>
                  <a:lnTo>
                    <a:pt x="591979" y="160856"/>
                  </a:lnTo>
                  <a:lnTo>
                    <a:pt x="567645" y="125126"/>
                  </a:lnTo>
                  <a:lnTo>
                    <a:pt x="541725" y="93377"/>
                  </a:lnTo>
                  <a:lnTo>
                    <a:pt x="514347" y="65851"/>
                  </a:lnTo>
                  <a:lnTo>
                    <a:pt x="455727" y="24430"/>
                  </a:lnTo>
                  <a:lnTo>
                    <a:pt x="392802" y="2794"/>
                  </a:lnTo>
                  <a:lnTo>
                    <a:pt x="36004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44233" y="4365117"/>
              <a:ext cx="720090" cy="1368425"/>
            </a:xfrm>
            <a:custGeom>
              <a:avLst/>
              <a:gdLst/>
              <a:ahLst/>
              <a:cxnLst/>
              <a:rect l="l" t="t" r="r" b="b"/>
              <a:pathLst>
                <a:path w="720090" h="1368425">
                  <a:moveTo>
                    <a:pt x="0" y="684021"/>
                  </a:moveTo>
                  <a:lnTo>
                    <a:pt x="1471" y="621754"/>
                  </a:lnTo>
                  <a:lnTo>
                    <a:pt x="5799" y="561054"/>
                  </a:lnTo>
                  <a:lnTo>
                    <a:pt x="12858" y="502164"/>
                  </a:lnTo>
                  <a:lnTo>
                    <a:pt x="22521" y="445324"/>
                  </a:lnTo>
                  <a:lnTo>
                    <a:pt x="34660" y="390776"/>
                  </a:lnTo>
                  <a:lnTo>
                    <a:pt x="49148" y="338760"/>
                  </a:lnTo>
                  <a:lnTo>
                    <a:pt x="65860" y="289519"/>
                  </a:lnTo>
                  <a:lnTo>
                    <a:pt x="84666" y="243294"/>
                  </a:lnTo>
                  <a:lnTo>
                    <a:pt x="105441" y="200326"/>
                  </a:lnTo>
                  <a:lnTo>
                    <a:pt x="128058" y="160856"/>
                  </a:lnTo>
                  <a:lnTo>
                    <a:pt x="152389" y="125126"/>
                  </a:lnTo>
                  <a:lnTo>
                    <a:pt x="178308" y="93377"/>
                  </a:lnTo>
                  <a:lnTo>
                    <a:pt x="205687" y="65851"/>
                  </a:lnTo>
                  <a:lnTo>
                    <a:pt x="264318" y="24430"/>
                  </a:lnTo>
                  <a:lnTo>
                    <a:pt x="327268" y="2794"/>
                  </a:lnTo>
                  <a:lnTo>
                    <a:pt x="360044" y="0"/>
                  </a:lnTo>
                  <a:lnTo>
                    <a:pt x="392802" y="2794"/>
                  </a:lnTo>
                  <a:lnTo>
                    <a:pt x="424739" y="11018"/>
                  </a:lnTo>
                  <a:lnTo>
                    <a:pt x="485639" y="42788"/>
                  </a:lnTo>
                  <a:lnTo>
                    <a:pt x="541725" y="93377"/>
                  </a:lnTo>
                  <a:lnTo>
                    <a:pt x="567645" y="125126"/>
                  </a:lnTo>
                  <a:lnTo>
                    <a:pt x="591979" y="160856"/>
                  </a:lnTo>
                  <a:lnTo>
                    <a:pt x="614600" y="200326"/>
                  </a:lnTo>
                  <a:lnTo>
                    <a:pt x="635381" y="243294"/>
                  </a:lnTo>
                  <a:lnTo>
                    <a:pt x="654194" y="289519"/>
                  </a:lnTo>
                  <a:lnTo>
                    <a:pt x="670912" y="338760"/>
                  </a:lnTo>
                  <a:lnTo>
                    <a:pt x="685408" y="390776"/>
                  </a:lnTo>
                  <a:lnTo>
                    <a:pt x="697554" y="445324"/>
                  </a:lnTo>
                  <a:lnTo>
                    <a:pt x="707222" y="502164"/>
                  </a:lnTo>
                  <a:lnTo>
                    <a:pt x="714286" y="561054"/>
                  </a:lnTo>
                  <a:lnTo>
                    <a:pt x="718617" y="621754"/>
                  </a:lnTo>
                  <a:lnTo>
                    <a:pt x="720089" y="684021"/>
                  </a:lnTo>
                  <a:lnTo>
                    <a:pt x="718617" y="746290"/>
                  </a:lnTo>
                  <a:lnTo>
                    <a:pt x="714286" y="806992"/>
                  </a:lnTo>
                  <a:lnTo>
                    <a:pt x="707222" y="865887"/>
                  </a:lnTo>
                  <a:lnTo>
                    <a:pt x="697554" y="922732"/>
                  </a:lnTo>
                  <a:lnTo>
                    <a:pt x="685408" y="977287"/>
                  </a:lnTo>
                  <a:lnTo>
                    <a:pt x="670912" y="1029309"/>
                  </a:lnTo>
                  <a:lnTo>
                    <a:pt x="654194" y="1078558"/>
                  </a:lnTo>
                  <a:lnTo>
                    <a:pt x="635381" y="1124791"/>
                  </a:lnTo>
                  <a:lnTo>
                    <a:pt x="614600" y="1167768"/>
                  </a:lnTo>
                  <a:lnTo>
                    <a:pt x="591979" y="1207246"/>
                  </a:lnTo>
                  <a:lnTo>
                    <a:pt x="567645" y="1242984"/>
                  </a:lnTo>
                  <a:lnTo>
                    <a:pt x="541725" y="1274741"/>
                  </a:lnTo>
                  <a:lnTo>
                    <a:pt x="514347" y="1302275"/>
                  </a:lnTo>
                  <a:lnTo>
                    <a:pt x="455727" y="1343707"/>
                  </a:lnTo>
                  <a:lnTo>
                    <a:pt x="392802" y="1365349"/>
                  </a:lnTo>
                  <a:lnTo>
                    <a:pt x="360044" y="1368145"/>
                  </a:lnTo>
                  <a:lnTo>
                    <a:pt x="327268" y="1365347"/>
                  </a:lnTo>
                  <a:lnTo>
                    <a:pt x="295317" y="1357119"/>
                  </a:lnTo>
                  <a:lnTo>
                    <a:pt x="234399" y="1325339"/>
                  </a:lnTo>
                  <a:lnTo>
                    <a:pt x="178307" y="1274735"/>
                  </a:lnTo>
                  <a:lnTo>
                    <a:pt x="152389" y="1242979"/>
                  </a:lnTo>
                  <a:lnTo>
                    <a:pt x="128058" y="1207241"/>
                  </a:lnTo>
                  <a:lnTo>
                    <a:pt x="105441" y="1167763"/>
                  </a:lnTo>
                  <a:lnTo>
                    <a:pt x="84666" y="1124787"/>
                  </a:lnTo>
                  <a:lnTo>
                    <a:pt x="65860" y="1078554"/>
                  </a:lnTo>
                  <a:lnTo>
                    <a:pt x="49148" y="1029306"/>
                  </a:lnTo>
                  <a:lnTo>
                    <a:pt x="34660" y="977285"/>
                  </a:lnTo>
                  <a:lnTo>
                    <a:pt x="22521" y="922730"/>
                  </a:lnTo>
                  <a:lnTo>
                    <a:pt x="12858" y="865886"/>
                  </a:lnTo>
                  <a:lnTo>
                    <a:pt x="5799" y="806992"/>
                  </a:lnTo>
                  <a:lnTo>
                    <a:pt x="1471" y="746290"/>
                  </a:lnTo>
                  <a:lnTo>
                    <a:pt x="0" y="684021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283077" y="1296161"/>
            <a:ext cx="1810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4585" algn="l"/>
              </a:tabLst>
            </a:pPr>
            <a:r>
              <a:rPr sz="1800" spc="-40" dirty="0">
                <a:solidFill>
                  <a:srgbClr val="4B4B4B"/>
                </a:solidFill>
                <a:latin typeface="Arial"/>
                <a:cs typeface="Arial"/>
              </a:rPr>
              <a:t>Tablo1	Tablo2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83077" y="3951478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B4B4B"/>
                </a:solidFill>
                <a:latin typeface="Arial"/>
                <a:cs typeface="Arial"/>
              </a:rPr>
              <a:t>Tablo1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95216" y="3951478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B4B4B"/>
                </a:solidFill>
                <a:latin typeface="Arial"/>
                <a:cs typeface="Arial"/>
              </a:rPr>
              <a:t>Tablo2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47664" y="4023486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B4B4B"/>
                </a:solidFill>
                <a:latin typeface="Arial"/>
                <a:cs typeface="Arial"/>
              </a:rPr>
              <a:t>Tablo1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59803" y="4023486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B4B4B"/>
                </a:solidFill>
                <a:latin typeface="Arial"/>
                <a:cs typeface="Arial"/>
              </a:rPr>
              <a:t>Tablo2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8509" y="3879595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B4B4B"/>
                </a:solidFill>
                <a:latin typeface="Arial"/>
                <a:cs typeface="Arial"/>
              </a:rPr>
              <a:t>Tablo1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90648" y="3879595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B4B4B"/>
                </a:solidFill>
                <a:latin typeface="Arial"/>
                <a:cs typeface="Arial"/>
              </a:rPr>
              <a:t>Tablo2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43121" y="3240785"/>
            <a:ext cx="1026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Inner</a:t>
            </a:r>
            <a:r>
              <a:rPr sz="1800" spc="-8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Join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94612" y="5689498"/>
            <a:ext cx="152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Left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Outer</a:t>
            </a:r>
            <a:r>
              <a:rPr sz="1800" spc="-8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Join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55085" y="5761431"/>
            <a:ext cx="167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Right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Outer</a:t>
            </a:r>
            <a:r>
              <a:rPr sz="1800" spc="-8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Join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47664" y="5833364"/>
            <a:ext cx="150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Full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Outer</a:t>
            </a:r>
            <a:r>
              <a:rPr sz="1800" spc="-7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Join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Altbilgi Yer Tutucusu 3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634" y="408508"/>
            <a:ext cx="70256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Where İfadesi İle</a:t>
            </a:r>
            <a:r>
              <a:rPr spc="-25" dirty="0"/>
              <a:t> </a:t>
            </a:r>
            <a:r>
              <a:rPr dirty="0"/>
              <a:t>Birleştirme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6900"/>
            <a:ext cx="7225665" cy="17818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4B4B4B"/>
                </a:solidFill>
                <a:latin typeface="Arial"/>
                <a:cs typeface="Arial"/>
              </a:rPr>
              <a:t>SELECT *</a:t>
            </a:r>
            <a:r>
              <a:rPr sz="3200" spc="-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B4B4B"/>
                </a:solidFill>
                <a:latin typeface="Arial"/>
                <a:cs typeface="Arial"/>
              </a:rPr>
              <a:t>FROM</a:t>
            </a:r>
            <a:endParaRPr sz="3200">
              <a:latin typeface="Arial"/>
              <a:cs typeface="Arial"/>
            </a:endParaRPr>
          </a:p>
          <a:p>
            <a:pPr marL="355600" marR="5080">
              <a:lnSpc>
                <a:spcPct val="120000"/>
              </a:lnSpc>
              <a:spcBef>
                <a:spcPts val="5"/>
              </a:spcBef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tbl_ogrenci ogr ,tbl_ogrenciNot</a:t>
            </a:r>
            <a:r>
              <a:rPr sz="3200" spc="-7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4B4B4B"/>
                </a:solidFill>
                <a:latin typeface="Arial"/>
                <a:cs typeface="Arial"/>
              </a:rPr>
              <a:t>ogrNot  WHERE </a:t>
            </a:r>
            <a:r>
              <a:rPr sz="3200" b="1" spc="-5" dirty="0">
                <a:solidFill>
                  <a:srgbClr val="4B4B4B"/>
                </a:solidFill>
                <a:latin typeface="Arial"/>
                <a:cs typeface="Arial"/>
              </a:rPr>
              <a:t>ogrNot.ogr_id </a:t>
            </a:r>
            <a:r>
              <a:rPr sz="3200" b="1" dirty="0">
                <a:solidFill>
                  <a:srgbClr val="4B4B4B"/>
                </a:solidFill>
                <a:latin typeface="Arial"/>
                <a:cs typeface="Arial"/>
              </a:rPr>
              <a:t>=</a:t>
            </a:r>
            <a:r>
              <a:rPr sz="3200" b="1" spc="-6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4B4B4B"/>
                </a:solidFill>
                <a:latin typeface="Arial"/>
                <a:cs typeface="Arial"/>
              </a:rPr>
              <a:t>ogr.ogr_id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Inner</a:t>
            </a:r>
            <a:r>
              <a:rPr spc="-85" dirty="0"/>
              <a:t> </a:t>
            </a:r>
            <a:r>
              <a:rPr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3670172"/>
            <a:ext cx="8459470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Kullanımı;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SELECT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*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Tablo1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join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Tablo2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ON</a:t>
            </a:r>
            <a:r>
              <a:rPr sz="2400" spc="1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tablo1.ortakSutun=tablo2.ortakSutun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8855" y="1472057"/>
            <a:ext cx="1898014" cy="1537970"/>
            <a:chOff x="598855" y="1472057"/>
            <a:chExt cx="1898014" cy="1537970"/>
          </a:xfrm>
        </p:grpSpPr>
        <p:sp>
          <p:nvSpPr>
            <p:cNvPr id="5" name="object 5"/>
            <p:cNvSpPr/>
            <p:nvPr/>
          </p:nvSpPr>
          <p:spPr>
            <a:xfrm>
              <a:off x="611555" y="1484757"/>
              <a:ext cx="1872614" cy="1512570"/>
            </a:xfrm>
            <a:custGeom>
              <a:avLst/>
              <a:gdLst/>
              <a:ahLst/>
              <a:cxnLst/>
              <a:rect l="l" t="t" r="r" b="b"/>
              <a:pathLst>
                <a:path w="1872614" h="1512570">
                  <a:moveTo>
                    <a:pt x="0" y="756157"/>
                  </a:moveTo>
                  <a:lnTo>
                    <a:pt x="1495" y="704391"/>
                  </a:lnTo>
                  <a:lnTo>
                    <a:pt x="5916" y="653559"/>
                  </a:lnTo>
                  <a:lnTo>
                    <a:pt x="13166" y="603776"/>
                  </a:lnTo>
                  <a:lnTo>
                    <a:pt x="23150" y="555154"/>
                  </a:lnTo>
                  <a:lnTo>
                    <a:pt x="35769" y="507805"/>
                  </a:lnTo>
                  <a:lnTo>
                    <a:pt x="50929" y="461843"/>
                  </a:lnTo>
                  <a:lnTo>
                    <a:pt x="68532" y="417379"/>
                  </a:lnTo>
                  <a:lnTo>
                    <a:pt x="88482" y="374527"/>
                  </a:lnTo>
                  <a:lnTo>
                    <a:pt x="110682" y="333399"/>
                  </a:lnTo>
                  <a:lnTo>
                    <a:pt x="135036" y="294108"/>
                  </a:lnTo>
                  <a:lnTo>
                    <a:pt x="161447" y="256767"/>
                  </a:lnTo>
                  <a:lnTo>
                    <a:pt x="189818" y="221487"/>
                  </a:lnTo>
                  <a:lnTo>
                    <a:pt x="220054" y="188383"/>
                  </a:lnTo>
                  <a:lnTo>
                    <a:pt x="252058" y="157566"/>
                  </a:lnTo>
                  <a:lnTo>
                    <a:pt x="285733" y="129150"/>
                  </a:lnTo>
                  <a:lnTo>
                    <a:pt x="320982" y="103246"/>
                  </a:lnTo>
                  <a:lnTo>
                    <a:pt x="357710" y="79968"/>
                  </a:lnTo>
                  <a:lnTo>
                    <a:pt x="395819" y="59428"/>
                  </a:lnTo>
                  <a:lnTo>
                    <a:pt x="435213" y="41738"/>
                  </a:lnTo>
                  <a:lnTo>
                    <a:pt x="475795" y="27013"/>
                  </a:lnTo>
                  <a:lnTo>
                    <a:pt x="517470" y="15364"/>
                  </a:lnTo>
                  <a:lnTo>
                    <a:pt x="560140" y="6903"/>
                  </a:lnTo>
                  <a:lnTo>
                    <a:pt x="603709" y="1744"/>
                  </a:lnTo>
                  <a:lnTo>
                    <a:pt x="648080" y="0"/>
                  </a:lnTo>
                  <a:lnTo>
                    <a:pt x="692456" y="1744"/>
                  </a:lnTo>
                  <a:lnTo>
                    <a:pt x="736028" y="6903"/>
                  </a:lnTo>
                  <a:lnTo>
                    <a:pt x="778700" y="15364"/>
                  </a:lnTo>
                  <a:lnTo>
                    <a:pt x="820375" y="27013"/>
                  </a:lnTo>
                  <a:lnTo>
                    <a:pt x="860958" y="41738"/>
                  </a:lnTo>
                  <a:lnTo>
                    <a:pt x="900351" y="59428"/>
                  </a:lnTo>
                  <a:lnTo>
                    <a:pt x="938458" y="79968"/>
                  </a:lnTo>
                  <a:lnTo>
                    <a:pt x="975183" y="103246"/>
                  </a:lnTo>
                  <a:lnTo>
                    <a:pt x="1010429" y="129150"/>
                  </a:lnTo>
                  <a:lnTo>
                    <a:pt x="1044100" y="157566"/>
                  </a:lnTo>
                  <a:lnTo>
                    <a:pt x="1076100" y="188383"/>
                  </a:lnTo>
                  <a:lnTo>
                    <a:pt x="1106331" y="221488"/>
                  </a:lnTo>
                  <a:lnTo>
                    <a:pt x="1134699" y="256767"/>
                  </a:lnTo>
                  <a:lnTo>
                    <a:pt x="1161105" y="294108"/>
                  </a:lnTo>
                  <a:lnTo>
                    <a:pt x="1185454" y="333399"/>
                  </a:lnTo>
                  <a:lnTo>
                    <a:pt x="1207650" y="374527"/>
                  </a:lnTo>
                  <a:lnTo>
                    <a:pt x="1227595" y="417379"/>
                  </a:lnTo>
                  <a:lnTo>
                    <a:pt x="1245194" y="461843"/>
                  </a:lnTo>
                  <a:lnTo>
                    <a:pt x="1260350" y="507805"/>
                  </a:lnTo>
                  <a:lnTo>
                    <a:pt x="1272967" y="555154"/>
                  </a:lnTo>
                  <a:lnTo>
                    <a:pt x="1282948" y="603776"/>
                  </a:lnTo>
                  <a:lnTo>
                    <a:pt x="1290196" y="653559"/>
                  </a:lnTo>
                  <a:lnTo>
                    <a:pt x="1294616" y="704391"/>
                  </a:lnTo>
                  <a:lnTo>
                    <a:pt x="1296111" y="756157"/>
                  </a:lnTo>
                  <a:lnTo>
                    <a:pt x="1294616" y="807924"/>
                  </a:lnTo>
                  <a:lnTo>
                    <a:pt x="1290196" y="858753"/>
                  </a:lnTo>
                  <a:lnTo>
                    <a:pt x="1282948" y="908533"/>
                  </a:lnTo>
                  <a:lnTo>
                    <a:pt x="1272967" y="957151"/>
                  </a:lnTo>
                  <a:lnTo>
                    <a:pt x="1260350" y="1004495"/>
                  </a:lnTo>
                  <a:lnTo>
                    <a:pt x="1245194" y="1050452"/>
                  </a:lnTo>
                  <a:lnTo>
                    <a:pt x="1227595" y="1094910"/>
                  </a:lnTo>
                  <a:lnTo>
                    <a:pt x="1207650" y="1137755"/>
                  </a:lnTo>
                  <a:lnTo>
                    <a:pt x="1185454" y="1178876"/>
                  </a:lnTo>
                  <a:lnTo>
                    <a:pt x="1161105" y="1218159"/>
                  </a:lnTo>
                  <a:lnTo>
                    <a:pt x="1134699" y="1255493"/>
                  </a:lnTo>
                  <a:lnTo>
                    <a:pt x="1106331" y="1290764"/>
                  </a:lnTo>
                  <a:lnTo>
                    <a:pt x="1076100" y="1323860"/>
                  </a:lnTo>
                  <a:lnTo>
                    <a:pt x="1044100" y="1354670"/>
                  </a:lnTo>
                  <a:lnTo>
                    <a:pt x="1010429" y="1383079"/>
                  </a:lnTo>
                  <a:lnTo>
                    <a:pt x="975183" y="1408975"/>
                  </a:lnTo>
                  <a:lnTo>
                    <a:pt x="938458" y="1432247"/>
                  </a:lnTo>
                  <a:lnTo>
                    <a:pt x="900351" y="1452780"/>
                  </a:lnTo>
                  <a:lnTo>
                    <a:pt x="860958" y="1470464"/>
                  </a:lnTo>
                  <a:lnTo>
                    <a:pt x="820375" y="1485185"/>
                  </a:lnTo>
                  <a:lnTo>
                    <a:pt x="778700" y="1496830"/>
                  </a:lnTo>
                  <a:lnTo>
                    <a:pt x="736028" y="1505287"/>
                  </a:lnTo>
                  <a:lnTo>
                    <a:pt x="692456" y="1510444"/>
                  </a:lnTo>
                  <a:lnTo>
                    <a:pt x="648080" y="1512189"/>
                  </a:lnTo>
                  <a:lnTo>
                    <a:pt x="603709" y="1510444"/>
                  </a:lnTo>
                  <a:lnTo>
                    <a:pt x="560140" y="1505287"/>
                  </a:lnTo>
                  <a:lnTo>
                    <a:pt x="517470" y="1496830"/>
                  </a:lnTo>
                  <a:lnTo>
                    <a:pt x="475795" y="1485185"/>
                  </a:lnTo>
                  <a:lnTo>
                    <a:pt x="435213" y="1470464"/>
                  </a:lnTo>
                  <a:lnTo>
                    <a:pt x="395819" y="1452780"/>
                  </a:lnTo>
                  <a:lnTo>
                    <a:pt x="357710" y="1432247"/>
                  </a:lnTo>
                  <a:lnTo>
                    <a:pt x="320982" y="1408975"/>
                  </a:lnTo>
                  <a:lnTo>
                    <a:pt x="285733" y="1383079"/>
                  </a:lnTo>
                  <a:lnTo>
                    <a:pt x="252058" y="1354670"/>
                  </a:lnTo>
                  <a:lnTo>
                    <a:pt x="220054" y="1323860"/>
                  </a:lnTo>
                  <a:lnTo>
                    <a:pt x="189818" y="1290764"/>
                  </a:lnTo>
                  <a:lnTo>
                    <a:pt x="161447" y="1255493"/>
                  </a:lnTo>
                  <a:lnTo>
                    <a:pt x="135036" y="1218159"/>
                  </a:lnTo>
                  <a:lnTo>
                    <a:pt x="110682" y="1178876"/>
                  </a:lnTo>
                  <a:lnTo>
                    <a:pt x="88482" y="1137755"/>
                  </a:lnTo>
                  <a:lnTo>
                    <a:pt x="68532" y="1094910"/>
                  </a:lnTo>
                  <a:lnTo>
                    <a:pt x="50929" y="1050452"/>
                  </a:lnTo>
                  <a:lnTo>
                    <a:pt x="35769" y="1004495"/>
                  </a:lnTo>
                  <a:lnTo>
                    <a:pt x="23150" y="957151"/>
                  </a:lnTo>
                  <a:lnTo>
                    <a:pt x="13166" y="908533"/>
                  </a:lnTo>
                  <a:lnTo>
                    <a:pt x="5916" y="858753"/>
                  </a:lnTo>
                  <a:lnTo>
                    <a:pt x="1495" y="807924"/>
                  </a:lnTo>
                  <a:lnTo>
                    <a:pt x="0" y="756157"/>
                  </a:lnTo>
                  <a:close/>
                </a:path>
                <a:path w="1872614" h="1512570">
                  <a:moveTo>
                    <a:pt x="576071" y="756157"/>
                  </a:moveTo>
                  <a:lnTo>
                    <a:pt x="577567" y="704391"/>
                  </a:lnTo>
                  <a:lnTo>
                    <a:pt x="581987" y="653559"/>
                  </a:lnTo>
                  <a:lnTo>
                    <a:pt x="589238" y="603776"/>
                  </a:lnTo>
                  <a:lnTo>
                    <a:pt x="599221" y="555154"/>
                  </a:lnTo>
                  <a:lnTo>
                    <a:pt x="611840" y="507805"/>
                  </a:lnTo>
                  <a:lnTo>
                    <a:pt x="626999" y="461843"/>
                  </a:lnTo>
                  <a:lnTo>
                    <a:pt x="644600" y="417379"/>
                  </a:lnTo>
                  <a:lnTo>
                    <a:pt x="664549" y="374527"/>
                  </a:lnTo>
                  <a:lnTo>
                    <a:pt x="686748" y="333399"/>
                  </a:lnTo>
                  <a:lnTo>
                    <a:pt x="711100" y="294108"/>
                  </a:lnTo>
                  <a:lnTo>
                    <a:pt x="737509" y="256767"/>
                  </a:lnTo>
                  <a:lnTo>
                    <a:pt x="765879" y="221487"/>
                  </a:lnTo>
                  <a:lnTo>
                    <a:pt x="796113" y="188383"/>
                  </a:lnTo>
                  <a:lnTo>
                    <a:pt x="828115" y="157566"/>
                  </a:lnTo>
                  <a:lnTo>
                    <a:pt x="861787" y="129150"/>
                  </a:lnTo>
                  <a:lnTo>
                    <a:pt x="897033" y="103246"/>
                  </a:lnTo>
                  <a:lnTo>
                    <a:pt x="933758" y="79968"/>
                  </a:lnTo>
                  <a:lnTo>
                    <a:pt x="971864" y="59428"/>
                  </a:lnTo>
                  <a:lnTo>
                    <a:pt x="1011255" y="41738"/>
                  </a:lnTo>
                  <a:lnTo>
                    <a:pt x="1051833" y="27013"/>
                  </a:lnTo>
                  <a:lnTo>
                    <a:pt x="1093504" y="15364"/>
                  </a:lnTo>
                  <a:lnTo>
                    <a:pt x="1136170" y="6903"/>
                  </a:lnTo>
                  <a:lnTo>
                    <a:pt x="1179735" y="1744"/>
                  </a:lnTo>
                  <a:lnTo>
                    <a:pt x="1224102" y="0"/>
                  </a:lnTo>
                  <a:lnTo>
                    <a:pt x="1268483" y="1744"/>
                  </a:lnTo>
                  <a:lnTo>
                    <a:pt x="1312061" y="6903"/>
                  </a:lnTo>
                  <a:lnTo>
                    <a:pt x="1354738" y="15364"/>
                  </a:lnTo>
                  <a:lnTo>
                    <a:pt x="1396418" y="27013"/>
                  </a:lnTo>
                  <a:lnTo>
                    <a:pt x="1437004" y="41738"/>
                  </a:lnTo>
                  <a:lnTo>
                    <a:pt x="1476401" y="59428"/>
                  </a:lnTo>
                  <a:lnTo>
                    <a:pt x="1514512" y="79968"/>
                  </a:lnTo>
                  <a:lnTo>
                    <a:pt x="1551240" y="103246"/>
                  </a:lnTo>
                  <a:lnTo>
                    <a:pt x="1586489" y="129150"/>
                  </a:lnTo>
                  <a:lnTo>
                    <a:pt x="1620162" y="157566"/>
                  </a:lnTo>
                  <a:lnTo>
                    <a:pt x="1652164" y="188383"/>
                  </a:lnTo>
                  <a:lnTo>
                    <a:pt x="1682397" y="221488"/>
                  </a:lnTo>
                  <a:lnTo>
                    <a:pt x="1710766" y="256767"/>
                  </a:lnTo>
                  <a:lnTo>
                    <a:pt x="1737174" y="294108"/>
                  </a:lnTo>
                  <a:lnTo>
                    <a:pt x="1761524" y="333399"/>
                  </a:lnTo>
                  <a:lnTo>
                    <a:pt x="1783720" y="374527"/>
                  </a:lnTo>
                  <a:lnTo>
                    <a:pt x="1803666" y="417379"/>
                  </a:lnTo>
                  <a:lnTo>
                    <a:pt x="1821266" y="461843"/>
                  </a:lnTo>
                  <a:lnTo>
                    <a:pt x="1836422" y="507805"/>
                  </a:lnTo>
                  <a:lnTo>
                    <a:pt x="1849039" y="555154"/>
                  </a:lnTo>
                  <a:lnTo>
                    <a:pt x="1859020" y="603776"/>
                  </a:lnTo>
                  <a:lnTo>
                    <a:pt x="1866268" y="653559"/>
                  </a:lnTo>
                  <a:lnTo>
                    <a:pt x="1870688" y="704391"/>
                  </a:lnTo>
                  <a:lnTo>
                    <a:pt x="1872183" y="756157"/>
                  </a:lnTo>
                  <a:lnTo>
                    <a:pt x="1870688" y="807924"/>
                  </a:lnTo>
                  <a:lnTo>
                    <a:pt x="1866268" y="858753"/>
                  </a:lnTo>
                  <a:lnTo>
                    <a:pt x="1859020" y="908533"/>
                  </a:lnTo>
                  <a:lnTo>
                    <a:pt x="1849039" y="957151"/>
                  </a:lnTo>
                  <a:lnTo>
                    <a:pt x="1836422" y="1004495"/>
                  </a:lnTo>
                  <a:lnTo>
                    <a:pt x="1821266" y="1050452"/>
                  </a:lnTo>
                  <a:lnTo>
                    <a:pt x="1803666" y="1094910"/>
                  </a:lnTo>
                  <a:lnTo>
                    <a:pt x="1783720" y="1137755"/>
                  </a:lnTo>
                  <a:lnTo>
                    <a:pt x="1761524" y="1178876"/>
                  </a:lnTo>
                  <a:lnTo>
                    <a:pt x="1737174" y="1218159"/>
                  </a:lnTo>
                  <a:lnTo>
                    <a:pt x="1710766" y="1255493"/>
                  </a:lnTo>
                  <a:lnTo>
                    <a:pt x="1682397" y="1290764"/>
                  </a:lnTo>
                  <a:lnTo>
                    <a:pt x="1652164" y="1323860"/>
                  </a:lnTo>
                  <a:lnTo>
                    <a:pt x="1620162" y="1354670"/>
                  </a:lnTo>
                  <a:lnTo>
                    <a:pt x="1586489" y="1383079"/>
                  </a:lnTo>
                  <a:lnTo>
                    <a:pt x="1551240" y="1408975"/>
                  </a:lnTo>
                  <a:lnTo>
                    <a:pt x="1514512" y="1432247"/>
                  </a:lnTo>
                  <a:lnTo>
                    <a:pt x="1476401" y="1452780"/>
                  </a:lnTo>
                  <a:lnTo>
                    <a:pt x="1437004" y="1470464"/>
                  </a:lnTo>
                  <a:lnTo>
                    <a:pt x="1396418" y="1485185"/>
                  </a:lnTo>
                  <a:lnTo>
                    <a:pt x="1354738" y="1496830"/>
                  </a:lnTo>
                  <a:lnTo>
                    <a:pt x="1312061" y="1505287"/>
                  </a:lnTo>
                  <a:lnTo>
                    <a:pt x="1268483" y="1510444"/>
                  </a:lnTo>
                  <a:lnTo>
                    <a:pt x="1224102" y="1512189"/>
                  </a:lnTo>
                  <a:lnTo>
                    <a:pt x="1179735" y="1510444"/>
                  </a:lnTo>
                  <a:lnTo>
                    <a:pt x="1136170" y="1505287"/>
                  </a:lnTo>
                  <a:lnTo>
                    <a:pt x="1093504" y="1496830"/>
                  </a:lnTo>
                  <a:lnTo>
                    <a:pt x="1051833" y="1485185"/>
                  </a:lnTo>
                  <a:lnTo>
                    <a:pt x="1011255" y="1470464"/>
                  </a:lnTo>
                  <a:lnTo>
                    <a:pt x="971864" y="1452780"/>
                  </a:lnTo>
                  <a:lnTo>
                    <a:pt x="933758" y="1432247"/>
                  </a:lnTo>
                  <a:lnTo>
                    <a:pt x="897033" y="1408975"/>
                  </a:lnTo>
                  <a:lnTo>
                    <a:pt x="861787" y="1383079"/>
                  </a:lnTo>
                  <a:lnTo>
                    <a:pt x="828115" y="1354670"/>
                  </a:lnTo>
                  <a:lnTo>
                    <a:pt x="796113" y="1323860"/>
                  </a:lnTo>
                  <a:lnTo>
                    <a:pt x="765879" y="1290764"/>
                  </a:lnTo>
                  <a:lnTo>
                    <a:pt x="737509" y="1255493"/>
                  </a:lnTo>
                  <a:lnTo>
                    <a:pt x="711100" y="1218159"/>
                  </a:lnTo>
                  <a:lnTo>
                    <a:pt x="686748" y="1178876"/>
                  </a:lnTo>
                  <a:lnTo>
                    <a:pt x="664549" y="1137755"/>
                  </a:lnTo>
                  <a:lnTo>
                    <a:pt x="644600" y="1094910"/>
                  </a:lnTo>
                  <a:lnTo>
                    <a:pt x="626999" y="1050452"/>
                  </a:lnTo>
                  <a:lnTo>
                    <a:pt x="611840" y="1004495"/>
                  </a:lnTo>
                  <a:lnTo>
                    <a:pt x="599221" y="957151"/>
                  </a:lnTo>
                  <a:lnTo>
                    <a:pt x="589238" y="908533"/>
                  </a:lnTo>
                  <a:lnTo>
                    <a:pt x="581987" y="858753"/>
                  </a:lnTo>
                  <a:lnTo>
                    <a:pt x="577567" y="807924"/>
                  </a:lnTo>
                  <a:lnTo>
                    <a:pt x="576071" y="756157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7627" y="1556766"/>
              <a:ext cx="720090" cy="1368425"/>
            </a:xfrm>
            <a:custGeom>
              <a:avLst/>
              <a:gdLst/>
              <a:ahLst/>
              <a:cxnLst/>
              <a:rect l="l" t="t" r="r" b="b"/>
              <a:pathLst>
                <a:path w="720089" h="1368425">
                  <a:moveTo>
                    <a:pt x="359994" y="0"/>
                  </a:moveTo>
                  <a:lnTo>
                    <a:pt x="295301" y="11023"/>
                  </a:lnTo>
                  <a:lnTo>
                    <a:pt x="234406" y="42804"/>
                  </a:lnTo>
                  <a:lnTo>
                    <a:pt x="178326" y="93410"/>
                  </a:lnTo>
                  <a:lnTo>
                    <a:pt x="152411" y="125169"/>
                  </a:lnTo>
                  <a:lnTo>
                    <a:pt x="128080" y="160909"/>
                  </a:lnTo>
                  <a:lnTo>
                    <a:pt x="105463" y="200390"/>
                  </a:lnTo>
                  <a:lnTo>
                    <a:pt x="84687" y="243368"/>
                  </a:lnTo>
                  <a:lnTo>
                    <a:pt x="65878" y="289604"/>
                  </a:lnTo>
                  <a:lnTo>
                    <a:pt x="49164" y="338854"/>
                  </a:lnTo>
                  <a:lnTo>
                    <a:pt x="34672" y="390879"/>
                  </a:lnTo>
                  <a:lnTo>
                    <a:pt x="22529" y="445435"/>
                  </a:lnTo>
                  <a:lnTo>
                    <a:pt x="12863" y="502282"/>
                  </a:lnTo>
                  <a:lnTo>
                    <a:pt x="5802" y="561177"/>
                  </a:lnTo>
                  <a:lnTo>
                    <a:pt x="1471" y="621880"/>
                  </a:lnTo>
                  <a:lnTo>
                    <a:pt x="0" y="684149"/>
                  </a:lnTo>
                  <a:lnTo>
                    <a:pt x="1471" y="746397"/>
                  </a:lnTo>
                  <a:lnTo>
                    <a:pt x="5802" y="807082"/>
                  </a:lnTo>
                  <a:lnTo>
                    <a:pt x="12863" y="865962"/>
                  </a:lnTo>
                  <a:lnTo>
                    <a:pt x="22529" y="922795"/>
                  </a:lnTo>
                  <a:lnTo>
                    <a:pt x="34672" y="977339"/>
                  </a:lnTo>
                  <a:lnTo>
                    <a:pt x="49164" y="1029353"/>
                  </a:lnTo>
                  <a:lnTo>
                    <a:pt x="65878" y="1078595"/>
                  </a:lnTo>
                  <a:lnTo>
                    <a:pt x="84687" y="1124824"/>
                  </a:lnTo>
                  <a:lnTo>
                    <a:pt x="105463" y="1167796"/>
                  </a:lnTo>
                  <a:lnTo>
                    <a:pt x="128080" y="1207272"/>
                  </a:lnTo>
                  <a:lnTo>
                    <a:pt x="152411" y="1243008"/>
                  </a:lnTo>
                  <a:lnTo>
                    <a:pt x="178326" y="1274764"/>
                  </a:lnTo>
                  <a:lnTo>
                    <a:pt x="205701" y="1302298"/>
                  </a:lnTo>
                  <a:lnTo>
                    <a:pt x="264315" y="1343731"/>
                  </a:lnTo>
                  <a:lnTo>
                    <a:pt x="327236" y="1365374"/>
                  </a:lnTo>
                  <a:lnTo>
                    <a:pt x="359994" y="1368171"/>
                  </a:lnTo>
                  <a:lnTo>
                    <a:pt x="392770" y="1365374"/>
                  </a:lnTo>
                  <a:lnTo>
                    <a:pt x="455720" y="1343731"/>
                  </a:lnTo>
                  <a:lnTo>
                    <a:pt x="514352" y="1302298"/>
                  </a:lnTo>
                  <a:lnTo>
                    <a:pt x="541731" y="1274764"/>
                  </a:lnTo>
                  <a:lnTo>
                    <a:pt x="567649" y="1243008"/>
                  </a:lnTo>
                  <a:lnTo>
                    <a:pt x="591980" y="1207272"/>
                  </a:lnTo>
                  <a:lnTo>
                    <a:pt x="614597" y="1167796"/>
                  </a:lnTo>
                  <a:lnTo>
                    <a:pt x="635372" y="1124824"/>
                  </a:lnTo>
                  <a:lnTo>
                    <a:pt x="654179" y="1078595"/>
                  </a:lnTo>
                  <a:lnTo>
                    <a:pt x="670890" y="1029353"/>
                  </a:lnTo>
                  <a:lnTo>
                    <a:pt x="685378" y="977339"/>
                  </a:lnTo>
                  <a:lnTo>
                    <a:pt x="697517" y="922795"/>
                  </a:lnTo>
                  <a:lnTo>
                    <a:pt x="707180" y="865962"/>
                  </a:lnTo>
                  <a:lnTo>
                    <a:pt x="714239" y="807082"/>
                  </a:lnTo>
                  <a:lnTo>
                    <a:pt x="718568" y="746397"/>
                  </a:lnTo>
                  <a:lnTo>
                    <a:pt x="720039" y="684149"/>
                  </a:lnTo>
                  <a:lnTo>
                    <a:pt x="718568" y="621880"/>
                  </a:lnTo>
                  <a:lnTo>
                    <a:pt x="714239" y="561177"/>
                  </a:lnTo>
                  <a:lnTo>
                    <a:pt x="707180" y="502282"/>
                  </a:lnTo>
                  <a:lnTo>
                    <a:pt x="697517" y="445435"/>
                  </a:lnTo>
                  <a:lnTo>
                    <a:pt x="685378" y="390879"/>
                  </a:lnTo>
                  <a:lnTo>
                    <a:pt x="670890" y="338854"/>
                  </a:lnTo>
                  <a:lnTo>
                    <a:pt x="654179" y="289604"/>
                  </a:lnTo>
                  <a:lnTo>
                    <a:pt x="635372" y="243368"/>
                  </a:lnTo>
                  <a:lnTo>
                    <a:pt x="614597" y="200390"/>
                  </a:lnTo>
                  <a:lnTo>
                    <a:pt x="591980" y="160909"/>
                  </a:lnTo>
                  <a:lnTo>
                    <a:pt x="567649" y="125169"/>
                  </a:lnTo>
                  <a:lnTo>
                    <a:pt x="541731" y="93410"/>
                  </a:lnTo>
                  <a:lnTo>
                    <a:pt x="514352" y="65875"/>
                  </a:lnTo>
                  <a:lnTo>
                    <a:pt x="455720" y="24439"/>
                  </a:lnTo>
                  <a:lnTo>
                    <a:pt x="392770" y="2796"/>
                  </a:lnTo>
                  <a:lnTo>
                    <a:pt x="35999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7627" y="1556766"/>
              <a:ext cx="720090" cy="1368425"/>
            </a:xfrm>
            <a:custGeom>
              <a:avLst/>
              <a:gdLst/>
              <a:ahLst/>
              <a:cxnLst/>
              <a:rect l="l" t="t" r="r" b="b"/>
              <a:pathLst>
                <a:path w="720089" h="1368425">
                  <a:moveTo>
                    <a:pt x="0" y="684149"/>
                  </a:moveTo>
                  <a:lnTo>
                    <a:pt x="1471" y="621880"/>
                  </a:lnTo>
                  <a:lnTo>
                    <a:pt x="5802" y="561177"/>
                  </a:lnTo>
                  <a:lnTo>
                    <a:pt x="12863" y="502282"/>
                  </a:lnTo>
                  <a:lnTo>
                    <a:pt x="22529" y="445435"/>
                  </a:lnTo>
                  <a:lnTo>
                    <a:pt x="34672" y="390879"/>
                  </a:lnTo>
                  <a:lnTo>
                    <a:pt x="49164" y="338854"/>
                  </a:lnTo>
                  <a:lnTo>
                    <a:pt x="65878" y="289604"/>
                  </a:lnTo>
                  <a:lnTo>
                    <a:pt x="84687" y="243368"/>
                  </a:lnTo>
                  <a:lnTo>
                    <a:pt x="105463" y="200390"/>
                  </a:lnTo>
                  <a:lnTo>
                    <a:pt x="128080" y="160909"/>
                  </a:lnTo>
                  <a:lnTo>
                    <a:pt x="152411" y="125169"/>
                  </a:lnTo>
                  <a:lnTo>
                    <a:pt x="178326" y="93410"/>
                  </a:lnTo>
                  <a:lnTo>
                    <a:pt x="205701" y="65875"/>
                  </a:lnTo>
                  <a:lnTo>
                    <a:pt x="264315" y="24439"/>
                  </a:lnTo>
                  <a:lnTo>
                    <a:pt x="327236" y="2796"/>
                  </a:lnTo>
                  <a:lnTo>
                    <a:pt x="359994" y="0"/>
                  </a:lnTo>
                  <a:lnTo>
                    <a:pt x="392770" y="2796"/>
                  </a:lnTo>
                  <a:lnTo>
                    <a:pt x="424721" y="11023"/>
                  </a:lnTo>
                  <a:lnTo>
                    <a:pt x="485639" y="42804"/>
                  </a:lnTo>
                  <a:lnTo>
                    <a:pt x="541731" y="93410"/>
                  </a:lnTo>
                  <a:lnTo>
                    <a:pt x="567649" y="125169"/>
                  </a:lnTo>
                  <a:lnTo>
                    <a:pt x="591980" y="160909"/>
                  </a:lnTo>
                  <a:lnTo>
                    <a:pt x="614597" y="200390"/>
                  </a:lnTo>
                  <a:lnTo>
                    <a:pt x="635372" y="243368"/>
                  </a:lnTo>
                  <a:lnTo>
                    <a:pt x="654179" y="289604"/>
                  </a:lnTo>
                  <a:lnTo>
                    <a:pt x="670890" y="338854"/>
                  </a:lnTo>
                  <a:lnTo>
                    <a:pt x="685378" y="390879"/>
                  </a:lnTo>
                  <a:lnTo>
                    <a:pt x="697517" y="445435"/>
                  </a:lnTo>
                  <a:lnTo>
                    <a:pt x="707180" y="502282"/>
                  </a:lnTo>
                  <a:lnTo>
                    <a:pt x="714239" y="561177"/>
                  </a:lnTo>
                  <a:lnTo>
                    <a:pt x="718568" y="621880"/>
                  </a:lnTo>
                  <a:lnTo>
                    <a:pt x="720039" y="684149"/>
                  </a:lnTo>
                  <a:lnTo>
                    <a:pt x="718568" y="746397"/>
                  </a:lnTo>
                  <a:lnTo>
                    <a:pt x="714239" y="807082"/>
                  </a:lnTo>
                  <a:lnTo>
                    <a:pt x="707180" y="865962"/>
                  </a:lnTo>
                  <a:lnTo>
                    <a:pt x="697517" y="922795"/>
                  </a:lnTo>
                  <a:lnTo>
                    <a:pt x="685378" y="977339"/>
                  </a:lnTo>
                  <a:lnTo>
                    <a:pt x="670890" y="1029353"/>
                  </a:lnTo>
                  <a:lnTo>
                    <a:pt x="654179" y="1078595"/>
                  </a:lnTo>
                  <a:lnTo>
                    <a:pt x="635372" y="1124824"/>
                  </a:lnTo>
                  <a:lnTo>
                    <a:pt x="614597" y="1167796"/>
                  </a:lnTo>
                  <a:lnTo>
                    <a:pt x="591980" y="1207272"/>
                  </a:lnTo>
                  <a:lnTo>
                    <a:pt x="567649" y="1243008"/>
                  </a:lnTo>
                  <a:lnTo>
                    <a:pt x="541731" y="1274764"/>
                  </a:lnTo>
                  <a:lnTo>
                    <a:pt x="514352" y="1302298"/>
                  </a:lnTo>
                  <a:lnTo>
                    <a:pt x="455720" y="1343731"/>
                  </a:lnTo>
                  <a:lnTo>
                    <a:pt x="392770" y="1365374"/>
                  </a:lnTo>
                  <a:lnTo>
                    <a:pt x="359994" y="1368171"/>
                  </a:lnTo>
                  <a:lnTo>
                    <a:pt x="327236" y="1365374"/>
                  </a:lnTo>
                  <a:lnTo>
                    <a:pt x="295301" y="1357147"/>
                  </a:lnTo>
                  <a:lnTo>
                    <a:pt x="234406" y="1325367"/>
                  </a:lnTo>
                  <a:lnTo>
                    <a:pt x="178326" y="1274764"/>
                  </a:lnTo>
                  <a:lnTo>
                    <a:pt x="152411" y="1243008"/>
                  </a:lnTo>
                  <a:lnTo>
                    <a:pt x="128080" y="1207272"/>
                  </a:lnTo>
                  <a:lnTo>
                    <a:pt x="105463" y="1167796"/>
                  </a:lnTo>
                  <a:lnTo>
                    <a:pt x="84687" y="1124824"/>
                  </a:lnTo>
                  <a:lnTo>
                    <a:pt x="65878" y="1078595"/>
                  </a:lnTo>
                  <a:lnTo>
                    <a:pt x="49164" y="1029353"/>
                  </a:lnTo>
                  <a:lnTo>
                    <a:pt x="34672" y="977339"/>
                  </a:lnTo>
                  <a:lnTo>
                    <a:pt x="22529" y="922795"/>
                  </a:lnTo>
                  <a:lnTo>
                    <a:pt x="12863" y="865962"/>
                  </a:lnTo>
                  <a:lnTo>
                    <a:pt x="5802" y="807082"/>
                  </a:lnTo>
                  <a:lnTo>
                    <a:pt x="1471" y="746397"/>
                  </a:lnTo>
                  <a:lnTo>
                    <a:pt x="0" y="684149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90473" y="115189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B4B4B"/>
                </a:solidFill>
                <a:latin typeface="Arial"/>
                <a:cs typeface="Arial"/>
              </a:rPr>
              <a:t>Tablo1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2612" y="1151890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4B4B4B"/>
                </a:solidFill>
                <a:latin typeface="Arial"/>
                <a:cs typeface="Arial"/>
              </a:rPr>
              <a:t>Tablo2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0442" y="3096514"/>
            <a:ext cx="1026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Inner</a:t>
            </a:r>
            <a:r>
              <a:rPr sz="1800" spc="-8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Join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İki </a:t>
            </a:r>
            <a:r>
              <a:rPr spc="-10" dirty="0"/>
              <a:t>veya </a:t>
            </a:r>
            <a:r>
              <a:rPr spc="-5" dirty="0"/>
              <a:t>daha </a:t>
            </a:r>
            <a:r>
              <a:rPr dirty="0"/>
              <a:t>fazla tablonun</a:t>
            </a:r>
            <a:r>
              <a:rPr spc="-70" dirty="0"/>
              <a:t> </a:t>
            </a:r>
            <a:r>
              <a:rPr spc="-5" dirty="0"/>
              <a:t>ortak  sutunlarının </a:t>
            </a:r>
            <a:r>
              <a:rPr dirty="0"/>
              <a:t>içerdiği</a:t>
            </a:r>
            <a:r>
              <a:rPr spc="-60" dirty="0"/>
              <a:t> </a:t>
            </a:r>
            <a:r>
              <a:rPr spc="-5" dirty="0"/>
              <a:t>verileri</a:t>
            </a:r>
          </a:p>
          <a:p>
            <a:pPr marL="355600">
              <a:lnSpc>
                <a:spcPct val="100000"/>
              </a:lnSpc>
            </a:pPr>
            <a:r>
              <a:rPr spc="-5" dirty="0"/>
              <a:t>kontrol ederek </a:t>
            </a:r>
            <a:r>
              <a:rPr dirty="0"/>
              <a:t>birleştirme</a:t>
            </a:r>
            <a:r>
              <a:rPr spc="-70" dirty="0"/>
              <a:t> </a:t>
            </a:r>
            <a:r>
              <a:rPr dirty="0"/>
              <a:t>işlemi</a:t>
            </a:r>
          </a:p>
          <a:p>
            <a:pPr marL="355600">
              <a:lnSpc>
                <a:spcPct val="100000"/>
              </a:lnSpc>
            </a:pPr>
            <a:r>
              <a:rPr spc="-10" dirty="0"/>
              <a:t>yapar.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Yani </a:t>
            </a:r>
            <a:r>
              <a:rPr dirty="0"/>
              <a:t>ortak olan </a:t>
            </a:r>
            <a:r>
              <a:rPr spc="-5" dirty="0"/>
              <a:t>verileri</a:t>
            </a:r>
            <a:r>
              <a:rPr spc="-75" dirty="0"/>
              <a:t> </a:t>
            </a:r>
            <a:r>
              <a:rPr spc="-5" dirty="0"/>
              <a:t>gösterir.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  <a:tab pos="2443480" algn="l"/>
              </a:tabLst>
            </a:pPr>
            <a:r>
              <a:rPr spc="-5" dirty="0"/>
              <a:t>[Inner]</a:t>
            </a:r>
            <a:r>
              <a:rPr spc="-25" dirty="0"/>
              <a:t> </a:t>
            </a:r>
            <a:r>
              <a:rPr dirty="0"/>
              <a:t>Join =	</a:t>
            </a:r>
            <a:r>
              <a:rPr spc="-5" dirty="0"/>
              <a:t>Join</a:t>
            </a:r>
          </a:p>
        </p:txBody>
      </p:sp>
      <p:sp>
        <p:nvSpPr>
          <p:cNvPr id="15" name="Altbilgi Yer Tutucusu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Inner</a:t>
            </a:r>
            <a:r>
              <a:rPr spc="-85" dirty="0"/>
              <a:t> </a:t>
            </a:r>
            <a:r>
              <a:rPr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905189"/>
            <a:ext cx="6203315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SELECT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  <a:p>
            <a:pPr marL="9461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tbl_ogrenci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JOIN</a:t>
            </a:r>
            <a:r>
              <a:rPr sz="2400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tbl_bolum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ON</a:t>
            </a:r>
            <a:r>
              <a:rPr sz="2400" spc="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tbl_ogrenci.bolum_id=tbl_bolum.bolum_id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222375"/>
            <a:ext cx="7806690" cy="74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öğrenci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bölüm tablosunu birleştiren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sorguyu</a:t>
            </a:r>
            <a:r>
              <a:rPr sz="2400" spc="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yazalım</a:t>
            </a:r>
            <a:endParaRPr sz="2400">
              <a:latin typeface="Arial"/>
              <a:cs typeface="Arial"/>
            </a:endParaRPr>
          </a:p>
          <a:p>
            <a:pPr marL="805180">
              <a:lnSpc>
                <a:spcPct val="100000"/>
              </a:lnSpc>
              <a:spcBef>
                <a:spcPts val="1360"/>
              </a:spcBef>
              <a:tabLst>
                <a:tab pos="3255645" algn="l"/>
              </a:tabLst>
            </a:pPr>
            <a:r>
              <a:rPr sz="1200" spc="-35" dirty="0">
                <a:latin typeface="Arial"/>
                <a:cs typeface="Arial"/>
              </a:rPr>
              <a:t>tbl_ogrenci	</a:t>
            </a:r>
            <a:r>
              <a:rPr sz="1200" spc="-20" dirty="0">
                <a:latin typeface="Arial"/>
                <a:cs typeface="Arial"/>
              </a:rPr>
              <a:t>tbl_bolum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28419" y="1962023"/>
          <a:ext cx="1986280" cy="7696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ogrNo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90" dirty="0">
                          <a:latin typeface="Arial"/>
                          <a:cs typeface="Arial"/>
                        </a:rPr>
                        <a:t>adSoyad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bolum_id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Ali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Coşkun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105" dirty="0">
                          <a:latin typeface="Arial"/>
                          <a:cs typeface="Arial"/>
                        </a:rPr>
                        <a:t>Ayşe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Mert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Kamil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Con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78503" y="1962023"/>
          <a:ext cx="1462405" cy="7696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bolum_id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bolumAdi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Bilgisayar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Elektirk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90" dirty="0">
                          <a:latin typeface="Arial"/>
                          <a:cs typeface="Arial"/>
                        </a:rPr>
                        <a:t>Tesisat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16455" y="4698365"/>
          <a:ext cx="3448685" cy="769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ogrNo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90" dirty="0">
                          <a:latin typeface="Arial"/>
                          <a:cs typeface="Arial"/>
                        </a:rPr>
                        <a:t>adSoyad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bolum_id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bolum_id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bolumAdi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Ali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Coşkun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Bilgisayar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105" dirty="0">
                          <a:latin typeface="Arial"/>
                          <a:cs typeface="Arial"/>
                        </a:rPr>
                        <a:t>Ayşe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Mert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Bilgisayar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Kamil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Con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90" dirty="0">
                          <a:latin typeface="Arial"/>
                          <a:cs typeface="Arial"/>
                        </a:rPr>
                        <a:t>Tesisat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Altbilgi Yer Tutucusu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Inner</a:t>
            </a:r>
            <a:r>
              <a:rPr spc="-85" dirty="0"/>
              <a:t> </a:t>
            </a:r>
            <a:r>
              <a:rPr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905189"/>
            <a:ext cx="8392160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SELECT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tbl_ogrenci.adSoyad,tbl_bolum.bolumAdi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FROM</a:t>
            </a:r>
            <a:r>
              <a:rPr sz="24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tbl_ogrenci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JOIN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tbl_bolum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ON</a:t>
            </a:r>
            <a:r>
              <a:rPr sz="2400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tbl_ogrenci.bolum_id=tbl_bolum.bolum_id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222375"/>
            <a:ext cx="7806690" cy="74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öğrenci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bölüm tablosunu birleştiren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sorguyu</a:t>
            </a:r>
            <a:r>
              <a:rPr sz="2400" spc="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yazalım</a:t>
            </a:r>
            <a:endParaRPr sz="2400">
              <a:latin typeface="Arial"/>
              <a:cs typeface="Arial"/>
            </a:endParaRPr>
          </a:p>
          <a:p>
            <a:pPr marL="805180">
              <a:lnSpc>
                <a:spcPct val="100000"/>
              </a:lnSpc>
              <a:spcBef>
                <a:spcPts val="1360"/>
              </a:spcBef>
              <a:tabLst>
                <a:tab pos="3255645" algn="l"/>
              </a:tabLst>
            </a:pPr>
            <a:r>
              <a:rPr sz="1200" spc="-35" dirty="0">
                <a:latin typeface="Arial"/>
                <a:cs typeface="Arial"/>
              </a:rPr>
              <a:t>tbl_ogrenci	</a:t>
            </a:r>
            <a:r>
              <a:rPr sz="1200" spc="-20" dirty="0">
                <a:latin typeface="Arial"/>
                <a:cs typeface="Arial"/>
              </a:rPr>
              <a:t>tbl_bolum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28419" y="1962023"/>
          <a:ext cx="1986280" cy="7696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ogrNo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90" dirty="0">
                          <a:latin typeface="Arial"/>
                          <a:cs typeface="Arial"/>
                        </a:rPr>
                        <a:t>adSoyad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bolum_id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Ali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Coşkun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105" dirty="0">
                          <a:latin typeface="Arial"/>
                          <a:cs typeface="Arial"/>
                        </a:rPr>
                        <a:t>Ayşe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Mert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1070901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Kamil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Con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78503" y="1962023"/>
          <a:ext cx="1462405" cy="7696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bolum_id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bolumAdi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05"/>
                        </a:lnSpc>
                        <a:spcBef>
                          <a:spcPts val="5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Bilgisayar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Elektirk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10"/>
                        </a:lnSpc>
                        <a:spcBef>
                          <a:spcPts val="5"/>
                        </a:spcBef>
                      </a:pPr>
                      <a:r>
                        <a:rPr sz="1200" spc="-90" dirty="0">
                          <a:latin typeface="Arial"/>
                          <a:cs typeface="Arial"/>
                        </a:rPr>
                        <a:t>Tesisat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16455" y="4698365"/>
          <a:ext cx="1517650" cy="769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90" dirty="0">
                          <a:latin typeface="Arial"/>
                          <a:cs typeface="Arial"/>
                        </a:rPr>
                        <a:t>adSoyad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bolumAdi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Ali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Coşkun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Bilgisayar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105" dirty="0">
                          <a:latin typeface="Arial"/>
                          <a:cs typeface="Arial"/>
                        </a:rPr>
                        <a:t>Ayşe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Mert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5"/>
                        </a:lnSpc>
                        <a:spcBef>
                          <a:spcPts val="10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Bilgisayar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04"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65" dirty="0">
                          <a:latin typeface="Arial"/>
                          <a:cs typeface="Arial"/>
                        </a:rPr>
                        <a:t>Kamil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Con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1400"/>
                        </a:lnSpc>
                        <a:spcBef>
                          <a:spcPts val="10"/>
                        </a:spcBef>
                      </a:pPr>
                      <a:r>
                        <a:rPr sz="1200" spc="-90" dirty="0">
                          <a:latin typeface="Arial"/>
                          <a:cs typeface="Arial"/>
                        </a:rPr>
                        <a:t>Tesisat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Altbilgi Yer Tutucusu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Inner</a:t>
            </a:r>
            <a:r>
              <a:rPr spc="-85" dirty="0"/>
              <a:t> </a:t>
            </a:r>
            <a:r>
              <a:rPr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148969"/>
            <a:ext cx="7331075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805" marR="2861310" indent="-58674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SELECT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tbl_ogrenci.ogrNo,  tbl_ogrenci.ad,  tbl_ogrenci.soyad,  tbl_ogrenciNot.ders_id,  tbl_ogrenciNot.notu,  tbl_ogrenciNot.notGirisTarihi</a:t>
            </a:r>
            <a:endParaRPr sz="2400">
              <a:latin typeface="Arial"/>
              <a:cs typeface="Arial"/>
            </a:endParaRPr>
          </a:p>
          <a:p>
            <a:pPr marL="598805" marR="3982085" indent="-586740">
              <a:lnSpc>
                <a:spcPts val="3460"/>
              </a:lnSpc>
              <a:spcBef>
                <a:spcPts val="209"/>
              </a:spcBef>
              <a:tabLst>
                <a:tab pos="1160145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FROM	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tbl_ogrenci 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JOIN</a:t>
            </a:r>
            <a:r>
              <a:rPr sz="2400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tbl_ogrenciNot</a:t>
            </a:r>
            <a:endParaRPr sz="2400">
              <a:latin typeface="Arial"/>
              <a:cs typeface="Arial"/>
            </a:endParaRPr>
          </a:p>
          <a:p>
            <a:pPr marL="1021715">
              <a:lnSpc>
                <a:spcPct val="100000"/>
              </a:lnSpc>
              <a:spcBef>
                <a:spcPts val="360"/>
              </a:spcBef>
              <a:tabLst>
                <a:tab pos="1647825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ON	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tbl_ogrenciNot.ogr_id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=</a:t>
            </a:r>
            <a:r>
              <a:rPr sz="2400" spc="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tbl_ogrenci.ogr_id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1248</Words>
  <Application>Microsoft Office PowerPoint</Application>
  <PresentationFormat>Ekran Gösterisi (4:3)</PresentationFormat>
  <Paragraphs>718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9" baseType="lpstr">
      <vt:lpstr>Arial</vt:lpstr>
      <vt:lpstr>Calibri</vt:lpstr>
      <vt:lpstr>Carlito</vt:lpstr>
      <vt:lpstr>Times New Roman</vt:lpstr>
      <vt:lpstr>Office Theme</vt:lpstr>
      <vt:lpstr>PowerPoint Sunusu</vt:lpstr>
      <vt:lpstr>Tablolarda Takma İsim Kullanma</vt:lpstr>
      <vt:lpstr>Tabloların Birleştirilmesi</vt:lpstr>
      <vt:lpstr>Tabloların Birleştirilmesi</vt:lpstr>
      <vt:lpstr>Where İfadesi İle Birleştirme</vt:lpstr>
      <vt:lpstr>Inner Join</vt:lpstr>
      <vt:lpstr>Inner Join</vt:lpstr>
      <vt:lpstr>Inner Join</vt:lpstr>
      <vt:lpstr>Inner Join</vt:lpstr>
      <vt:lpstr>Inner Join</vt:lpstr>
      <vt:lpstr>Inner Join</vt:lpstr>
      <vt:lpstr>Left Outer Join</vt:lpstr>
      <vt:lpstr>Left Outer Join</vt:lpstr>
      <vt:lpstr>Right Outer Join</vt:lpstr>
      <vt:lpstr>Right Outer Join</vt:lpstr>
      <vt:lpstr>Full Outer Join</vt:lpstr>
      <vt:lpstr>Full Outer Join</vt:lpstr>
      <vt:lpstr>Cross Join</vt:lpstr>
      <vt:lpstr>Cross Join</vt:lpstr>
      <vt:lpstr>Ortak Sütunu Bulunmayan  Tabloları Birleştirme</vt:lpstr>
      <vt:lpstr>Sorguların Birleştirilmesi</vt:lpstr>
      <vt:lpstr>INTERSECT</vt:lpstr>
      <vt:lpstr>Except</vt:lpstr>
      <vt:lpstr>UNION ve UNION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15.3  Birden Fazla Tablo Üzerinde Sorgulama-join.pptx</dc:title>
  <dc:creator>Adem AKKUŞ</dc:creator>
  <cp:keywords>15.3  Birden Fazla Tablo Üzerinde Sorgulama-join.pptx</cp:keywords>
  <cp:lastModifiedBy>Furkan Akkuş</cp:lastModifiedBy>
  <cp:revision>2</cp:revision>
  <dcterms:created xsi:type="dcterms:W3CDTF">2023-06-02T14:54:13Z</dcterms:created>
  <dcterms:modified xsi:type="dcterms:W3CDTF">2025-03-02T07:04:21Z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2013-05-22T00:00:00Z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2023-06-02T00:00:00Z</vt:filetime>
  </property>
</Properties>
</file>