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A997-6CB3-4889-B94D-51C3A15F5F4C}" type="datetimeFigureOut">
              <a:rPr lang="tr-TR" smtClean="0"/>
              <a:t>26.05.2023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4E3B-A561-4538-B592-11CCAEDF8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87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86" y="2341321"/>
            <a:ext cx="632333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5BAB-FF49-474B-86EA-2CDED3A3BBE1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F464-77C0-48B7-AB52-60D347830C0D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FBA1-7C59-492A-A659-272CB258C118}" type="datetime1">
              <a:rPr lang="en-US" smtClean="0"/>
              <a:t>5/26/2023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10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CFC3-3887-4645-A6DE-A884B356F9B6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68FD-7C88-485D-A788-1C0A461836EE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3129" y="-145592"/>
            <a:ext cx="477583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244045"/>
            <a:ext cx="8071510" cy="417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79F8-1BC0-4A60-90D8-658CF21CEF96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 smtClean="0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838200" y="3200400"/>
            <a:ext cx="762000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chemeClr val="accent5">
                    <a:lumMod val="50000"/>
                  </a:schemeClr>
                </a:solidFill>
              </a:rPr>
              <a:t>Örnek </a:t>
            </a:r>
            <a:r>
              <a:rPr sz="4800" dirty="0">
                <a:solidFill>
                  <a:schemeClr val="accent5">
                    <a:lumMod val="50000"/>
                  </a:schemeClr>
                </a:solidFill>
              </a:rPr>
              <a:t>Veritabanı</a:t>
            </a:r>
            <a:r>
              <a:rPr sz="4800" spc="-16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800" dirty="0">
                <a:solidFill>
                  <a:schemeClr val="accent5">
                    <a:lumMod val="50000"/>
                  </a:schemeClr>
                </a:solidFill>
              </a:rPr>
              <a:t>Tasarımı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1828800" y="5135148"/>
            <a:ext cx="5448554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 smtClean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400" spc="-5" dirty="0" smtClean="0">
                <a:solidFill>
                  <a:srgbClr val="4B4B4B"/>
                </a:solidFill>
                <a:latin typeface="Arial"/>
                <a:cs typeface="Arial"/>
              </a:rPr>
              <a:t>| Bilgisayar Mühendisi | Uzm. Bilişim Tekn. Öğrt. |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10" y="583157"/>
            <a:ext cx="5399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 Arası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9946" y="5589231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0"/>
              </a:spcBef>
            </a:pPr>
            <a:r>
              <a:rPr sz="1400" spc="-25" dirty="0">
                <a:solidFill>
                  <a:srgbClr val="4B4B4B"/>
                </a:solidFill>
                <a:latin typeface="Arial"/>
                <a:cs typeface="Arial"/>
              </a:rPr>
              <a:t>YayinEvleri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1954" y="2852927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835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Adresler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7936" y="1628775"/>
            <a:ext cx="864235" cy="476884"/>
          </a:xfrm>
          <a:custGeom>
            <a:avLst/>
            <a:gdLst/>
            <a:ahLst/>
            <a:cxnLst/>
            <a:rect l="l" t="t" r="r" b="b"/>
            <a:pathLst>
              <a:path w="864235" h="476885">
                <a:moveTo>
                  <a:pt x="0" y="238378"/>
                </a:moveTo>
                <a:lnTo>
                  <a:pt x="15432" y="174992"/>
                </a:lnTo>
                <a:lnTo>
                  <a:pt x="58984" y="118044"/>
                </a:lnTo>
                <a:lnTo>
                  <a:pt x="90018" y="92693"/>
                </a:lnTo>
                <a:lnTo>
                  <a:pt x="126539" y="69802"/>
                </a:lnTo>
                <a:lnTo>
                  <a:pt x="168031" y="49655"/>
                </a:lnTo>
                <a:lnTo>
                  <a:pt x="213980" y="32535"/>
                </a:lnTo>
                <a:lnTo>
                  <a:pt x="263872" y="18726"/>
                </a:lnTo>
                <a:lnTo>
                  <a:pt x="317191" y="8511"/>
                </a:lnTo>
                <a:lnTo>
                  <a:pt x="373423" y="2175"/>
                </a:lnTo>
                <a:lnTo>
                  <a:pt x="432053" y="0"/>
                </a:lnTo>
                <a:lnTo>
                  <a:pt x="490684" y="2175"/>
                </a:lnTo>
                <a:lnTo>
                  <a:pt x="546916" y="8511"/>
                </a:lnTo>
                <a:lnTo>
                  <a:pt x="600235" y="18726"/>
                </a:lnTo>
                <a:lnTo>
                  <a:pt x="650127" y="32535"/>
                </a:lnTo>
                <a:lnTo>
                  <a:pt x="696076" y="49655"/>
                </a:lnTo>
                <a:lnTo>
                  <a:pt x="737568" y="69802"/>
                </a:lnTo>
                <a:lnTo>
                  <a:pt x="774089" y="92693"/>
                </a:lnTo>
                <a:lnTo>
                  <a:pt x="805123" y="118044"/>
                </a:lnTo>
                <a:lnTo>
                  <a:pt x="848675" y="174992"/>
                </a:lnTo>
                <a:lnTo>
                  <a:pt x="864108" y="238378"/>
                </a:lnTo>
                <a:lnTo>
                  <a:pt x="860164" y="270708"/>
                </a:lnTo>
                <a:lnTo>
                  <a:pt x="848675" y="301721"/>
                </a:lnTo>
                <a:lnTo>
                  <a:pt x="805123" y="358657"/>
                </a:lnTo>
                <a:lnTo>
                  <a:pt x="774089" y="384010"/>
                </a:lnTo>
                <a:lnTo>
                  <a:pt x="737568" y="406908"/>
                </a:lnTo>
                <a:lnTo>
                  <a:pt x="696076" y="427064"/>
                </a:lnTo>
                <a:lnTo>
                  <a:pt x="650127" y="444194"/>
                </a:lnTo>
                <a:lnTo>
                  <a:pt x="600235" y="458013"/>
                </a:lnTo>
                <a:lnTo>
                  <a:pt x="546916" y="468237"/>
                </a:lnTo>
                <a:lnTo>
                  <a:pt x="490684" y="474580"/>
                </a:lnTo>
                <a:lnTo>
                  <a:pt x="432053" y="476758"/>
                </a:lnTo>
                <a:lnTo>
                  <a:pt x="373423" y="474580"/>
                </a:lnTo>
                <a:lnTo>
                  <a:pt x="317191" y="468237"/>
                </a:lnTo>
                <a:lnTo>
                  <a:pt x="263872" y="458013"/>
                </a:lnTo>
                <a:lnTo>
                  <a:pt x="213980" y="444194"/>
                </a:lnTo>
                <a:lnTo>
                  <a:pt x="168031" y="427064"/>
                </a:lnTo>
                <a:lnTo>
                  <a:pt x="126539" y="406908"/>
                </a:lnTo>
                <a:lnTo>
                  <a:pt x="90018" y="384010"/>
                </a:lnTo>
                <a:lnTo>
                  <a:pt x="58984" y="358657"/>
                </a:lnTo>
                <a:lnTo>
                  <a:pt x="15432" y="301721"/>
                </a:lnTo>
                <a:lnTo>
                  <a:pt x="0" y="238378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96283" y="1669160"/>
            <a:ext cx="408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8027" y="1340738"/>
            <a:ext cx="936625" cy="360045"/>
          </a:xfrm>
          <a:custGeom>
            <a:avLst/>
            <a:gdLst/>
            <a:ahLst/>
            <a:cxnLst/>
            <a:rect l="l" t="t" r="r" b="b"/>
            <a:pathLst>
              <a:path w="936625" h="360044">
                <a:moveTo>
                  <a:pt x="0" y="180086"/>
                </a:moveTo>
                <a:lnTo>
                  <a:pt x="19816" y="128081"/>
                </a:lnTo>
                <a:lnTo>
                  <a:pt x="75402" y="82035"/>
                </a:lnTo>
                <a:lnTo>
                  <a:pt x="114798" y="61943"/>
                </a:lnTo>
                <a:lnTo>
                  <a:pt x="160964" y="44178"/>
                </a:lnTo>
                <a:lnTo>
                  <a:pt x="213176" y="29017"/>
                </a:lnTo>
                <a:lnTo>
                  <a:pt x="270709" y="16740"/>
                </a:lnTo>
                <a:lnTo>
                  <a:pt x="332839" y="7626"/>
                </a:lnTo>
                <a:lnTo>
                  <a:pt x="398842" y="1952"/>
                </a:lnTo>
                <a:lnTo>
                  <a:pt x="467995" y="0"/>
                </a:lnTo>
                <a:lnTo>
                  <a:pt x="537178" y="1952"/>
                </a:lnTo>
                <a:lnTo>
                  <a:pt x="603207" y="7626"/>
                </a:lnTo>
                <a:lnTo>
                  <a:pt x="665358" y="16740"/>
                </a:lnTo>
                <a:lnTo>
                  <a:pt x="722907" y="29017"/>
                </a:lnTo>
                <a:lnTo>
                  <a:pt x="775131" y="44178"/>
                </a:lnTo>
                <a:lnTo>
                  <a:pt x="821306" y="61943"/>
                </a:lnTo>
                <a:lnTo>
                  <a:pt x="860708" y="82035"/>
                </a:lnTo>
                <a:lnTo>
                  <a:pt x="892614" y="104173"/>
                </a:lnTo>
                <a:lnTo>
                  <a:pt x="931042" y="153478"/>
                </a:lnTo>
                <a:lnTo>
                  <a:pt x="936117" y="180086"/>
                </a:lnTo>
                <a:lnTo>
                  <a:pt x="931042" y="206690"/>
                </a:lnTo>
                <a:lnTo>
                  <a:pt x="916300" y="232079"/>
                </a:lnTo>
                <a:lnTo>
                  <a:pt x="860708" y="278098"/>
                </a:lnTo>
                <a:lnTo>
                  <a:pt x="821306" y="298173"/>
                </a:lnTo>
                <a:lnTo>
                  <a:pt x="775131" y="315921"/>
                </a:lnTo>
                <a:lnTo>
                  <a:pt x="722907" y="331065"/>
                </a:lnTo>
                <a:lnTo>
                  <a:pt x="665358" y="343327"/>
                </a:lnTo>
                <a:lnTo>
                  <a:pt x="603207" y="352429"/>
                </a:lnTo>
                <a:lnTo>
                  <a:pt x="537178" y="358094"/>
                </a:lnTo>
                <a:lnTo>
                  <a:pt x="467995" y="360045"/>
                </a:lnTo>
                <a:lnTo>
                  <a:pt x="398842" y="358094"/>
                </a:lnTo>
                <a:lnTo>
                  <a:pt x="332839" y="352429"/>
                </a:lnTo>
                <a:lnTo>
                  <a:pt x="270709" y="343327"/>
                </a:lnTo>
                <a:lnTo>
                  <a:pt x="213176" y="331065"/>
                </a:lnTo>
                <a:lnTo>
                  <a:pt x="160964" y="315921"/>
                </a:lnTo>
                <a:lnTo>
                  <a:pt x="114798" y="298173"/>
                </a:lnTo>
                <a:lnTo>
                  <a:pt x="75402" y="278098"/>
                </a:lnTo>
                <a:lnTo>
                  <a:pt x="43500" y="255974"/>
                </a:lnTo>
                <a:lnTo>
                  <a:pt x="5074" y="206690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36311" y="1414398"/>
            <a:ext cx="4419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cadde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6108" y="1772792"/>
            <a:ext cx="965835" cy="450850"/>
          </a:xfrm>
          <a:custGeom>
            <a:avLst/>
            <a:gdLst/>
            <a:ahLst/>
            <a:cxnLst/>
            <a:rect l="l" t="t" r="r" b="b"/>
            <a:pathLst>
              <a:path w="965835" h="450850">
                <a:moveTo>
                  <a:pt x="0" y="225171"/>
                </a:moveTo>
                <a:lnTo>
                  <a:pt x="17245" y="165320"/>
                </a:lnTo>
                <a:lnTo>
                  <a:pt x="65912" y="111534"/>
                </a:lnTo>
                <a:lnTo>
                  <a:pt x="100591" y="87586"/>
                </a:lnTo>
                <a:lnTo>
                  <a:pt x="141398" y="65960"/>
                </a:lnTo>
                <a:lnTo>
                  <a:pt x="187759" y="46924"/>
                </a:lnTo>
                <a:lnTo>
                  <a:pt x="239098" y="30748"/>
                </a:lnTo>
                <a:lnTo>
                  <a:pt x="294840" y="17698"/>
                </a:lnTo>
                <a:lnTo>
                  <a:pt x="354409" y="8045"/>
                </a:lnTo>
                <a:lnTo>
                  <a:pt x="417230" y="2056"/>
                </a:lnTo>
                <a:lnTo>
                  <a:pt x="482726" y="0"/>
                </a:lnTo>
                <a:lnTo>
                  <a:pt x="548253" y="2056"/>
                </a:lnTo>
                <a:lnTo>
                  <a:pt x="611098" y="8045"/>
                </a:lnTo>
                <a:lnTo>
                  <a:pt x="670686" y="17698"/>
                </a:lnTo>
                <a:lnTo>
                  <a:pt x="726444" y="30748"/>
                </a:lnTo>
                <a:lnTo>
                  <a:pt x="777796" y="46924"/>
                </a:lnTo>
                <a:lnTo>
                  <a:pt x="824166" y="65960"/>
                </a:lnTo>
                <a:lnTo>
                  <a:pt x="864980" y="87586"/>
                </a:lnTo>
                <a:lnTo>
                  <a:pt x="899663" y="111534"/>
                </a:lnTo>
                <a:lnTo>
                  <a:pt x="927639" y="137535"/>
                </a:lnTo>
                <a:lnTo>
                  <a:pt x="961173" y="194621"/>
                </a:lnTo>
                <a:lnTo>
                  <a:pt x="965580" y="225171"/>
                </a:lnTo>
                <a:lnTo>
                  <a:pt x="961173" y="255720"/>
                </a:lnTo>
                <a:lnTo>
                  <a:pt x="948334" y="285021"/>
                </a:lnTo>
                <a:lnTo>
                  <a:pt x="899663" y="338807"/>
                </a:lnTo>
                <a:lnTo>
                  <a:pt x="864980" y="362755"/>
                </a:lnTo>
                <a:lnTo>
                  <a:pt x="824166" y="384381"/>
                </a:lnTo>
                <a:lnTo>
                  <a:pt x="777796" y="403417"/>
                </a:lnTo>
                <a:lnTo>
                  <a:pt x="726444" y="419593"/>
                </a:lnTo>
                <a:lnTo>
                  <a:pt x="670687" y="432643"/>
                </a:lnTo>
                <a:lnTo>
                  <a:pt x="611098" y="442296"/>
                </a:lnTo>
                <a:lnTo>
                  <a:pt x="548253" y="448285"/>
                </a:lnTo>
                <a:lnTo>
                  <a:pt x="482726" y="450342"/>
                </a:lnTo>
                <a:lnTo>
                  <a:pt x="417230" y="448285"/>
                </a:lnTo>
                <a:lnTo>
                  <a:pt x="354409" y="442296"/>
                </a:lnTo>
                <a:lnTo>
                  <a:pt x="294840" y="432643"/>
                </a:lnTo>
                <a:lnTo>
                  <a:pt x="239098" y="419593"/>
                </a:lnTo>
                <a:lnTo>
                  <a:pt x="187759" y="403417"/>
                </a:lnTo>
                <a:lnTo>
                  <a:pt x="141398" y="384381"/>
                </a:lnTo>
                <a:lnTo>
                  <a:pt x="100591" y="362755"/>
                </a:lnTo>
                <a:lnTo>
                  <a:pt x="65912" y="338807"/>
                </a:lnTo>
                <a:lnTo>
                  <a:pt x="37939" y="312806"/>
                </a:lnTo>
                <a:lnTo>
                  <a:pt x="4407" y="255720"/>
                </a:lnTo>
                <a:lnTo>
                  <a:pt x="0" y="225171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4834" y="189166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naNo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5748" y="2204847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0" y="180086"/>
                </a:moveTo>
                <a:lnTo>
                  <a:pt x="18291" y="128081"/>
                </a:lnTo>
                <a:lnTo>
                  <a:pt x="69602" y="82035"/>
                </a:lnTo>
                <a:lnTo>
                  <a:pt x="105970" y="61943"/>
                </a:lnTo>
                <a:lnTo>
                  <a:pt x="148588" y="44178"/>
                </a:lnTo>
                <a:lnTo>
                  <a:pt x="196788" y="29017"/>
                </a:lnTo>
                <a:lnTo>
                  <a:pt x="249903" y="16740"/>
                </a:lnTo>
                <a:lnTo>
                  <a:pt x="307265" y="7626"/>
                </a:lnTo>
                <a:lnTo>
                  <a:pt x="368204" y="1952"/>
                </a:lnTo>
                <a:lnTo>
                  <a:pt x="432053" y="0"/>
                </a:lnTo>
                <a:lnTo>
                  <a:pt x="495903" y="1952"/>
                </a:lnTo>
                <a:lnTo>
                  <a:pt x="556842" y="7626"/>
                </a:lnTo>
                <a:lnTo>
                  <a:pt x="614204" y="16740"/>
                </a:lnTo>
                <a:lnTo>
                  <a:pt x="667319" y="29017"/>
                </a:lnTo>
                <a:lnTo>
                  <a:pt x="715519" y="44178"/>
                </a:lnTo>
                <a:lnTo>
                  <a:pt x="758137" y="61943"/>
                </a:lnTo>
                <a:lnTo>
                  <a:pt x="794505" y="82035"/>
                </a:lnTo>
                <a:lnTo>
                  <a:pt x="845816" y="128081"/>
                </a:lnTo>
                <a:lnTo>
                  <a:pt x="864107" y="180086"/>
                </a:lnTo>
                <a:lnTo>
                  <a:pt x="859423" y="206662"/>
                </a:lnTo>
                <a:lnTo>
                  <a:pt x="845816" y="232033"/>
                </a:lnTo>
                <a:lnTo>
                  <a:pt x="794505" y="278042"/>
                </a:lnTo>
                <a:lnTo>
                  <a:pt x="758137" y="298122"/>
                </a:lnTo>
                <a:lnTo>
                  <a:pt x="715519" y="315878"/>
                </a:lnTo>
                <a:lnTo>
                  <a:pt x="667319" y="331033"/>
                </a:lnTo>
                <a:lnTo>
                  <a:pt x="614204" y="343307"/>
                </a:lnTo>
                <a:lnTo>
                  <a:pt x="556842" y="352419"/>
                </a:lnTo>
                <a:lnTo>
                  <a:pt x="495903" y="358092"/>
                </a:lnTo>
                <a:lnTo>
                  <a:pt x="432053" y="360044"/>
                </a:lnTo>
                <a:lnTo>
                  <a:pt x="368204" y="358092"/>
                </a:lnTo>
                <a:lnTo>
                  <a:pt x="307265" y="352419"/>
                </a:lnTo>
                <a:lnTo>
                  <a:pt x="249903" y="343307"/>
                </a:lnTo>
                <a:lnTo>
                  <a:pt x="196788" y="331033"/>
                </a:lnTo>
                <a:lnTo>
                  <a:pt x="148588" y="315878"/>
                </a:lnTo>
                <a:lnTo>
                  <a:pt x="105970" y="298122"/>
                </a:lnTo>
                <a:lnTo>
                  <a:pt x="69602" y="278042"/>
                </a:lnTo>
                <a:lnTo>
                  <a:pt x="18291" y="232033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74695" y="2278760"/>
            <a:ext cx="42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sokak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4234" y="3140964"/>
            <a:ext cx="648335" cy="332740"/>
          </a:xfrm>
          <a:custGeom>
            <a:avLst/>
            <a:gdLst/>
            <a:ahLst/>
            <a:cxnLst/>
            <a:rect l="l" t="t" r="r" b="b"/>
            <a:pathLst>
              <a:path w="648334" h="332739">
                <a:moveTo>
                  <a:pt x="0" y="166370"/>
                </a:moveTo>
                <a:lnTo>
                  <a:pt x="20267" y="108292"/>
                </a:lnTo>
                <a:lnTo>
                  <a:pt x="76190" y="59153"/>
                </a:lnTo>
                <a:lnTo>
                  <a:pt x="115236" y="39106"/>
                </a:lnTo>
                <a:lnTo>
                  <a:pt x="160452" y="22700"/>
                </a:lnTo>
                <a:lnTo>
                  <a:pt x="210924" y="10401"/>
                </a:lnTo>
                <a:lnTo>
                  <a:pt x="265737" y="2678"/>
                </a:lnTo>
                <a:lnTo>
                  <a:pt x="323976" y="0"/>
                </a:lnTo>
                <a:lnTo>
                  <a:pt x="382220" y="2678"/>
                </a:lnTo>
                <a:lnTo>
                  <a:pt x="437045" y="10401"/>
                </a:lnTo>
                <a:lnTo>
                  <a:pt x="487534" y="22700"/>
                </a:lnTo>
                <a:lnTo>
                  <a:pt x="532770" y="39106"/>
                </a:lnTo>
                <a:lnTo>
                  <a:pt x="571837" y="59153"/>
                </a:lnTo>
                <a:lnTo>
                  <a:pt x="603819" y="82371"/>
                </a:lnTo>
                <a:lnTo>
                  <a:pt x="642857" y="136447"/>
                </a:lnTo>
                <a:lnTo>
                  <a:pt x="648081" y="166370"/>
                </a:lnTo>
                <a:lnTo>
                  <a:pt x="642857" y="196254"/>
                </a:lnTo>
                <a:lnTo>
                  <a:pt x="627797" y="224380"/>
                </a:lnTo>
                <a:lnTo>
                  <a:pt x="571837" y="273481"/>
                </a:lnTo>
                <a:lnTo>
                  <a:pt x="532770" y="293517"/>
                </a:lnTo>
                <a:lnTo>
                  <a:pt x="487534" y="309917"/>
                </a:lnTo>
                <a:lnTo>
                  <a:pt x="437045" y="322213"/>
                </a:lnTo>
                <a:lnTo>
                  <a:pt x="382220" y="329934"/>
                </a:lnTo>
                <a:lnTo>
                  <a:pt x="323976" y="332613"/>
                </a:lnTo>
                <a:lnTo>
                  <a:pt x="265737" y="329934"/>
                </a:lnTo>
                <a:lnTo>
                  <a:pt x="210924" y="322213"/>
                </a:lnTo>
                <a:lnTo>
                  <a:pt x="160452" y="309917"/>
                </a:lnTo>
                <a:lnTo>
                  <a:pt x="115236" y="293517"/>
                </a:lnTo>
                <a:lnTo>
                  <a:pt x="76190" y="273481"/>
                </a:lnTo>
                <a:lnTo>
                  <a:pt x="44228" y="250279"/>
                </a:lnTo>
                <a:lnTo>
                  <a:pt x="5219" y="196254"/>
                </a:lnTo>
                <a:lnTo>
                  <a:pt x="0" y="166370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3910" y="3201365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kat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40171" y="2492882"/>
            <a:ext cx="1024890" cy="476250"/>
          </a:xfrm>
          <a:custGeom>
            <a:avLst/>
            <a:gdLst/>
            <a:ahLst/>
            <a:cxnLst/>
            <a:rect l="l" t="t" r="r" b="b"/>
            <a:pathLst>
              <a:path w="1024890" h="476250">
                <a:moveTo>
                  <a:pt x="0" y="238125"/>
                </a:moveTo>
                <a:lnTo>
                  <a:pt x="15646" y="179514"/>
                </a:lnTo>
                <a:lnTo>
                  <a:pt x="60024" y="126211"/>
                </a:lnTo>
                <a:lnTo>
                  <a:pt x="91787" y="102108"/>
                </a:lnTo>
                <a:lnTo>
                  <a:pt x="129293" y="80003"/>
                </a:lnTo>
                <a:lnTo>
                  <a:pt x="172062" y="60120"/>
                </a:lnTo>
                <a:lnTo>
                  <a:pt x="219615" y="42682"/>
                </a:lnTo>
                <a:lnTo>
                  <a:pt x="271470" y="27913"/>
                </a:lnTo>
                <a:lnTo>
                  <a:pt x="327147" y="16036"/>
                </a:lnTo>
                <a:lnTo>
                  <a:pt x="386168" y="7276"/>
                </a:lnTo>
                <a:lnTo>
                  <a:pt x="448051" y="1856"/>
                </a:lnTo>
                <a:lnTo>
                  <a:pt x="512317" y="0"/>
                </a:lnTo>
                <a:lnTo>
                  <a:pt x="576557" y="1856"/>
                </a:lnTo>
                <a:lnTo>
                  <a:pt x="638417" y="7276"/>
                </a:lnTo>
                <a:lnTo>
                  <a:pt x="697418" y="16036"/>
                </a:lnTo>
                <a:lnTo>
                  <a:pt x="753081" y="27913"/>
                </a:lnTo>
                <a:lnTo>
                  <a:pt x="804923" y="42682"/>
                </a:lnTo>
                <a:lnTo>
                  <a:pt x="852465" y="60120"/>
                </a:lnTo>
                <a:lnTo>
                  <a:pt x="895227" y="80003"/>
                </a:lnTo>
                <a:lnTo>
                  <a:pt x="932728" y="102108"/>
                </a:lnTo>
                <a:lnTo>
                  <a:pt x="964488" y="126211"/>
                </a:lnTo>
                <a:lnTo>
                  <a:pt x="1008863" y="179514"/>
                </a:lnTo>
                <a:lnTo>
                  <a:pt x="1024508" y="238125"/>
                </a:lnTo>
                <a:lnTo>
                  <a:pt x="1020517" y="268006"/>
                </a:lnTo>
                <a:lnTo>
                  <a:pt x="1008863" y="296777"/>
                </a:lnTo>
                <a:lnTo>
                  <a:pt x="964488" y="350094"/>
                </a:lnTo>
                <a:lnTo>
                  <a:pt x="932728" y="374196"/>
                </a:lnTo>
                <a:lnTo>
                  <a:pt x="895227" y="396297"/>
                </a:lnTo>
                <a:lnTo>
                  <a:pt x="852465" y="416173"/>
                </a:lnTo>
                <a:lnTo>
                  <a:pt x="804923" y="433602"/>
                </a:lnTo>
                <a:lnTo>
                  <a:pt x="753081" y="448361"/>
                </a:lnTo>
                <a:lnTo>
                  <a:pt x="697418" y="460228"/>
                </a:lnTo>
                <a:lnTo>
                  <a:pt x="638417" y="468980"/>
                </a:lnTo>
                <a:lnTo>
                  <a:pt x="576557" y="474395"/>
                </a:lnTo>
                <a:lnTo>
                  <a:pt x="512317" y="476250"/>
                </a:lnTo>
                <a:lnTo>
                  <a:pt x="448051" y="474395"/>
                </a:lnTo>
                <a:lnTo>
                  <a:pt x="386168" y="468980"/>
                </a:lnTo>
                <a:lnTo>
                  <a:pt x="327147" y="460228"/>
                </a:lnTo>
                <a:lnTo>
                  <a:pt x="271470" y="448361"/>
                </a:lnTo>
                <a:lnTo>
                  <a:pt x="219615" y="433602"/>
                </a:lnTo>
                <a:lnTo>
                  <a:pt x="172062" y="416173"/>
                </a:lnTo>
                <a:lnTo>
                  <a:pt x="129293" y="396297"/>
                </a:lnTo>
                <a:lnTo>
                  <a:pt x="91787" y="374196"/>
                </a:lnTo>
                <a:lnTo>
                  <a:pt x="60024" y="350094"/>
                </a:lnTo>
                <a:lnTo>
                  <a:pt x="15646" y="296777"/>
                </a:lnTo>
                <a:lnTo>
                  <a:pt x="0" y="23812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74104" y="2625090"/>
            <a:ext cx="56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mahalle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83739" y="2780919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216026"/>
                </a:moveTo>
                <a:lnTo>
                  <a:pt x="16719" y="158617"/>
                </a:lnTo>
                <a:lnTo>
                  <a:pt x="63904" y="107018"/>
                </a:lnTo>
                <a:lnTo>
                  <a:pt x="97528" y="84042"/>
                </a:lnTo>
                <a:lnTo>
                  <a:pt x="137096" y="63293"/>
                </a:lnTo>
                <a:lnTo>
                  <a:pt x="182051" y="45028"/>
                </a:lnTo>
                <a:lnTo>
                  <a:pt x="231836" y="29506"/>
                </a:lnTo>
                <a:lnTo>
                  <a:pt x="285892" y="16984"/>
                </a:lnTo>
                <a:lnTo>
                  <a:pt x="343664" y="7720"/>
                </a:lnTo>
                <a:lnTo>
                  <a:pt x="404593" y="1973"/>
                </a:lnTo>
                <a:lnTo>
                  <a:pt x="468122" y="0"/>
                </a:lnTo>
                <a:lnTo>
                  <a:pt x="531621" y="1973"/>
                </a:lnTo>
                <a:lnTo>
                  <a:pt x="592526" y="7720"/>
                </a:lnTo>
                <a:lnTo>
                  <a:pt x="650277" y="16984"/>
                </a:lnTo>
                <a:lnTo>
                  <a:pt x="704318" y="29506"/>
                </a:lnTo>
                <a:lnTo>
                  <a:pt x="754090" y="45028"/>
                </a:lnTo>
                <a:lnTo>
                  <a:pt x="799036" y="63293"/>
                </a:lnTo>
                <a:lnTo>
                  <a:pt x="838597" y="84042"/>
                </a:lnTo>
                <a:lnTo>
                  <a:pt x="872217" y="107018"/>
                </a:lnTo>
                <a:lnTo>
                  <a:pt x="919398" y="158617"/>
                </a:lnTo>
                <a:lnTo>
                  <a:pt x="936116" y="216026"/>
                </a:lnTo>
                <a:lnTo>
                  <a:pt x="931844" y="245328"/>
                </a:lnTo>
                <a:lnTo>
                  <a:pt x="919398" y="273436"/>
                </a:lnTo>
                <a:lnTo>
                  <a:pt x="872217" y="325035"/>
                </a:lnTo>
                <a:lnTo>
                  <a:pt x="838597" y="348011"/>
                </a:lnTo>
                <a:lnTo>
                  <a:pt x="799036" y="368760"/>
                </a:lnTo>
                <a:lnTo>
                  <a:pt x="754090" y="387025"/>
                </a:lnTo>
                <a:lnTo>
                  <a:pt x="704318" y="402547"/>
                </a:lnTo>
                <a:lnTo>
                  <a:pt x="650277" y="415069"/>
                </a:lnTo>
                <a:lnTo>
                  <a:pt x="592526" y="424333"/>
                </a:lnTo>
                <a:lnTo>
                  <a:pt x="531621" y="430080"/>
                </a:lnTo>
                <a:lnTo>
                  <a:pt x="468122" y="432053"/>
                </a:lnTo>
                <a:lnTo>
                  <a:pt x="404593" y="430080"/>
                </a:lnTo>
                <a:lnTo>
                  <a:pt x="343664" y="424333"/>
                </a:lnTo>
                <a:lnTo>
                  <a:pt x="285892" y="415069"/>
                </a:lnTo>
                <a:lnTo>
                  <a:pt x="231836" y="402547"/>
                </a:lnTo>
                <a:lnTo>
                  <a:pt x="182051" y="387025"/>
                </a:lnTo>
                <a:lnTo>
                  <a:pt x="137096" y="368760"/>
                </a:lnTo>
                <a:lnTo>
                  <a:pt x="97528" y="348011"/>
                </a:lnTo>
                <a:lnTo>
                  <a:pt x="63904" y="325035"/>
                </a:lnTo>
                <a:lnTo>
                  <a:pt x="16719" y="273436"/>
                </a:lnTo>
                <a:lnTo>
                  <a:pt x="0" y="21602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22829" y="2891154"/>
            <a:ext cx="259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6153" y="3501009"/>
            <a:ext cx="648335" cy="360045"/>
          </a:xfrm>
          <a:custGeom>
            <a:avLst/>
            <a:gdLst/>
            <a:ahLst/>
            <a:cxnLst/>
            <a:rect l="l" t="t" r="r" b="b"/>
            <a:pathLst>
              <a:path w="648335" h="360045">
                <a:moveTo>
                  <a:pt x="0" y="179958"/>
                </a:moveTo>
                <a:lnTo>
                  <a:pt x="20267" y="117195"/>
                </a:lnTo>
                <a:lnTo>
                  <a:pt x="76190" y="64044"/>
                </a:lnTo>
                <a:lnTo>
                  <a:pt x="115236" y="42348"/>
                </a:lnTo>
                <a:lnTo>
                  <a:pt x="160452" y="24586"/>
                </a:lnTo>
                <a:lnTo>
                  <a:pt x="210924" y="11267"/>
                </a:lnTo>
                <a:lnTo>
                  <a:pt x="265737" y="2901"/>
                </a:lnTo>
                <a:lnTo>
                  <a:pt x="323976" y="0"/>
                </a:lnTo>
                <a:lnTo>
                  <a:pt x="382220" y="2901"/>
                </a:lnTo>
                <a:lnTo>
                  <a:pt x="437045" y="11267"/>
                </a:lnTo>
                <a:lnTo>
                  <a:pt x="487534" y="24586"/>
                </a:lnTo>
                <a:lnTo>
                  <a:pt x="532770" y="42348"/>
                </a:lnTo>
                <a:lnTo>
                  <a:pt x="571837" y="64044"/>
                </a:lnTo>
                <a:lnTo>
                  <a:pt x="603819" y="89163"/>
                </a:lnTo>
                <a:lnTo>
                  <a:pt x="642857" y="147630"/>
                </a:lnTo>
                <a:lnTo>
                  <a:pt x="648081" y="179958"/>
                </a:lnTo>
                <a:lnTo>
                  <a:pt x="642857" y="212325"/>
                </a:lnTo>
                <a:lnTo>
                  <a:pt x="627797" y="242789"/>
                </a:lnTo>
                <a:lnTo>
                  <a:pt x="571837" y="295978"/>
                </a:lnTo>
                <a:lnTo>
                  <a:pt x="532770" y="317685"/>
                </a:lnTo>
                <a:lnTo>
                  <a:pt x="487534" y="335454"/>
                </a:lnTo>
                <a:lnTo>
                  <a:pt x="437045" y="348776"/>
                </a:lnTo>
                <a:lnTo>
                  <a:pt x="382220" y="357142"/>
                </a:lnTo>
                <a:lnTo>
                  <a:pt x="323976" y="360044"/>
                </a:lnTo>
                <a:lnTo>
                  <a:pt x="265737" y="357142"/>
                </a:lnTo>
                <a:lnTo>
                  <a:pt x="210924" y="348776"/>
                </a:lnTo>
                <a:lnTo>
                  <a:pt x="160452" y="335454"/>
                </a:lnTo>
                <a:lnTo>
                  <a:pt x="115236" y="317685"/>
                </a:lnTo>
                <a:lnTo>
                  <a:pt x="76190" y="295978"/>
                </a:lnTo>
                <a:lnTo>
                  <a:pt x="44228" y="270843"/>
                </a:lnTo>
                <a:lnTo>
                  <a:pt x="5219" y="212325"/>
                </a:lnTo>
                <a:lnTo>
                  <a:pt x="0" y="179958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72632" y="3575430"/>
            <a:ext cx="9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87801" y="1556766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89">
                <a:moveTo>
                  <a:pt x="0" y="252095"/>
                </a:moveTo>
                <a:lnTo>
                  <a:pt x="14294" y="190034"/>
                </a:lnTo>
                <a:lnTo>
                  <a:pt x="54840" y="133599"/>
                </a:lnTo>
                <a:lnTo>
                  <a:pt x="83862" y="108083"/>
                </a:lnTo>
                <a:lnTo>
                  <a:pt x="118131" y="84683"/>
                </a:lnTo>
                <a:lnTo>
                  <a:pt x="157209" y="63635"/>
                </a:lnTo>
                <a:lnTo>
                  <a:pt x="200658" y="45176"/>
                </a:lnTo>
                <a:lnTo>
                  <a:pt x="248039" y="29544"/>
                </a:lnTo>
                <a:lnTo>
                  <a:pt x="298915" y="16973"/>
                </a:lnTo>
                <a:lnTo>
                  <a:pt x="352846" y="7701"/>
                </a:lnTo>
                <a:lnTo>
                  <a:pt x="409394" y="1964"/>
                </a:lnTo>
                <a:lnTo>
                  <a:pt x="468122" y="0"/>
                </a:lnTo>
                <a:lnTo>
                  <a:pt x="526822" y="1964"/>
                </a:lnTo>
                <a:lnTo>
                  <a:pt x="583347" y="7701"/>
                </a:lnTo>
                <a:lnTo>
                  <a:pt x="637259" y="16973"/>
                </a:lnTo>
                <a:lnTo>
                  <a:pt x="688119" y="29544"/>
                </a:lnTo>
                <a:lnTo>
                  <a:pt x="735488" y="45176"/>
                </a:lnTo>
                <a:lnTo>
                  <a:pt x="778927" y="63635"/>
                </a:lnTo>
                <a:lnTo>
                  <a:pt x="817998" y="84683"/>
                </a:lnTo>
                <a:lnTo>
                  <a:pt x="852262" y="108083"/>
                </a:lnTo>
                <a:lnTo>
                  <a:pt x="881279" y="133599"/>
                </a:lnTo>
                <a:lnTo>
                  <a:pt x="921822" y="190034"/>
                </a:lnTo>
                <a:lnTo>
                  <a:pt x="936117" y="252095"/>
                </a:lnTo>
                <a:lnTo>
                  <a:pt x="932470" y="283707"/>
                </a:lnTo>
                <a:lnTo>
                  <a:pt x="921822" y="314147"/>
                </a:lnTo>
                <a:lnTo>
                  <a:pt x="881279" y="370561"/>
                </a:lnTo>
                <a:lnTo>
                  <a:pt x="852262" y="396064"/>
                </a:lnTo>
                <a:lnTo>
                  <a:pt x="817998" y="419450"/>
                </a:lnTo>
                <a:lnTo>
                  <a:pt x="778927" y="440483"/>
                </a:lnTo>
                <a:lnTo>
                  <a:pt x="735488" y="458927"/>
                </a:lnTo>
                <a:lnTo>
                  <a:pt x="688119" y="474547"/>
                </a:lnTo>
                <a:lnTo>
                  <a:pt x="637259" y="487106"/>
                </a:lnTo>
                <a:lnTo>
                  <a:pt x="583347" y="496369"/>
                </a:lnTo>
                <a:lnTo>
                  <a:pt x="526822" y="502100"/>
                </a:lnTo>
                <a:lnTo>
                  <a:pt x="468122" y="504063"/>
                </a:lnTo>
                <a:lnTo>
                  <a:pt x="409394" y="502100"/>
                </a:lnTo>
                <a:lnTo>
                  <a:pt x="352846" y="496369"/>
                </a:lnTo>
                <a:lnTo>
                  <a:pt x="298915" y="487106"/>
                </a:lnTo>
                <a:lnTo>
                  <a:pt x="248039" y="474547"/>
                </a:lnTo>
                <a:lnTo>
                  <a:pt x="200658" y="458927"/>
                </a:lnTo>
                <a:lnTo>
                  <a:pt x="157209" y="440483"/>
                </a:lnTo>
                <a:lnTo>
                  <a:pt x="118131" y="419450"/>
                </a:lnTo>
                <a:lnTo>
                  <a:pt x="83862" y="396064"/>
                </a:lnTo>
                <a:lnTo>
                  <a:pt x="54840" y="370561"/>
                </a:lnTo>
                <a:lnTo>
                  <a:pt x="14294" y="314147"/>
                </a:lnTo>
                <a:lnTo>
                  <a:pt x="0" y="25209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56915" y="1610995"/>
            <a:ext cx="39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po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sta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odu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27757" y="5589244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252018"/>
                </a:moveTo>
                <a:lnTo>
                  <a:pt x="14264" y="194231"/>
                </a:lnTo>
                <a:lnTo>
                  <a:pt x="54896" y="141184"/>
                </a:lnTo>
                <a:lnTo>
                  <a:pt x="118655" y="94391"/>
                </a:lnTo>
                <a:lnTo>
                  <a:pt x="158194" y="73812"/>
                </a:lnTo>
                <a:lnTo>
                  <a:pt x="202299" y="55363"/>
                </a:lnTo>
                <a:lnTo>
                  <a:pt x="250565" y="39234"/>
                </a:lnTo>
                <a:lnTo>
                  <a:pt x="302587" y="25614"/>
                </a:lnTo>
                <a:lnTo>
                  <a:pt x="357960" y="14691"/>
                </a:lnTo>
                <a:lnTo>
                  <a:pt x="416278" y="6655"/>
                </a:lnTo>
                <a:lnTo>
                  <a:pt x="477137" y="1695"/>
                </a:lnTo>
                <a:lnTo>
                  <a:pt x="540131" y="0"/>
                </a:lnTo>
                <a:lnTo>
                  <a:pt x="603099" y="1695"/>
                </a:lnTo>
                <a:lnTo>
                  <a:pt x="663936" y="6655"/>
                </a:lnTo>
                <a:lnTo>
                  <a:pt x="722236" y="14691"/>
                </a:lnTo>
                <a:lnTo>
                  <a:pt x="777593" y="25614"/>
                </a:lnTo>
                <a:lnTo>
                  <a:pt x="829603" y="39234"/>
                </a:lnTo>
                <a:lnTo>
                  <a:pt x="877859" y="55363"/>
                </a:lnTo>
                <a:lnTo>
                  <a:pt x="921956" y="73812"/>
                </a:lnTo>
                <a:lnTo>
                  <a:pt x="961489" y="94391"/>
                </a:lnTo>
                <a:lnTo>
                  <a:pt x="996053" y="116911"/>
                </a:lnTo>
                <a:lnTo>
                  <a:pt x="1048649" y="167020"/>
                </a:lnTo>
                <a:lnTo>
                  <a:pt x="1076501" y="222627"/>
                </a:lnTo>
                <a:lnTo>
                  <a:pt x="1080134" y="252018"/>
                </a:lnTo>
                <a:lnTo>
                  <a:pt x="1076501" y="281410"/>
                </a:lnTo>
                <a:lnTo>
                  <a:pt x="1065871" y="309806"/>
                </a:lnTo>
                <a:lnTo>
                  <a:pt x="1025241" y="362855"/>
                </a:lnTo>
                <a:lnTo>
                  <a:pt x="961489" y="409651"/>
                </a:lnTo>
                <a:lnTo>
                  <a:pt x="921956" y="430231"/>
                </a:lnTo>
                <a:lnTo>
                  <a:pt x="877859" y="448681"/>
                </a:lnTo>
                <a:lnTo>
                  <a:pt x="829603" y="464811"/>
                </a:lnTo>
                <a:lnTo>
                  <a:pt x="777593" y="478433"/>
                </a:lnTo>
                <a:lnTo>
                  <a:pt x="722236" y="489357"/>
                </a:lnTo>
                <a:lnTo>
                  <a:pt x="663936" y="497393"/>
                </a:lnTo>
                <a:lnTo>
                  <a:pt x="603099" y="502354"/>
                </a:lnTo>
                <a:lnTo>
                  <a:pt x="540131" y="504050"/>
                </a:lnTo>
                <a:lnTo>
                  <a:pt x="477137" y="502354"/>
                </a:lnTo>
                <a:lnTo>
                  <a:pt x="416278" y="497393"/>
                </a:lnTo>
                <a:lnTo>
                  <a:pt x="357960" y="489357"/>
                </a:lnTo>
                <a:lnTo>
                  <a:pt x="302587" y="478433"/>
                </a:lnTo>
                <a:lnTo>
                  <a:pt x="250565" y="464811"/>
                </a:lnTo>
                <a:lnTo>
                  <a:pt x="202299" y="448681"/>
                </a:lnTo>
                <a:lnTo>
                  <a:pt x="158194" y="430231"/>
                </a:lnTo>
                <a:lnTo>
                  <a:pt x="118655" y="409651"/>
                </a:lnTo>
                <a:lnTo>
                  <a:pt x="84087" y="387129"/>
                </a:lnTo>
                <a:lnTo>
                  <a:pt x="31487" y="337018"/>
                </a:lnTo>
                <a:lnTo>
                  <a:pt x="3633" y="281410"/>
                </a:lnTo>
                <a:lnTo>
                  <a:pt x="0" y="252018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45383" y="5644997"/>
            <a:ext cx="448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68161" y="5561457"/>
            <a:ext cx="1008380" cy="504190"/>
          </a:xfrm>
          <a:custGeom>
            <a:avLst/>
            <a:gdLst/>
            <a:ahLst/>
            <a:cxnLst/>
            <a:rect l="l" t="t" r="r" b="b"/>
            <a:pathLst>
              <a:path w="1008379" h="504189">
                <a:moveTo>
                  <a:pt x="0" y="252044"/>
                </a:moveTo>
                <a:lnTo>
                  <a:pt x="15394" y="189987"/>
                </a:lnTo>
                <a:lnTo>
                  <a:pt x="59059" y="133560"/>
                </a:lnTo>
                <a:lnTo>
                  <a:pt x="90311" y="108049"/>
                </a:lnTo>
                <a:lnTo>
                  <a:pt x="127214" y="84654"/>
                </a:lnTo>
                <a:lnTo>
                  <a:pt x="169295" y="63613"/>
                </a:lnTo>
                <a:lnTo>
                  <a:pt x="216081" y="45160"/>
                </a:lnTo>
                <a:lnTo>
                  <a:pt x="267101" y="29532"/>
                </a:lnTo>
                <a:lnTo>
                  <a:pt x="321881" y="16966"/>
                </a:lnTo>
                <a:lnTo>
                  <a:pt x="379950" y="7698"/>
                </a:lnTo>
                <a:lnTo>
                  <a:pt x="440834" y="1963"/>
                </a:lnTo>
                <a:lnTo>
                  <a:pt x="504063" y="0"/>
                </a:lnTo>
                <a:lnTo>
                  <a:pt x="567291" y="1963"/>
                </a:lnTo>
                <a:lnTo>
                  <a:pt x="628175" y="7698"/>
                </a:lnTo>
                <a:lnTo>
                  <a:pt x="686244" y="16966"/>
                </a:lnTo>
                <a:lnTo>
                  <a:pt x="741024" y="29532"/>
                </a:lnTo>
                <a:lnTo>
                  <a:pt x="792044" y="45160"/>
                </a:lnTo>
                <a:lnTo>
                  <a:pt x="838830" y="63613"/>
                </a:lnTo>
                <a:lnTo>
                  <a:pt x="880911" y="84654"/>
                </a:lnTo>
                <a:lnTo>
                  <a:pt x="917814" y="108049"/>
                </a:lnTo>
                <a:lnTo>
                  <a:pt x="949066" y="133560"/>
                </a:lnTo>
                <a:lnTo>
                  <a:pt x="992731" y="189987"/>
                </a:lnTo>
                <a:lnTo>
                  <a:pt x="1008126" y="252044"/>
                </a:lnTo>
                <a:lnTo>
                  <a:pt x="1004198" y="283658"/>
                </a:lnTo>
                <a:lnTo>
                  <a:pt x="992731" y="314100"/>
                </a:lnTo>
                <a:lnTo>
                  <a:pt x="949066" y="370524"/>
                </a:lnTo>
                <a:lnTo>
                  <a:pt x="917814" y="396034"/>
                </a:lnTo>
                <a:lnTo>
                  <a:pt x="880911" y="419427"/>
                </a:lnTo>
                <a:lnTo>
                  <a:pt x="838830" y="440468"/>
                </a:lnTo>
                <a:lnTo>
                  <a:pt x="792044" y="458919"/>
                </a:lnTo>
                <a:lnTo>
                  <a:pt x="741024" y="474546"/>
                </a:lnTo>
                <a:lnTo>
                  <a:pt x="686244" y="487110"/>
                </a:lnTo>
                <a:lnTo>
                  <a:pt x="628175" y="496378"/>
                </a:lnTo>
                <a:lnTo>
                  <a:pt x="567291" y="502111"/>
                </a:lnTo>
                <a:lnTo>
                  <a:pt x="504063" y="504075"/>
                </a:lnTo>
                <a:lnTo>
                  <a:pt x="440834" y="502111"/>
                </a:lnTo>
                <a:lnTo>
                  <a:pt x="379950" y="496378"/>
                </a:lnTo>
                <a:lnTo>
                  <a:pt x="321881" y="487110"/>
                </a:lnTo>
                <a:lnTo>
                  <a:pt x="267101" y="474546"/>
                </a:lnTo>
                <a:lnTo>
                  <a:pt x="216081" y="458919"/>
                </a:lnTo>
                <a:lnTo>
                  <a:pt x="169295" y="440468"/>
                </a:lnTo>
                <a:lnTo>
                  <a:pt x="127214" y="419427"/>
                </a:lnTo>
                <a:lnTo>
                  <a:pt x="90311" y="396034"/>
                </a:lnTo>
                <a:lnTo>
                  <a:pt x="59059" y="370524"/>
                </a:lnTo>
                <a:lnTo>
                  <a:pt x="15394" y="314100"/>
                </a:lnTo>
                <a:lnTo>
                  <a:pt x="0" y="252044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1023" y="5617261"/>
            <a:ext cx="424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yayin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278060" y="1696021"/>
            <a:ext cx="3171190" cy="4168140"/>
            <a:chOff x="3278060" y="1696021"/>
            <a:chExt cx="3171190" cy="4168140"/>
          </a:xfrm>
        </p:grpSpPr>
        <p:sp>
          <p:nvSpPr>
            <p:cNvPr id="28" name="object 28"/>
            <p:cNvSpPr/>
            <p:nvPr/>
          </p:nvSpPr>
          <p:spPr>
            <a:xfrm>
              <a:off x="3282822" y="1700783"/>
              <a:ext cx="3161665" cy="4112895"/>
            </a:xfrm>
            <a:custGeom>
              <a:avLst/>
              <a:gdLst/>
              <a:ahLst/>
              <a:cxnLst/>
              <a:rect l="l" t="t" r="r" b="b"/>
              <a:pathLst>
                <a:path w="3161665" h="4112895">
                  <a:moveTo>
                    <a:pt x="1973199" y="0"/>
                  </a:moveTo>
                  <a:lnTo>
                    <a:pt x="1469136" y="1152143"/>
                  </a:lnTo>
                </a:path>
                <a:path w="3161665" h="4112895">
                  <a:moveTo>
                    <a:pt x="1217167" y="404749"/>
                  </a:moveTo>
                  <a:lnTo>
                    <a:pt x="1469136" y="1152143"/>
                  </a:lnTo>
                </a:path>
                <a:path w="3161665" h="4112895">
                  <a:moveTo>
                    <a:pt x="504063" y="286257"/>
                  </a:moveTo>
                  <a:lnTo>
                    <a:pt x="1469136" y="1152143"/>
                  </a:lnTo>
                </a:path>
                <a:path w="3161665" h="4112895">
                  <a:moveTo>
                    <a:pt x="10540" y="811402"/>
                  </a:moveTo>
                  <a:lnTo>
                    <a:pt x="929131" y="1368170"/>
                  </a:lnTo>
                </a:path>
                <a:path w="3161665" h="4112895">
                  <a:moveTo>
                    <a:pt x="0" y="1448942"/>
                  </a:moveTo>
                  <a:lnTo>
                    <a:pt x="929131" y="1368170"/>
                  </a:lnTo>
                </a:path>
                <a:path w="3161665" h="4112895">
                  <a:moveTo>
                    <a:pt x="2294636" y="456311"/>
                  </a:moveTo>
                  <a:lnTo>
                    <a:pt x="1469136" y="1152143"/>
                  </a:lnTo>
                </a:path>
                <a:path w="3161665" h="4112895">
                  <a:moveTo>
                    <a:pt x="2807335" y="1198626"/>
                  </a:moveTo>
                  <a:lnTo>
                    <a:pt x="2009266" y="1368170"/>
                  </a:lnTo>
                </a:path>
                <a:path w="3161665" h="4112895">
                  <a:moveTo>
                    <a:pt x="3161411" y="1606550"/>
                  </a:moveTo>
                  <a:lnTo>
                    <a:pt x="2009266" y="1368170"/>
                  </a:lnTo>
                </a:path>
                <a:path w="3161665" h="4112895">
                  <a:moveTo>
                    <a:pt x="2608199" y="1852929"/>
                  </a:moveTo>
                  <a:lnTo>
                    <a:pt x="2009266" y="1368170"/>
                  </a:lnTo>
                </a:path>
                <a:path w="3161665" h="4112895">
                  <a:moveTo>
                    <a:pt x="2585339" y="4112717"/>
                  </a:moveTo>
                  <a:lnTo>
                    <a:pt x="1937257" y="4104474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07891" y="5805259"/>
              <a:ext cx="432434" cy="36195"/>
            </a:xfrm>
            <a:custGeom>
              <a:avLst/>
              <a:gdLst/>
              <a:ahLst/>
              <a:cxnLst/>
              <a:rect l="l" t="t" r="r" b="b"/>
              <a:pathLst>
                <a:path w="432435" h="36195">
                  <a:moveTo>
                    <a:pt x="-4762" y="18002"/>
                  </a:moveTo>
                  <a:lnTo>
                    <a:pt x="436816" y="18002"/>
                  </a:lnTo>
                </a:path>
              </a:pathLst>
            </a:custGeom>
            <a:ln w="45529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23918" y="4005072"/>
              <a:ext cx="1584325" cy="1008380"/>
            </a:xfrm>
            <a:custGeom>
              <a:avLst/>
              <a:gdLst/>
              <a:ahLst/>
              <a:cxnLst/>
              <a:rect l="l" t="t" r="r" b="b"/>
              <a:pathLst>
                <a:path w="1584325" h="1008379">
                  <a:moveTo>
                    <a:pt x="0" y="504063"/>
                  </a:moveTo>
                  <a:lnTo>
                    <a:pt x="792098" y="0"/>
                  </a:lnTo>
                  <a:lnTo>
                    <a:pt x="1584197" y="504063"/>
                  </a:lnTo>
                  <a:lnTo>
                    <a:pt x="792098" y="1008126"/>
                  </a:lnTo>
                  <a:lnTo>
                    <a:pt x="0" y="504063"/>
                  </a:lnTo>
                  <a:close/>
                </a:path>
              </a:pathLst>
            </a:custGeom>
            <a:ln w="254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2741" y="4388611"/>
            <a:ext cx="61214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bu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lu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nu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79950" y="3284982"/>
            <a:ext cx="72390" cy="2304415"/>
          </a:xfrm>
          <a:custGeom>
            <a:avLst/>
            <a:gdLst/>
            <a:ahLst/>
            <a:cxnLst/>
            <a:rect l="l" t="t" r="r" b="b"/>
            <a:pathLst>
              <a:path w="72389" h="2304415">
                <a:moveTo>
                  <a:pt x="72009" y="0"/>
                </a:moveTo>
                <a:lnTo>
                  <a:pt x="36067" y="720089"/>
                </a:lnTo>
              </a:path>
              <a:path w="72389" h="2304415">
                <a:moveTo>
                  <a:pt x="36067" y="1728215"/>
                </a:moveTo>
                <a:lnTo>
                  <a:pt x="0" y="2304262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80382" y="3368801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24146" y="5261609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Altbilgi Yer Tutucusu 3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49" y="113219"/>
            <a:ext cx="5399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 Arası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</a:p>
        </p:txBody>
      </p:sp>
      <p:sp>
        <p:nvSpPr>
          <p:cNvPr id="3" name="object 3"/>
          <p:cNvSpPr/>
          <p:nvPr/>
        </p:nvSpPr>
        <p:spPr>
          <a:xfrm>
            <a:off x="626618" y="782573"/>
            <a:ext cx="8316213" cy="5395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9926" y="4133469"/>
            <a:ext cx="530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400" spc="-5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0352" y="2995929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uy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_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181" y="3644341"/>
            <a:ext cx="4591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uy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4026" y="5157342"/>
            <a:ext cx="48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eposta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744" y="4364863"/>
            <a:ext cx="539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cinsiyet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6247" y="5085029"/>
            <a:ext cx="4876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telefon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3663" y="2871596"/>
            <a:ext cx="457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uye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oyad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46296" y="3451936"/>
            <a:ext cx="6356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Emanet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9567" y="4282820"/>
            <a:ext cx="166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6813" y="4892751"/>
            <a:ext cx="8769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Kütüphane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4959" y="3916171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ut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ph</a:t>
            </a:r>
            <a:r>
              <a:rPr sz="1200" spc="-25" dirty="0">
                <a:solidFill>
                  <a:srgbClr val="4B4B4B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10" dirty="0">
                <a:solidFill>
                  <a:srgbClr val="4B4B4B"/>
                </a:solidFill>
                <a:latin typeface="Arial"/>
                <a:cs typeface="Arial"/>
              </a:rPr>
              <a:t>_id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3078" y="5644997"/>
            <a:ext cx="735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kutu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200" spc="-2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3295" y="4970221"/>
            <a:ext cx="1663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53280" y="1867281"/>
            <a:ext cx="6242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0591" y="1646935"/>
            <a:ext cx="43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p_  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7734" y="1034541"/>
            <a:ext cx="39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yay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200" spc="-13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4050" y="1161999"/>
            <a:ext cx="379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SB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2425" y="782573"/>
            <a:ext cx="390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sa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yfa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8040" y="965453"/>
            <a:ext cx="43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ay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7301" y="1646935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8073" y="2232787"/>
            <a:ext cx="236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56782" y="4208526"/>
            <a:ext cx="3797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Aittir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4744" y="3241294"/>
            <a:ext cx="166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4284" y="4672710"/>
            <a:ext cx="53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ane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  </a:t>
            </a:r>
            <a:r>
              <a:rPr sz="1200" spc="-20" dirty="0">
                <a:solidFill>
                  <a:srgbClr val="4B4B4B"/>
                </a:solidFill>
                <a:latin typeface="Arial"/>
                <a:cs typeface="Arial"/>
              </a:rPr>
              <a:t>Tarihi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1565" y="4672710"/>
            <a:ext cx="429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li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m  </a:t>
            </a:r>
            <a:r>
              <a:rPr sz="1200" spc="-20" dirty="0">
                <a:solidFill>
                  <a:srgbClr val="4B4B4B"/>
                </a:solidFill>
                <a:latin typeface="Arial"/>
                <a:cs typeface="Arial"/>
              </a:rPr>
              <a:t>Tarihi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79" y="404922"/>
            <a:ext cx="5399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 Arası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6332" y="2204847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35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Kütüphane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757" y="2996945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20306" y="980694"/>
            <a:ext cx="1261745" cy="648335"/>
          </a:xfrm>
          <a:custGeom>
            <a:avLst/>
            <a:gdLst/>
            <a:ahLst/>
            <a:cxnLst/>
            <a:rect l="l" t="t" r="r" b="b"/>
            <a:pathLst>
              <a:path w="1261745" h="648335">
                <a:moveTo>
                  <a:pt x="0" y="324103"/>
                </a:moveTo>
                <a:lnTo>
                  <a:pt x="11375" y="262531"/>
                </a:lnTo>
                <a:lnTo>
                  <a:pt x="44091" y="204853"/>
                </a:lnTo>
                <a:lnTo>
                  <a:pt x="96031" y="152156"/>
                </a:lnTo>
                <a:lnTo>
                  <a:pt x="128549" y="128015"/>
                </a:lnTo>
                <a:lnTo>
                  <a:pt x="165081" y="105529"/>
                </a:lnTo>
                <a:lnTo>
                  <a:pt x="205361" y="84831"/>
                </a:lnTo>
                <a:lnTo>
                  <a:pt x="249124" y="66060"/>
                </a:lnTo>
                <a:lnTo>
                  <a:pt x="296107" y="49350"/>
                </a:lnTo>
                <a:lnTo>
                  <a:pt x="346046" y="34837"/>
                </a:lnTo>
                <a:lnTo>
                  <a:pt x="398675" y="22658"/>
                </a:lnTo>
                <a:lnTo>
                  <a:pt x="453730" y="12949"/>
                </a:lnTo>
                <a:lnTo>
                  <a:pt x="510947" y="5846"/>
                </a:lnTo>
                <a:lnTo>
                  <a:pt x="570061" y="1484"/>
                </a:lnTo>
                <a:lnTo>
                  <a:pt x="630809" y="0"/>
                </a:lnTo>
                <a:lnTo>
                  <a:pt x="691577" y="1484"/>
                </a:lnTo>
                <a:lnTo>
                  <a:pt x="750710" y="5846"/>
                </a:lnTo>
                <a:lnTo>
                  <a:pt x="807943" y="12949"/>
                </a:lnTo>
                <a:lnTo>
                  <a:pt x="863012" y="22658"/>
                </a:lnTo>
                <a:lnTo>
                  <a:pt x="915653" y="34837"/>
                </a:lnTo>
                <a:lnTo>
                  <a:pt x="965602" y="49350"/>
                </a:lnTo>
                <a:lnTo>
                  <a:pt x="1012594" y="66060"/>
                </a:lnTo>
                <a:lnTo>
                  <a:pt x="1056365" y="84831"/>
                </a:lnTo>
                <a:lnTo>
                  <a:pt x="1096650" y="105529"/>
                </a:lnTo>
                <a:lnTo>
                  <a:pt x="1133186" y="128015"/>
                </a:lnTo>
                <a:lnTo>
                  <a:pt x="1165707" y="152156"/>
                </a:lnTo>
                <a:lnTo>
                  <a:pt x="1193951" y="177813"/>
                </a:lnTo>
                <a:lnTo>
                  <a:pt x="1236546" y="233137"/>
                </a:lnTo>
                <a:lnTo>
                  <a:pt x="1258857" y="292899"/>
                </a:lnTo>
                <a:lnTo>
                  <a:pt x="1261745" y="324103"/>
                </a:lnTo>
                <a:lnTo>
                  <a:pt x="1258857" y="355307"/>
                </a:lnTo>
                <a:lnTo>
                  <a:pt x="1250369" y="385671"/>
                </a:lnTo>
                <a:lnTo>
                  <a:pt x="1217652" y="443337"/>
                </a:lnTo>
                <a:lnTo>
                  <a:pt x="1165707" y="496015"/>
                </a:lnTo>
                <a:lnTo>
                  <a:pt x="1133186" y="520145"/>
                </a:lnTo>
                <a:lnTo>
                  <a:pt x="1096650" y="542620"/>
                </a:lnTo>
                <a:lnTo>
                  <a:pt x="1056365" y="563306"/>
                </a:lnTo>
                <a:lnTo>
                  <a:pt x="1012594" y="582067"/>
                </a:lnTo>
                <a:lnTo>
                  <a:pt x="965602" y="598767"/>
                </a:lnTo>
                <a:lnTo>
                  <a:pt x="915653" y="613269"/>
                </a:lnTo>
                <a:lnTo>
                  <a:pt x="863012" y="625439"/>
                </a:lnTo>
                <a:lnTo>
                  <a:pt x="807943" y="635141"/>
                </a:lnTo>
                <a:lnTo>
                  <a:pt x="750710" y="642239"/>
                </a:lnTo>
                <a:lnTo>
                  <a:pt x="691577" y="646598"/>
                </a:lnTo>
                <a:lnTo>
                  <a:pt x="630809" y="648080"/>
                </a:lnTo>
                <a:lnTo>
                  <a:pt x="570061" y="646598"/>
                </a:lnTo>
                <a:lnTo>
                  <a:pt x="510947" y="642239"/>
                </a:lnTo>
                <a:lnTo>
                  <a:pt x="453730" y="635141"/>
                </a:lnTo>
                <a:lnTo>
                  <a:pt x="398675" y="625439"/>
                </a:lnTo>
                <a:lnTo>
                  <a:pt x="346046" y="613269"/>
                </a:lnTo>
                <a:lnTo>
                  <a:pt x="296107" y="598767"/>
                </a:lnTo>
                <a:lnTo>
                  <a:pt x="249124" y="582067"/>
                </a:lnTo>
                <a:lnTo>
                  <a:pt x="205361" y="563306"/>
                </a:lnTo>
                <a:lnTo>
                  <a:pt x="165081" y="542620"/>
                </a:lnTo>
                <a:lnTo>
                  <a:pt x="128549" y="520145"/>
                </a:lnTo>
                <a:lnTo>
                  <a:pt x="96031" y="496015"/>
                </a:lnTo>
                <a:lnTo>
                  <a:pt x="67790" y="470367"/>
                </a:lnTo>
                <a:lnTo>
                  <a:pt x="25197" y="415059"/>
                </a:lnTo>
                <a:lnTo>
                  <a:pt x="2887" y="355307"/>
                </a:lnTo>
                <a:lnTo>
                  <a:pt x="0" y="324103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43369" y="1106500"/>
            <a:ext cx="10641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dirty="0" err="1" smtClean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</a:t>
            </a:r>
            <a:r>
              <a:rPr sz="1200" u="sng" spc="5" dirty="0" err="1" smtClean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p</a:t>
            </a:r>
            <a:r>
              <a:rPr sz="1200" u="sng" dirty="0" err="1" smtClean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h</a:t>
            </a:r>
            <a:r>
              <a:rPr sz="1200" u="sng" spc="-20" dirty="0" err="1" smtClean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200" u="sng" spc="-25" dirty="0" err="1" smtClean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n</a:t>
            </a:r>
            <a:r>
              <a:rPr sz="1200" u="sng" dirty="0" err="1" smtClean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spc="10" dirty="0" err="1" smtClean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6378" y="2924936"/>
            <a:ext cx="1261745" cy="648335"/>
          </a:xfrm>
          <a:custGeom>
            <a:avLst/>
            <a:gdLst/>
            <a:ahLst/>
            <a:cxnLst/>
            <a:rect l="l" t="t" r="r" b="b"/>
            <a:pathLst>
              <a:path w="1261745" h="648335">
                <a:moveTo>
                  <a:pt x="0" y="324103"/>
                </a:moveTo>
                <a:lnTo>
                  <a:pt x="11375" y="262496"/>
                </a:lnTo>
                <a:lnTo>
                  <a:pt x="44091" y="204800"/>
                </a:lnTo>
                <a:lnTo>
                  <a:pt x="96031" y="152099"/>
                </a:lnTo>
                <a:lnTo>
                  <a:pt x="128549" y="127961"/>
                </a:lnTo>
                <a:lnTo>
                  <a:pt x="165081" y="105478"/>
                </a:lnTo>
                <a:lnTo>
                  <a:pt x="205361" y="84787"/>
                </a:lnTo>
                <a:lnTo>
                  <a:pt x="249124" y="66022"/>
                </a:lnTo>
                <a:lnTo>
                  <a:pt x="296107" y="49319"/>
                </a:lnTo>
                <a:lnTo>
                  <a:pt x="346046" y="34814"/>
                </a:lnTo>
                <a:lnTo>
                  <a:pt x="398675" y="22642"/>
                </a:lnTo>
                <a:lnTo>
                  <a:pt x="453730" y="12939"/>
                </a:lnTo>
                <a:lnTo>
                  <a:pt x="510947" y="5841"/>
                </a:lnTo>
                <a:lnTo>
                  <a:pt x="570061" y="1482"/>
                </a:lnTo>
                <a:lnTo>
                  <a:pt x="630808" y="0"/>
                </a:lnTo>
                <a:lnTo>
                  <a:pt x="691577" y="1482"/>
                </a:lnTo>
                <a:lnTo>
                  <a:pt x="750710" y="5841"/>
                </a:lnTo>
                <a:lnTo>
                  <a:pt x="807943" y="12939"/>
                </a:lnTo>
                <a:lnTo>
                  <a:pt x="863012" y="22642"/>
                </a:lnTo>
                <a:lnTo>
                  <a:pt x="915653" y="34814"/>
                </a:lnTo>
                <a:lnTo>
                  <a:pt x="965602" y="49319"/>
                </a:lnTo>
                <a:lnTo>
                  <a:pt x="1012594" y="66022"/>
                </a:lnTo>
                <a:lnTo>
                  <a:pt x="1056365" y="84787"/>
                </a:lnTo>
                <a:lnTo>
                  <a:pt x="1096650" y="105478"/>
                </a:lnTo>
                <a:lnTo>
                  <a:pt x="1133186" y="127961"/>
                </a:lnTo>
                <a:lnTo>
                  <a:pt x="1165707" y="152099"/>
                </a:lnTo>
                <a:lnTo>
                  <a:pt x="1193951" y="177758"/>
                </a:lnTo>
                <a:lnTo>
                  <a:pt x="1236546" y="233092"/>
                </a:lnTo>
                <a:lnTo>
                  <a:pt x="1258857" y="292879"/>
                </a:lnTo>
                <a:lnTo>
                  <a:pt x="1261745" y="324103"/>
                </a:lnTo>
                <a:lnTo>
                  <a:pt x="1258857" y="355307"/>
                </a:lnTo>
                <a:lnTo>
                  <a:pt x="1250369" y="385671"/>
                </a:lnTo>
                <a:lnTo>
                  <a:pt x="1217652" y="443337"/>
                </a:lnTo>
                <a:lnTo>
                  <a:pt x="1165707" y="496015"/>
                </a:lnTo>
                <a:lnTo>
                  <a:pt x="1133186" y="520145"/>
                </a:lnTo>
                <a:lnTo>
                  <a:pt x="1096650" y="542620"/>
                </a:lnTo>
                <a:lnTo>
                  <a:pt x="1056365" y="563306"/>
                </a:lnTo>
                <a:lnTo>
                  <a:pt x="1012594" y="582067"/>
                </a:lnTo>
                <a:lnTo>
                  <a:pt x="965602" y="598767"/>
                </a:lnTo>
                <a:lnTo>
                  <a:pt x="915653" y="613269"/>
                </a:lnTo>
                <a:lnTo>
                  <a:pt x="863012" y="625439"/>
                </a:lnTo>
                <a:lnTo>
                  <a:pt x="807943" y="635141"/>
                </a:lnTo>
                <a:lnTo>
                  <a:pt x="750710" y="642239"/>
                </a:lnTo>
                <a:lnTo>
                  <a:pt x="691577" y="646598"/>
                </a:lnTo>
                <a:lnTo>
                  <a:pt x="630808" y="648080"/>
                </a:lnTo>
                <a:lnTo>
                  <a:pt x="570061" y="646598"/>
                </a:lnTo>
                <a:lnTo>
                  <a:pt x="510947" y="642239"/>
                </a:lnTo>
                <a:lnTo>
                  <a:pt x="453730" y="635141"/>
                </a:lnTo>
                <a:lnTo>
                  <a:pt x="398675" y="625439"/>
                </a:lnTo>
                <a:lnTo>
                  <a:pt x="346046" y="613269"/>
                </a:lnTo>
                <a:lnTo>
                  <a:pt x="296107" y="598767"/>
                </a:lnTo>
                <a:lnTo>
                  <a:pt x="249124" y="582067"/>
                </a:lnTo>
                <a:lnTo>
                  <a:pt x="205361" y="563306"/>
                </a:lnTo>
                <a:lnTo>
                  <a:pt x="165081" y="542620"/>
                </a:lnTo>
                <a:lnTo>
                  <a:pt x="128549" y="520145"/>
                </a:lnTo>
                <a:lnTo>
                  <a:pt x="96031" y="496015"/>
                </a:lnTo>
                <a:lnTo>
                  <a:pt x="67790" y="470367"/>
                </a:lnTo>
                <a:lnTo>
                  <a:pt x="25197" y="415059"/>
                </a:lnTo>
                <a:lnTo>
                  <a:pt x="2887" y="355307"/>
                </a:lnTo>
                <a:lnTo>
                  <a:pt x="0" y="324103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48600" y="3051809"/>
            <a:ext cx="91909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</a:pPr>
            <a:r>
              <a:rPr sz="1200" spc="-5" dirty="0" err="1" smtClean="0">
                <a:solidFill>
                  <a:srgbClr val="4B4B4B"/>
                </a:solidFill>
                <a:latin typeface="Arial"/>
                <a:cs typeface="Arial"/>
              </a:rPr>
              <a:t>ku</a:t>
            </a:r>
            <a:r>
              <a:rPr sz="1200" dirty="0" err="1" smtClean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 err="1" smtClean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200" spc="-5" dirty="0" err="1" smtClean="0">
                <a:solidFill>
                  <a:srgbClr val="4B4B4B"/>
                </a:solidFill>
                <a:latin typeface="Arial"/>
                <a:cs typeface="Arial"/>
              </a:rPr>
              <a:t>ph</a:t>
            </a:r>
            <a:r>
              <a:rPr sz="1200" spc="-25" dirty="0" err="1" smtClean="0">
                <a:solidFill>
                  <a:srgbClr val="4B4B4B"/>
                </a:solidFill>
                <a:latin typeface="Arial"/>
                <a:cs typeface="Arial"/>
              </a:rPr>
              <a:t>an</a:t>
            </a:r>
            <a:r>
              <a:rPr sz="1200" spc="-5" dirty="0" err="1" smtClean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15" dirty="0" err="1" smtClean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3603" y="2276855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80">
                <a:moveTo>
                  <a:pt x="0" y="288036"/>
                </a:moveTo>
                <a:lnTo>
                  <a:pt x="14294" y="217138"/>
                </a:lnTo>
                <a:lnTo>
                  <a:pt x="54840" y="152661"/>
                </a:lnTo>
                <a:lnTo>
                  <a:pt x="83862" y="123507"/>
                </a:lnTo>
                <a:lnTo>
                  <a:pt x="118131" y="96769"/>
                </a:lnTo>
                <a:lnTo>
                  <a:pt x="157209" y="72719"/>
                </a:lnTo>
                <a:lnTo>
                  <a:pt x="200658" y="51626"/>
                </a:lnTo>
                <a:lnTo>
                  <a:pt x="248039" y="33762"/>
                </a:lnTo>
                <a:lnTo>
                  <a:pt x="298915" y="19397"/>
                </a:lnTo>
                <a:lnTo>
                  <a:pt x="352846" y="8801"/>
                </a:lnTo>
                <a:lnTo>
                  <a:pt x="409394" y="2245"/>
                </a:lnTo>
                <a:lnTo>
                  <a:pt x="468122" y="0"/>
                </a:lnTo>
                <a:lnTo>
                  <a:pt x="526822" y="2245"/>
                </a:lnTo>
                <a:lnTo>
                  <a:pt x="583347" y="8801"/>
                </a:lnTo>
                <a:lnTo>
                  <a:pt x="637259" y="19397"/>
                </a:lnTo>
                <a:lnTo>
                  <a:pt x="688119" y="33762"/>
                </a:lnTo>
                <a:lnTo>
                  <a:pt x="735488" y="51626"/>
                </a:lnTo>
                <a:lnTo>
                  <a:pt x="778927" y="72719"/>
                </a:lnTo>
                <a:lnTo>
                  <a:pt x="817998" y="96769"/>
                </a:lnTo>
                <a:lnTo>
                  <a:pt x="852262" y="123507"/>
                </a:lnTo>
                <a:lnTo>
                  <a:pt x="881279" y="152661"/>
                </a:lnTo>
                <a:lnTo>
                  <a:pt x="904612" y="183962"/>
                </a:lnTo>
                <a:lnTo>
                  <a:pt x="932470" y="251919"/>
                </a:lnTo>
                <a:lnTo>
                  <a:pt x="936116" y="288036"/>
                </a:lnTo>
                <a:lnTo>
                  <a:pt x="932470" y="324177"/>
                </a:lnTo>
                <a:lnTo>
                  <a:pt x="921822" y="358975"/>
                </a:lnTo>
                <a:lnTo>
                  <a:pt x="881279" y="423466"/>
                </a:lnTo>
                <a:lnTo>
                  <a:pt x="852262" y="452620"/>
                </a:lnTo>
                <a:lnTo>
                  <a:pt x="817998" y="479353"/>
                </a:lnTo>
                <a:lnTo>
                  <a:pt x="778927" y="503396"/>
                </a:lnTo>
                <a:lnTo>
                  <a:pt x="735488" y="524480"/>
                </a:lnTo>
                <a:lnTo>
                  <a:pt x="688119" y="542334"/>
                </a:lnTo>
                <a:lnTo>
                  <a:pt x="637259" y="556690"/>
                </a:lnTo>
                <a:lnTo>
                  <a:pt x="583347" y="567278"/>
                </a:lnTo>
                <a:lnTo>
                  <a:pt x="526822" y="573828"/>
                </a:lnTo>
                <a:lnTo>
                  <a:pt x="468122" y="576072"/>
                </a:lnTo>
                <a:lnTo>
                  <a:pt x="409394" y="573828"/>
                </a:lnTo>
                <a:lnTo>
                  <a:pt x="352846" y="567278"/>
                </a:lnTo>
                <a:lnTo>
                  <a:pt x="298915" y="556690"/>
                </a:lnTo>
                <a:lnTo>
                  <a:pt x="248039" y="542334"/>
                </a:lnTo>
                <a:lnTo>
                  <a:pt x="200658" y="524480"/>
                </a:lnTo>
                <a:lnTo>
                  <a:pt x="157209" y="503396"/>
                </a:lnTo>
                <a:lnTo>
                  <a:pt x="118131" y="479353"/>
                </a:lnTo>
                <a:lnTo>
                  <a:pt x="83862" y="452620"/>
                </a:lnTo>
                <a:lnTo>
                  <a:pt x="54840" y="423466"/>
                </a:lnTo>
                <a:lnTo>
                  <a:pt x="31505" y="392161"/>
                </a:lnTo>
                <a:lnTo>
                  <a:pt x="3646" y="324177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53920" y="2367229"/>
            <a:ext cx="436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tap_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9901" y="1300733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323976"/>
                </a:moveTo>
                <a:lnTo>
                  <a:pt x="11704" y="258679"/>
                </a:lnTo>
                <a:lnTo>
                  <a:pt x="45273" y="197864"/>
                </a:lnTo>
                <a:lnTo>
                  <a:pt x="98389" y="142831"/>
                </a:lnTo>
                <a:lnTo>
                  <a:pt x="131553" y="117891"/>
                </a:lnTo>
                <a:lnTo>
                  <a:pt x="168735" y="94884"/>
                </a:lnTo>
                <a:lnTo>
                  <a:pt x="209645" y="73975"/>
                </a:lnTo>
                <a:lnTo>
                  <a:pt x="253993" y="55326"/>
                </a:lnTo>
                <a:lnTo>
                  <a:pt x="301491" y="39099"/>
                </a:lnTo>
                <a:lnTo>
                  <a:pt x="351847" y="25457"/>
                </a:lnTo>
                <a:lnTo>
                  <a:pt x="404773" y="14564"/>
                </a:lnTo>
                <a:lnTo>
                  <a:pt x="459979" y="6581"/>
                </a:lnTo>
                <a:lnTo>
                  <a:pt x="517175" y="1672"/>
                </a:lnTo>
                <a:lnTo>
                  <a:pt x="576072" y="0"/>
                </a:lnTo>
                <a:lnTo>
                  <a:pt x="634968" y="1672"/>
                </a:lnTo>
                <a:lnTo>
                  <a:pt x="692164" y="6581"/>
                </a:lnTo>
                <a:lnTo>
                  <a:pt x="747370" y="14564"/>
                </a:lnTo>
                <a:lnTo>
                  <a:pt x="800296" y="25457"/>
                </a:lnTo>
                <a:lnTo>
                  <a:pt x="850652" y="39099"/>
                </a:lnTo>
                <a:lnTo>
                  <a:pt x="898150" y="55326"/>
                </a:lnTo>
                <a:lnTo>
                  <a:pt x="942498" y="73975"/>
                </a:lnTo>
                <a:lnTo>
                  <a:pt x="983408" y="94884"/>
                </a:lnTo>
                <a:lnTo>
                  <a:pt x="1020590" y="117891"/>
                </a:lnTo>
                <a:lnTo>
                  <a:pt x="1053754" y="142831"/>
                </a:lnTo>
                <a:lnTo>
                  <a:pt x="1082611" y="169543"/>
                </a:lnTo>
                <a:lnTo>
                  <a:pt x="1126243" y="227630"/>
                </a:lnTo>
                <a:lnTo>
                  <a:pt x="1149169" y="290849"/>
                </a:lnTo>
                <a:lnTo>
                  <a:pt x="1152144" y="323976"/>
                </a:lnTo>
                <a:lnTo>
                  <a:pt x="1149169" y="357105"/>
                </a:lnTo>
                <a:lnTo>
                  <a:pt x="1140439" y="389279"/>
                </a:lnTo>
                <a:lnTo>
                  <a:pt x="1106870" y="450109"/>
                </a:lnTo>
                <a:lnTo>
                  <a:pt x="1053754" y="505162"/>
                </a:lnTo>
                <a:lnTo>
                  <a:pt x="1020590" y="530114"/>
                </a:lnTo>
                <a:lnTo>
                  <a:pt x="983408" y="553132"/>
                </a:lnTo>
                <a:lnTo>
                  <a:pt x="942498" y="574053"/>
                </a:lnTo>
                <a:lnTo>
                  <a:pt x="898150" y="592714"/>
                </a:lnTo>
                <a:lnTo>
                  <a:pt x="850652" y="608952"/>
                </a:lnTo>
                <a:lnTo>
                  <a:pt x="800296" y="622603"/>
                </a:lnTo>
                <a:lnTo>
                  <a:pt x="747370" y="633505"/>
                </a:lnTo>
                <a:lnTo>
                  <a:pt x="692164" y="641494"/>
                </a:lnTo>
                <a:lnTo>
                  <a:pt x="634968" y="646407"/>
                </a:lnTo>
                <a:lnTo>
                  <a:pt x="576072" y="648080"/>
                </a:lnTo>
                <a:lnTo>
                  <a:pt x="517175" y="646407"/>
                </a:lnTo>
                <a:lnTo>
                  <a:pt x="459979" y="641494"/>
                </a:lnTo>
                <a:lnTo>
                  <a:pt x="404773" y="633505"/>
                </a:lnTo>
                <a:lnTo>
                  <a:pt x="351847" y="622603"/>
                </a:lnTo>
                <a:lnTo>
                  <a:pt x="301491" y="608952"/>
                </a:lnTo>
                <a:lnTo>
                  <a:pt x="253993" y="592714"/>
                </a:lnTo>
                <a:lnTo>
                  <a:pt x="209645" y="574053"/>
                </a:lnTo>
                <a:lnTo>
                  <a:pt x="168735" y="553132"/>
                </a:lnTo>
                <a:lnTo>
                  <a:pt x="131553" y="530114"/>
                </a:lnTo>
                <a:lnTo>
                  <a:pt x="98389" y="505162"/>
                </a:lnTo>
                <a:lnTo>
                  <a:pt x="69532" y="478439"/>
                </a:lnTo>
                <a:lnTo>
                  <a:pt x="25900" y="420335"/>
                </a:lnTo>
                <a:lnTo>
                  <a:pt x="2974" y="357105"/>
                </a:lnTo>
                <a:lnTo>
                  <a:pt x="0" y="32397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7217" y="1426845"/>
            <a:ext cx="39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yay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200" spc="-13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3648" y="1772792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216027"/>
                </a:moveTo>
                <a:lnTo>
                  <a:pt x="16719" y="158617"/>
                </a:lnTo>
                <a:lnTo>
                  <a:pt x="63904" y="107018"/>
                </a:lnTo>
                <a:lnTo>
                  <a:pt x="97528" y="84042"/>
                </a:lnTo>
                <a:lnTo>
                  <a:pt x="137096" y="63293"/>
                </a:lnTo>
                <a:lnTo>
                  <a:pt x="182051" y="45028"/>
                </a:lnTo>
                <a:lnTo>
                  <a:pt x="231836" y="29506"/>
                </a:lnTo>
                <a:lnTo>
                  <a:pt x="285892" y="16984"/>
                </a:lnTo>
                <a:lnTo>
                  <a:pt x="343664" y="7720"/>
                </a:lnTo>
                <a:lnTo>
                  <a:pt x="404593" y="1973"/>
                </a:lnTo>
                <a:lnTo>
                  <a:pt x="468121" y="0"/>
                </a:lnTo>
                <a:lnTo>
                  <a:pt x="531621" y="1973"/>
                </a:lnTo>
                <a:lnTo>
                  <a:pt x="592526" y="7720"/>
                </a:lnTo>
                <a:lnTo>
                  <a:pt x="650277" y="16984"/>
                </a:lnTo>
                <a:lnTo>
                  <a:pt x="704318" y="29506"/>
                </a:lnTo>
                <a:lnTo>
                  <a:pt x="754090" y="45028"/>
                </a:lnTo>
                <a:lnTo>
                  <a:pt x="799036" y="63293"/>
                </a:lnTo>
                <a:lnTo>
                  <a:pt x="838597" y="84042"/>
                </a:lnTo>
                <a:lnTo>
                  <a:pt x="872217" y="107018"/>
                </a:lnTo>
                <a:lnTo>
                  <a:pt x="919398" y="158617"/>
                </a:lnTo>
                <a:lnTo>
                  <a:pt x="936117" y="216027"/>
                </a:lnTo>
                <a:lnTo>
                  <a:pt x="931844" y="245355"/>
                </a:lnTo>
                <a:lnTo>
                  <a:pt x="919398" y="273480"/>
                </a:lnTo>
                <a:lnTo>
                  <a:pt x="872217" y="325091"/>
                </a:lnTo>
                <a:lnTo>
                  <a:pt x="838597" y="348065"/>
                </a:lnTo>
                <a:lnTo>
                  <a:pt x="799036" y="368808"/>
                </a:lnTo>
                <a:lnTo>
                  <a:pt x="754090" y="387063"/>
                </a:lnTo>
                <a:lnTo>
                  <a:pt x="704318" y="402575"/>
                </a:lnTo>
                <a:lnTo>
                  <a:pt x="650277" y="415087"/>
                </a:lnTo>
                <a:lnTo>
                  <a:pt x="592526" y="424342"/>
                </a:lnTo>
                <a:lnTo>
                  <a:pt x="531621" y="430083"/>
                </a:lnTo>
                <a:lnTo>
                  <a:pt x="468121" y="432054"/>
                </a:lnTo>
                <a:lnTo>
                  <a:pt x="404593" y="430083"/>
                </a:lnTo>
                <a:lnTo>
                  <a:pt x="343664" y="424342"/>
                </a:lnTo>
                <a:lnTo>
                  <a:pt x="285892" y="415087"/>
                </a:lnTo>
                <a:lnTo>
                  <a:pt x="231836" y="402575"/>
                </a:lnTo>
                <a:lnTo>
                  <a:pt x="182051" y="387063"/>
                </a:lnTo>
                <a:lnTo>
                  <a:pt x="137096" y="368807"/>
                </a:lnTo>
                <a:lnTo>
                  <a:pt x="97528" y="348065"/>
                </a:lnTo>
                <a:lnTo>
                  <a:pt x="63904" y="325091"/>
                </a:lnTo>
                <a:lnTo>
                  <a:pt x="16719" y="273480"/>
                </a:lnTo>
                <a:lnTo>
                  <a:pt x="0" y="216027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41651" y="1882521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SB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99766" y="1300733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80">
                <a:moveTo>
                  <a:pt x="0" y="288036"/>
                </a:moveTo>
                <a:lnTo>
                  <a:pt x="13312" y="221975"/>
                </a:lnTo>
                <a:lnTo>
                  <a:pt x="51233" y="161341"/>
                </a:lnTo>
                <a:lnTo>
                  <a:pt x="78477" y="133599"/>
                </a:lnTo>
                <a:lnTo>
                  <a:pt x="110737" y="107861"/>
                </a:lnTo>
                <a:lnTo>
                  <a:pt x="147637" y="84343"/>
                </a:lnTo>
                <a:lnTo>
                  <a:pt x="188798" y="63261"/>
                </a:lnTo>
                <a:lnTo>
                  <a:pt x="233841" y="44830"/>
                </a:lnTo>
                <a:lnTo>
                  <a:pt x="282389" y="29267"/>
                </a:lnTo>
                <a:lnTo>
                  <a:pt x="334064" y="16786"/>
                </a:lnTo>
                <a:lnTo>
                  <a:pt x="388486" y="7604"/>
                </a:lnTo>
                <a:lnTo>
                  <a:pt x="445279" y="1937"/>
                </a:lnTo>
                <a:lnTo>
                  <a:pt x="504063" y="0"/>
                </a:lnTo>
                <a:lnTo>
                  <a:pt x="562846" y="1937"/>
                </a:lnTo>
                <a:lnTo>
                  <a:pt x="619639" y="7604"/>
                </a:lnTo>
                <a:lnTo>
                  <a:pt x="674061" y="16786"/>
                </a:lnTo>
                <a:lnTo>
                  <a:pt x="725736" y="29267"/>
                </a:lnTo>
                <a:lnTo>
                  <a:pt x="774284" y="44830"/>
                </a:lnTo>
                <a:lnTo>
                  <a:pt x="819327" y="63261"/>
                </a:lnTo>
                <a:lnTo>
                  <a:pt x="860488" y="84343"/>
                </a:lnTo>
                <a:lnTo>
                  <a:pt x="897388" y="107861"/>
                </a:lnTo>
                <a:lnTo>
                  <a:pt x="929648" y="133599"/>
                </a:lnTo>
                <a:lnTo>
                  <a:pt x="956892" y="161341"/>
                </a:lnTo>
                <a:lnTo>
                  <a:pt x="994813" y="221975"/>
                </a:lnTo>
                <a:lnTo>
                  <a:pt x="1008125" y="288036"/>
                </a:lnTo>
                <a:lnTo>
                  <a:pt x="1004734" y="321613"/>
                </a:lnTo>
                <a:lnTo>
                  <a:pt x="994813" y="354056"/>
                </a:lnTo>
                <a:lnTo>
                  <a:pt x="956892" y="414674"/>
                </a:lnTo>
                <a:lnTo>
                  <a:pt x="929648" y="442415"/>
                </a:lnTo>
                <a:lnTo>
                  <a:pt x="897388" y="468156"/>
                </a:lnTo>
                <a:lnTo>
                  <a:pt x="860488" y="491680"/>
                </a:lnTo>
                <a:lnTo>
                  <a:pt x="819327" y="512770"/>
                </a:lnTo>
                <a:lnTo>
                  <a:pt x="774284" y="531210"/>
                </a:lnTo>
                <a:lnTo>
                  <a:pt x="725736" y="546782"/>
                </a:lnTo>
                <a:lnTo>
                  <a:pt x="674061" y="559271"/>
                </a:lnTo>
                <a:lnTo>
                  <a:pt x="619639" y="568460"/>
                </a:lnTo>
                <a:lnTo>
                  <a:pt x="562846" y="574133"/>
                </a:lnTo>
                <a:lnTo>
                  <a:pt x="504063" y="576071"/>
                </a:lnTo>
                <a:lnTo>
                  <a:pt x="445279" y="574133"/>
                </a:lnTo>
                <a:lnTo>
                  <a:pt x="388486" y="568460"/>
                </a:lnTo>
                <a:lnTo>
                  <a:pt x="334064" y="559271"/>
                </a:lnTo>
                <a:lnTo>
                  <a:pt x="282389" y="546782"/>
                </a:lnTo>
                <a:lnTo>
                  <a:pt x="233841" y="531210"/>
                </a:lnTo>
                <a:lnTo>
                  <a:pt x="188798" y="512770"/>
                </a:lnTo>
                <a:lnTo>
                  <a:pt x="147637" y="491680"/>
                </a:lnTo>
                <a:lnTo>
                  <a:pt x="110737" y="468156"/>
                </a:lnTo>
                <a:lnTo>
                  <a:pt x="78477" y="442415"/>
                </a:lnTo>
                <a:lnTo>
                  <a:pt x="51233" y="414674"/>
                </a:lnTo>
                <a:lnTo>
                  <a:pt x="13312" y="354056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85642" y="1390599"/>
            <a:ext cx="434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ay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7891" y="2092832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80">
                <a:moveTo>
                  <a:pt x="0" y="288036"/>
                </a:moveTo>
                <a:lnTo>
                  <a:pt x="13312" y="221975"/>
                </a:lnTo>
                <a:lnTo>
                  <a:pt x="51233" y="161341"/>
                </a:lnTo>
                <a:lnTo>
                  <a:pt x="78477" y="133599"/>
                </a:lnTo>
                <a:lnTo>
                  <a:pt x="110737" y="107861"/>
                </a:lnTo>
                <a:lnTo>
                  <a:pt x="147637" y="84343"/>
                </a:lnTo>
                <a:lnTo>
                  <a:pt x="188798" y="63261"/>
                </a:lnTo>
                <a:lnTo>
                  <a:pt x="233841" y="44830"/>
                </a:lnTo>
                <a:lnTo>
                  <a:pt x="282389" y="29267"/>
                </a:lnTo>
                <a:lnTo>
                  <a:pt x="334064" y="16786"/>
                </a:lnTo>
                <a:lnTo>
                  <a:pt x="388486" y="7604"/>
                </a:lnTo>
                <a:lnTo>
                  <a:pt x="445279" y="1937"/>
                </a:lnTo>
                <a:lnTo>
                  <a:pt x="504063" y="0"/>
                </a:lnTo>
                <a:lnTo>
                  <a:pt x="562846" y="1937"/>
                </a:lnTo>
                <a:lnTo>
                  <a:pt x="619639" y="7604"/>
                </a:lnTo>
                <a:lnTo>
                  <a:pt x="674061" y="16786"/>
                </a:lnTo>
                <a:lnTo>
                  <a:pt x="725736" y="29267"/>
                </a:lnTo>
                <a:lnTo>
                  <a:pt x="774284" y="44830"/>
                </a:lnTo>
                <a:lnTo>
                  <a:pt x="819327" y="63261"/>
                </a:lnTo>
                <a:lnTo>
                  <a:pt x="860488" y="84343"/>
                </a:lnTo>
                <a:lnTo>
                  <a:pt x="897388" y="107861"/>
                </a:lnTo>
                <a:lnTo>
                  <a:pt x="929648" y="133599"/>
                </a:lnTo>
                <a:lnTo>
                  <a:pt x="956892" y="161341"/>
                </a:lnTo>
                <a:lnTo>
                  <a:pt x="994813" y="221975"/>
                </a:lnTo>
                <a:lnTo>
                  <a:pt x="1008126" y="288036"/>
                </a:lnTo>
                <a:lnTo>
                  <a:pt x="1004734" y="321613"/>
                </a:lnTo>
                <a:lnTo>
                  <a:pt x="994813" y="354056"/>
                </a:lnTo>
                <a:lnTo>
                  <a:pt x="956892" y="414674"/>
                </a:lnTo>
                <a:lnTo>
                  <a:pt x="929648" y="442415"/>
                </a:lnTo>
                <a:lnTo>
                  <a:pt x="897388" y="468156"/>
                </a:lnTo>
                <a:lnTo>
                  <a:pt x="860488" y="491680"/>
                </a:lnTo>
                <a:lnTo>
                  <a:pt x="819327" y="512770"/>
                </a:lnTo>
                <a:lnTo>
                  <a:pt x="774284" y="531210"/>
                </a:lnTo>
                <a:lnTo>
                  <a:pt x="725736" y="546782"/>
                </a:lnTo>
                <a:lnTo>
                  <a:pt x="674061" y="559271"/>
                </a:lnTo>
                <a:lnTo>
                  <a:pt x="619639" y="568460"/>
                </a:lnTo>
                <a:lnTo>
                  <a:pt x="562846" y="574133"/>
                </a:lnTo>
                <a:lnTo>
                  <a:pt x="504063" y="576071"/>
                </a:lnTo>
                <a:lnTo>
                  <a:pt x="445279" y="574133"/>
                </a:lnTo>
                <a:lnTo>
                  <a:pt x="388486" y="568460"/>
                </a:lnTo>
                <a:lnTo>
                  <a:pt x="334064" y="559271"/>
                </a:lnTo>
                <a:lnTo>
                  <a:pt x="282389" y="546782"/>
                </a:lnTo>
                <a:lnTo>
                  <a:pt x="233841" y="531210"/>
                </a:lnTo>
                <a:lnTo>
                  <a:pt x="188798" y="512770"/>
                </a:lnTo>
                <a:lnTo>
                  <a:pt x="147637" y="491680"/>
                </a:lnTo>
                <a:lnTo>
                  <a:pt x="110737" y="468156"/>
                </a:lnTo>
                <a:lnTo>
                  <a:pt x="78477" y="442415"/>
                </a:lnTo>
                <a:lnTo>
                  <a:pt x="51233" y="414674"/>
                </a:lnTo>
                <a:lnTo>
                  <a:pt x="13312" y="354056"/>
                </a:lnTo>
                <a:lnTo>
                  <a:pt x="0" y="288036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36567" y="2183129"/>
            <a:ext cx="351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2179" y="4365116"/>
            <a:ext cx="1224280" cy="576580"/>
          </a:xfrm>
          <a:custGeom>
            <a:avLst/>
            <a:gdLst/>
            <a:ahLst/>
            <a:cxnLst/>
            <a:rect l="l" t="t" r="r" b="b"/>
            <a:pathLst>
              <a:path w="1224279" h="576579">
                <a:moveTo>
                  <a:pt x="0" y="288035"/>
                </a:moveTo>
                <a:lnTo>
                  <a:pt x="12436" y="229971"/>
                </a:lnTo>
                <a:lnTo>
                  <a:pt x="48103" y="175896"/>
                </a:lnTo>
                <a:lnTo>
                  <a:pt x="104537" y="126968"/>
                </a:lnTo>
                <a:lnTo>
                  <a:pt x="139772" y="104796"/>
                </a:lnTo>
                <a:lnTo>
                  <a:pt x="179276" y="84343"/>
                </a:lnTo>
                <a:lnTo>
                  <a:pt x="222740" y="65756"/>
                </a:lnTo>
                <a:lnTo>
                  <a:pt x="269856" y="49178"/>
                </a:lnTo>
                <a:lnTo>
                  <a:pt x="320317" y="34753"/>
                </a:lnTo>
                <a:lnTo>
                  <a:pt x="373814" y="22627"/>
                </a:lnTo>
                <a:lnTo>
                  <a:pt x="430040" y="12944"/>
                </a:lnTo>
                <a:lnTo>
                  <a:pt x="488687" y="5849"/>
                </a:lnTo>
                <a:lnTo>
                  <a:pt x="549447" y="1486"/>
                </a:lnTo>
                <a:lnTo>
                  <a:pt x="612013" y="0"/>
                </a:lnTo>
                <a:lnTo>
                  <a:pt x="674600" y="1486"/>
                </a:lnTo>
                <a:lnTo>
                  <a:pt x="735380" y="5849"/>
                </a:lnTo>
                <a:lnTo>
                  <a:pt x="794044" y="12944"/>
                </a:lnTo>
                <a:lnTo>
                  <a:pt x="850284" y="22627"/>
                </a:lnTo>
                <a:lnTo>
                  <a:pt x="903794" y="34753"/>
                </a:lnTo>
                <a:lnTo>
                  <a:pt x="954265" y="49178"/>
                </a:lnTo>
                <a:lnTo>
                  <a:pt x="1001390" y="65756"/>
                </a:lnTo>
                <a:lnTo>
                  <a:pt x="1044860" y="84343"/>
                </a:lnTo>
                <a:lnTo>
                  <a:pt x="1084369" y="104796"/>
                </a:lnTo>
                <a:lnTo>
                  <a:pt x="1119608" y="126968"/>
                </a:lnTo>
                <a:lnTo>
                  <a:pt x="1150270" y="150717"/>
                </a:lnTo>
                <a:lnTo>
                  <a:pt x="1196632" y="202363"/>
                </a:lnTo>
                <a:lnTo>
                  <a:pt x="1220992" y="258577"/>
                </a:lnTo>
                <a:lnTo>
                  <a:pt x="1224152" y="288035"/>
                </a:lnTo>
                <a:lnTo>
                  <a:pt x="1220992" y="317473"/>
                </a:lnTo>
                <a:lnTo>
                  <a:pt x="1211716" y="346064"/>
                </a:lnTo>
                <a:lnTo>
                  <a:pt x="1176047" y="400121"/>
                </a:lnTo>
                <a:lnTo>
                  <a:pt x="1119608" y="449047"/>
                </a:lnTo>
                <a:lnTo>
                  <a:pt x="1084369" y="471222"/>
                </a:lnTo>
                <a:lnTo>
                  <a:pt x="1044860" y="491680"/>
                </a:lnTo>
                <a:lnTo>
                  <a:pt x="1001390" y="510274"/>
                </a:lnTo>
                <a:lnTo>
                  <a:pt x="954265" y="526860"/>
                </a:lnTo>
                <a:lnTo>
                  <a:pt x="903794" y="541292"/>
                </a:lnTo>
                <a:lnTo>
                  <a:pt x="850284" y="553426"/>
                </a:lnTo>
                <a:lnTo>
                  <a:pt x="794044" y="563116"/>
                </a:lnTo>
                <a:lnTo>
                  <a:pt x="735380" y="570217"/>
                </a:lnTo>
                <a:lnTo>
                  <a:pt x="674600" y="574584"/>
                </a:lnTo>
                <a:lnTo>
                  <a:pt x="612013" y="576071"/>
                </a:lnTo>
                <a:lnTo>
                  <a:pt x="549447" y="574584"/>
                </a:lnTo>
                <a:lnTo>
                  <a:pt x="488687" y="570217"/>
                </a:lnTo>
                <a:lnTo>
                  <a:pt x="430040" y="563116"/>
                </a:lnTo>
                <a:lnTo>
                  <a:pt x="373814" y="553426"/>
                </a:lnTo>
                <a:lnTo>
                  <a:pt x="320317" y="541292"/>
                </a:lnTo>
                <a:lnTo>
                  <a:pt x="269856" y="526860"/>
                </a:lnTo>
                <a:lnTo>
                  <a:pt x="222740" y="510274"/>
                </a:lnTo>
                <a:lnTo>
                  <a:pt x="179276" y="491680"/>
                </a:lnTo>
                <a:lnTo>
                  <a:pt x="139772" y="471222"/>
                </a:lnTo>
                <a:lnTo>
                  <a:pt x="104537" y="449047"/>
                </a:lnTo>
                <a:lnTo>
                  <a:pt x="73878" y="425298"/>
                </a:lnTo>
                <a:lnTo>
                  <a:pt x="27519" y="373661"/>
                </a:lnTo>
                <a:lnTo>
                  <a:pt x="3160" y="317473"/>
                </a:lnTo>
                <a:lnTo>
                  <a:pt x="0" y="28803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96659" y="4456557"/>
            <a:ext cx="657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kategori_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692" y="4639436"/>
            <a:ext cx="149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76288" y="5733250"/>
            <a:ext cx="1152525" cy="720090"/>
          </a:xfrm>
          <a:custGeom>
            <a:avLst/>
            <a:gdLst/>
            <a:ahLst/>
            <a:cxnLst/>
            <a:rect l="l" t="t" r="r" b="b"/>
            <a:pathLst>
              <a:path w="1152525" h="720089">
                <a:moveTo>
                  <a:pt x="0" y="360044"/>
                </a:moveTo>
                <a:lnTo>
                  <a:pt x="11704" y="287484"/>
                </a:lnTo>
                <a:lnTo>
                  <a:pt x="45273" y="219900"/>
                </a:lnTo>
                <a:lnTo>
                  <a:pt x="69532" y="188427"/>
                </a:lnTo>
                <a:lnTo>
                  <a:pt x="98389" y="158741"/>
                </a:lnTo>
                <a:lnTo>
                  <a:pt x="131553" y="131024"/>
                </a:lnTo>
                <a:lnTo>
                  <a:pt x="168735" y="105456"/>
                </a:lnTo>
                <a:lnTo>
                  <a:pt x="209645" y="82217"/>
                </a:lnTo>
                <a:lnTo>
                  <a:pt x="253993" y="61490"/>
                </a:lnTo>
                <a:lnTo>
                  <a:pt x="301491" y="43456"/>
                </a:lnTo>
                <a:lnTo>
                  <a:pt x="351847" y="28294"/>
                </a:lnTo>
                <a:lnTo>
                  <a:pt x="404773" y="16187"/>
                </a:lnTo>
                <a:lnTo>
                  <a:pt x="459979" y="7314"/>
                </a:lnTo>
                <a:lnTo>
                  <a:pt x="517175" y="1858"/>
                </a:lnTo>
                <a:lnTo>
                  <a:pt x="576071" y="0"/>
                </a:lnTo>
                <a:lnTo>
                  <a:pt x="634968" y="1858"/>
                </a:lnTo>
                <a:lnTo>
                  <a:pt x="692164" y="7314"/>
                </a:lnTo>
                <a:lnTo>
                  <a:pt x="747370" y="16187"/>
                </a:lnTo>
                <a:lnTo>
                  <a:pt x="800296" y="28294"/>
                </a:lnTo>
                <a:lnTo>
                  <a:pt x="850652" y="43456"/>
                </a:lnTo>
                <a:lnTo>
                  <a:pt x="898150" y="61490"/>
                </a:lnTo>
                <a:lnTo>
                  <a:pt x="942498" y="82217"/>
                </a:lnTo>
                <a:lnTo>
                  <a:pt x="983408" y="105456"/>
                </a:lnTo>
                <a:lnTo>
                  <a:pt x="1020590" y="131024"/>
                </a:lnTo>
                <a:lnTo>
                  <a:pt x="1053754" y="158741"/>
                </a:lnTo>
                <a:lnTo>
                  <a:pt x="1082611" y="188427"/>
                </a:lnTo>
                <a:lnTo>
                  <a:pt x="1106870" y="219900"/>
                </a:lnTo>
                <a:lnTo>
                  <a:pt x="1126243" y="252979"/>
                </a:lnTo>
                <a:lnTo>
                  <a:pt x="1149169" y="323233"/>
                </a:lnTo>
                <a:lnTo>
                  <a:pt x="1152143" y="360044"/>
                </a:lnTo>
                <a:lnTo>
                  <a:pt x="1149169" y="396856"/>
                </a:lnTo>
                <a:lnTo>
                  <a:pt x="1140439" y="432605"/>
                </a:lnTo>
                <a:lnTo>
                  <a:pt x="1106870" y="500189"/>
                </a:lnTo>
                <a:lnTo>
                  <a:pt x="1082611" y="531662"/>
                </a:lnTo>
                <a:lnTo>
                  <a:pt x="1053754" y="561348"/>
                </a:lnTo>
                <a:lnTo>
                  <a:pt x="1020590" y="589065"/>
                </a:lnTo>
                <a:lnTo>
                  <a:pt x="983408" y="614633"/>
                </a:lnTo>
                <a:lnTo>
                  <a:pt x="942498" y="637872"/>
                </a:lnTo>
                <a:lnTo>
                  <a:pt x="898150" y="658599"/>
                </a:lnTo>
                <a:lnTo>
                  <a:pt x="850652" y="676633"/>
                </a:lnTo>
                <a:lnTo>
                  <a:pt x="800296" y="691795"/>
                </a:lnTo>
                <a:lnTo>
                  <a:pt x="747370" y="703902"/>
                </a:lnTo>
                <a:lnTo>
                  <a:pt x="692164" y="712775"/>
                </a:lnTo>
                <a:lnTo>
                  <a:pt x="634968" y="718231"/>
                </a:lnTo>
                <a:lnTo>
                  <a:pt x="576071" y="720089"/>
                </a:lnTo>
                <a:lnTo>
                  <a:pt x="517175" y="718231"/>
                </a:lnTo>
                <a:lnTo>
                  <a:pt x="459979" y="712775"/>
                </a:lnTo>
                <a:lnTo>
                  <a:pt x="404773" y="703902"/>
                </a:lnTo>
                <a:lnTo>
                  <a:pt x="351847" y="691795"/>
                </a:lnTo>
                <a:lnTo>
                  <a:pt x="301491" y="676633"/>
                </a:lnTo>
                <a:lnTo>
                  <a:pt x="253993" y="658599"/>
                </a:lnTo>
                <a:lnTo>
                  <a:pt x="209645" y="637872"/>
                </a:lnTo>
                <a:lnTo>
                  <a:pt x="168735" y="614633"/>
                </a:lnTo>
                <a:lnTo>
                  <a:pt x="131553" y="589065"/>
                </a:lnTo>
                <a:lnTo>
                  <a:pt x="98389" y="561348"/>
                </a:lnTo>
                <a:lnTo>
                  <a:pt x="69532" y="531662"/>
                </a:lnTo>
                <a:lnTo>
                  <a:pt x="45273" y="500189"/>
                </a:lnTo>
                <a:lnTo>
                  <a:pt x="25900" y="467110"/>
                </a:lnTo>
                <a:lnTo>
                  <a:pt x="2974" y="396856"/>
                </a:lnTo>
                <a:lnTo>
                  <a:pt x="0" y="360044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166229" y="5897371"/>
            <a:ext cx="570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ka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go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i  Adi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84696" y="4941189"/>
            <a:ext cx="539750" cy="288290"/>
          </a:xfrm>
          <a:custGeom>
            <a:avLst/>
            <a:gdLst/>
            <a:ahLst/>
            <a:cxnLst/>
            <a:rect l="l" t="t" r="r" b="b"/>
            <a:pathLst>
              <a:path w="539750" h="288289">
                <a:moveTo>
                  <a:pt x="539496" y="0"/>
                </a:moveTo>
                <a:lnTo>
                  <a:pt x="0" y="288036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197925" y="1624012"/>
            <a:ext cx="6034405" cy="4474210"/>
            <a:chOff x="2197925" y="1624012"/>
            <a:chExt cx="6034405" cy="4474210"/>
          </a:xfrm>
        </p:grpSpPr>
        <p:sp>
          <p:nvSpPr>
            <p:cNvPr id="26" name="object 26"/>
            <p:cNvSpPr/>
            <p:nvPr/>
          </p:nvSpPr>
          <p:spPr>
            <a:xfrm>
              <a:off x="2202688" y="1628775"/>
              <a:ext cx="6024880" cy="4464685"/>
            </a:xfrm>
            <a:custGeom>
              <a:avLst/>
              <a:gdLst/>
              <a:ahLst/>
              <a:cxnLst/>
              <a:rect l="l" t="t" r="r" b="b"/>
              <a:pathLst>
                <a:path w="6024880" h="4464685">
                  <a:moveTo>
                    <a:pt x="5448427" y="0"/>
                  </a:moveTo>
                  <a:lnTo>
                    <a:pt x="5573648" y="576072"/>
                  </a:lnTo>
                </a:path>
                <a:path w="6024880" h="4464685">
                  <a:moveTo>
                    <a:pt x="5573648" y="1008126"/>
                  </a:moveTo>
                  <a:lnTo>
                    <a:pt x="6024498" y="1296162"/>
                  </a:lnTo>
                </a:path>
                <a:path w="6024880" h="4464685">
                  <a:moveTo>
                    <a:pt x="3882009" y="4032478"/>
                  </a:moveTo>
                  <a:lnTo>
                    <a:pt x="4673600" y="4464519"/>
                  </a:lnTo>
                </a:path>
                <a:path w="6024880" h="4464685">
                  <a:moveTo>
                    <a:pt x="965200" y="1368171"/>
                  </a:moveTo>
                  <a:lnTo>
                    <a:pt x="1001141" y="248030"/>
                  </a:lnTo>
                </a:path>
                <a:path w="6024880" h="4464685">
                  <a:moveTo>
                    <a:pt x="965200" y="1368171"/>
                  </a:moveTo>
                  <a:lnTo>
                    <a:pt x="1745996" y="225044"/>
                  </a:lnTo>
                </a:path>
                <a:path w="6024880" h="4464685">
                  <a:moveTo>
                    <a:pt x="965200" y="1368171"/>
                  </a:moveTo>
                  <a:lnTo>
                    <a:pt x="1652904" y="955675"/>
                  </a:lnTo>
                </a:path>
                <a:path w="6024880" h="4464685">
                  <a:moveTo>
                    <a:pt x="965200" y="1368171"/>
                  </a:moveTo>
                  <a:lnTo>
                    <a:pt x="0" y="1139825"/>
                  </a:lnTo>
                </a:path>
                <a:path w="6024880" h="4464685">
                  <a:moveTo>
                    <a:pt x="965200" y="1368171"/>
                  </a:moveTo>
                  <a:lnTo>
                    <a:pt x="360044" y="512825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63874" y="4221098"/>
              <a:ext cx="1368425" cy="864235"/>
            </a:xfrm>
            <a:custGeom>
              <a:avLst/>
              <a:gdLst/>
              <a:ahLst/>
              <a:cxnLst/>
              <a:rect l="l" t="t" r="r" b="b"/>
              <a:pathLst>
                <a:path w="1368425" h="864235">
                  <a:moveTo>
                    <a:pt x="0" y="432053"/>
                  </a:moveTo>
                  <a:lnTo>
                    <a:pt x="684149" y="0"/>
                  </a:lnTo>
                  <a:lnTo>
                    <a:pt x="1368171" y="432053"/>
                  </a:lnTo>
                  <a:lnTo>
                    <a:pt x="684149" y="864107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22852" y="4532757"/>
            <a:ext cx="4540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solidFill>
                  <a:srgbClr val="4B4B4B"/>
                </a:solidFill>
                <a:latin typeface="Arial"/>
                <a:cs typeface="Arial"/>
              </a:rPr>
              <a:t>ayrılır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63125" y="2696210"/>
            <a:ext cx="3221990" cy="1962150"/>
            <a:chOff x="3163125" y="2696210"/>
            <a:chExt cx="3221990" cy="1962150"/>
          </a:xfrm>
        </p:grpSpPr>
        <p:sp>
          <p:nvSpPr>
            <p:cNvPr id="30" name="object 30"/>
            <p:cNvSpPr/>
            <p:nvPr/>
          </p:nvSpPr>
          <p:spPr>
            <a:xfrm>
              <a:off x="3167888" y="3429000"/>
              <a:ext cx="396240" cy="1224280"/>
            </a:xfrm>
            <a:custGeom>
              <a:avLst/>
              <a:gdLst/>
              <a:ahLst/>
              <a:cxnLst/>
              <a:rect l="l" t="t" r="r" b="b"/>
              <a:pathLst>
                <a:path w="396239" h="1224279">
                  <a:moveTo>
                    <a:pt x="0" y="0"/>
                  </a:moveTo>
                  <a:lnTo>
                    <a:pt x="0" y="1224152"/>
                  </a:lnTo>
                  <a:lnTo>
                    <a:pt x="395986" y="1224152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88027" y="2708910"/>
              <a:ext cx="1584325" cy="864235"/>
            </a:xfrm>
            <a:custGeom>
              <a:avLst/>
              <a:gdLst/>
              <a:ahLst/>
              <a:cxnLst/>
              <a:rect l="l" t="t" r="r" b="b"/>
              <a:pathLst>
                <a:path w="1584325" h="864235">
                  <a:moveTo>
                    <a:pt x="0" y="432053"/>
                  </a:moveTo>
                  <a:lnTo>
                    <a:pt x="792099" y="0"/>
                  </a:lnTo>
                  <a:lnTo>
                    <a:pt x="1584198" y="432053"/>
                  </a:lnTo>
                  <a:lnTo>
                    <a:pt x="792099" y="864107"/>
                  </a:lnTo>
                  <a:lnTo>
                    <a:pt x="0" y="432053"/>
                  </a:lnTo>
                  <a:close/>
                </a:path>
              </a:pathLst>
            </a:custGeom>
            <a:ln w="254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923413" y="3601592"/>
            <a:ext cx="166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919345" y="4648390"/>
          <a:ext cx="1692275" cy="1008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4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85"/>
                        </a:lnSpc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28575">
                      <a:solidFill>
                        <a:srgbClr val="4B4B4B"/>
                      </a:solidFill>
                      <a:prstDash val="solid"/>
                    </a:lnR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Kategoriler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28575">
                      <a:solidFill>
                        <a:srgbClr val="4B4B4B"/>
                      </a:solidFill>
                      <a:prstDash val="solid"/>
                    </a:lnL>
                    <a:lnR w="28575">
                      <a:solidFill>
                        <a:srgbClr val="4B4B4B"/>
                      </a:solidFill>
                      <a:prstDash val="solid"/>
                    </a:lnR>
                    <a:lnT w="28575">
                      <a:solidFill>
                        <a:srgbClr val="4B4B4B"/>
                      </a:solidFill>
                      <a:prstDash val="solid"/>
                    </a:lnT>
                    <a:lnB w="2857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B4B4B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314" marB="0">
                    <a:lnL w="28575">
                      <a:solidFill>
                        <a:srgbClr val="4B4B4B"/>
                      </a:solidFill>
                      <a:prstDash val="solid"/>
                    </a:lnL>
                    <a:lnR w="28575">
                      <a:solidFill>
                        <a:srgbClr val="4B4B4B"/>
                      </a:solidFill>
                      <a:prstDash val="solid"/>
                    </a:lnR>
                    <a:lnT w="28575">
                      <a:solidFill>
                        <a:srgbClr val="4B4B4B"/>
                      </a:solidFill>
                      <a:prstDash val="solid"/>
                    </a:lnT>
                    <a:lnB w="2857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5277103" y="3019755"/>
            <a:ext cx="6121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bu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nu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07891" y="2420873"/>
            <a:ext cx="3528695" cy="792480"/>
          </a:xfrm>
          <a:custGeom>
            <a:avLst/>
            <a:gdLst/>
            <a:ahLst/>
            <a:cxnLst/>
            <a:rect l="l" t="t" r="r" b="b"/>
            <a:pathLst>
              <a:path w="3528695" h="792480">
                <a:moveTo>
                  <a:pt x="2664333" y="720089"/>
                </a:moveTo>
                <a:lnTo>
                  <a:pt x="3096387" y="720089"/>
                </a:lnTo>
                <a:lnTo>
                  <a:pt x="3096387" y="0"/>
                </a:lnTo>
                <a:lnTo>
                  <a:pt x="3528441" y="0"/>
                </a:lnTo>
              </a:path>
              <a:path w="3528695" h="792480">
                <a:moveTo>
                  <a:pt x="0" y="792099"/>
                </a:moveTo>
                <a:lnTo>
                  <a:pt x="1080135" y="720089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32046" y="3241294"/>
            <a:ext cx="166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5178" y="2088591"/>
            <a:ext cx="23685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92090" y="1484757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80">
                <a:moveTo>
                  <a:pt x="0" y="288035"/>
                </a:moveTo>
                <a:lnTo>
                  <a:pt x="13312" y="222015"/>
                </a:lnTo>
                <a:lnTo>
                  <a:pt x="51233" y="161397"/>
                </a:lnTo>
                <a:lnTo>
                  <a:pt x="78477" y="133656"/>
                </a:lnTo>
                <a:lnTo>
                  <a:pt x="110737" y="107915"/>
                </a:lnTo>
                <a:lnTo>
                  <a:pt x="147637" y="84391"/>
                </a:lnTo>
                <a:lnTo>
                  <a:pt x="188798" y="63301"/>
                </a:lnTo>
                <a:lnTo>
                  <a:pt x="233841" y="44861"/>
                </a:lnTo>
                <a:lnTo>
                  <a:pt x="282389" y="29289"/>
                </a:lnTo>
                <a:lnTo>
                  <a:pt x="334064" y="16800"/>
                </a:lnTo>
                <a:lnTo>
                  <a:pt x="388486" y="7611"/>
                </a:lnTo>
                <a:lnTo>
                  <a:pt x="445279" y="1938"/>
                </a:lnTo>
                <a:lnTo>
                  <a:pt x="504063" y="0"/>
                </a:lnTo>
                <a:lnTo>
                  <a:pt x="562846" y="1938"/>
                </a:lnTo>
                <a:lnTo>
                  <a:pt x="619639" y="7611"/>
                </a:lnTo>
                <a:lnTo>
                  <a:pt x="674061" y="16800"/>
                </a:lnTo>
                <a:lnTo>
                  <a:pt x="725736" y="29289"/>
                </a:lnTo>
                <a:lnTo>
                  <a:pt x="774284" y="44861"/>
                </a:lnTo>
                <a:lnTo>
                  <a:pt x="819327" y="63301"/>
                </a:lnTo>
                <a:lnTo>
                  <a:pt x="860488" y="84391"/>
                </a:lnTo>
                <a:lnTo>
                  <a:pt x="897388" y="107915"/>
                </a:lnTo>
                <a:lnTo>
                  <a:pt x="929648" y="133656"/>
                </a:lnTo>
                <a:lnTo>
                  <a:pt x="956892" y="161397"/>
                </a:lnTo>
                <a:lnTo>
                  <a:pt x="994813" y="222015"/>
                </a:lnTo>
                <a:lnTo>
                  <a:pt x="1008126" y="288035"/>
                </a:lnTo>
                <a:lnTo>
                  <a:pt x="1004734" y="321636"/>
                </a:lnTo>
                <a:lnTo>
                  <a:pt x="994813" y="354096"/>
                </a:lnTo>
                <a:lnTo>
                  <a:pt x="956892" y="414730"/>
                </a:lnTo>
                <a:lnTo>
                  <a:pt x="929648" y="442472"/>
                </a:lnTo>
                <a:lnTo>
                  <a:pt x="897388" y="468210"/>
                </a:lnTo>
                <a:lnTo>
                  <a:pt x="860488" y="491728"/>
                </a:lnTo>
                <a:lnTo>
                  <a:pt x="819327" y="512810"/>
                </a:lnTo>
                <a:lnTo>
                  <a:pt x="774284" y="531241"/>
                </a:lnTo>
                <a:lnTo>
                  <a:pt x="725736" y="546804"/>
                </a:lnTo>
                <a:lnTo>
                  <a:pt x="674061" y="559285"/>
                </a:lnTo>
                <a:lnTo>
                  <a:pt x="619639" y="568467"/>
                </a:lnTo>
                <a:lnTo>
                  <a:pt x="562846" y="574134"/>
                </a:lnTo>
                <a:lnTo>
                  <a:pt x="504063" y="576071"/>
                </a:lnTo>
                <a:lnTo>
                  <a:pt x="445279" y="574134"/>
                </a:lnTo>
                <a:lnTo>
                  <a:pt x="388486" y="568467"/>
                </a:lnTo>
                <a:lnTo>
                  <a:pt x="334064" y="559285"/>
                </a:lnTo>
                <a:lnTo>
                  <a:pt x="282389" y="546804"/>
                </a:lnTo>
                <a:lnTo>
                  <a:pt x="233841" y="531241"/>
                </a:lnTo>
                <a:lnTo>
                  <a:pt x="188798" y="512810"/>
                </a:lnTo>
                <a:lnTo>
                  <a:pt x="147637" y="491728"/>
                </a:lnTo>
                <a:lnTo>
                  <a:pt x="110737" y="468210"/>
                </a:lnTo>
                <a:lnTo>
                  <a:pt x="78477" y="442472"/>
                </a:lnTo>
                <a:lnTo>
                  <a:pt x="51233" y="414730"/>
                </a:lnTo>
                <a:lnTo>
                  <a:pt x="13312" y="354096"/>
                </a:lnTo>
                <a:lnTo>
                  <a:pt x="0" y="288035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36514" y="1666494"/>
            <a:ext cx="324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adet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80126" y="2060829"/>
            <a:ext cx="216535" cy="648335"/>
          </a:xfrm>
          <a:custGeom>
            <a:avLst/>
            <a:gdLst/>
            <a:ahLst/>
            <a:cxnLst/>
            <a:rect l="l" t="t" r="r" b="b"/>
            <a:pathLst>
              <a:path w="216535" h="648335">
                <a:moveTo>
                  <a:pt x="0" y="648081"/>
                </a:moveTo>
                <a:lnTo>
                  <a:pt x="216026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Altbilgi Yer Tutucusu 4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378" y="243520"/>
            <a:ext cx="5399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 Arası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1685" y="4725161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845"/>
              </a:spcBef>
            </a:pPr>
            <a:r>
              <a:rPr sz="1400" spc="-30" dirty="0">
                <a:solidFill>
                  <a:srgbClr val="4B4B4B"/>
                </a:solidFill>
                <a:latin typeface="Arial"/>
                <a:cs typeface="Arial"/>
              </a:rPr>
              <a:t>Yazarlar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9990" y="2708910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7846" y="2060829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80">
                <a:moveTo>
                  <a:pt x="0" y="288036"/>
                </a:moveTo>
                <a:lnTo>
                  <a:pt x="14294" y="217138"/>
                </a:lnTo>
                <a:lnTo>
                  <a:pt x="54840" y="152661"/>
                </a:lnTo>
                <a:lnTo>
                  <a:pt x="83862" y="123507"/>
                </a:lnTo>
                <a:lnTo>
                  <a:pt x="118131" y="96769"/>
                </a:lnTo>
                <a:lnTo>
                  <a:pt x="157209" y="72719"/>
                </a:lnTo>
                <a:lnTo>
                  <a:pt x="200658" y="51626"/>
                </a:lnTo>
                <a:lnTo>
                  <a:pt x="248039" y="33762"/>
                </a:lnTo>
                <a:lnTo>
                  <a:pt x="298915" y="19397"/>
                </a:lnTo>
                <a:lnTo>
                  <a:pt x="352846" y="8801"/>
                </a:lnTo>
                <a:lnTo>
                  <a:pt x="409394" y="2245"/>
                </a:lnTo>
                <a:lnTo>
                  <a:pt x="468122" y="0"/>
                </a:lnTo>
                <a:lnTo>
                  <a:pt x="526822" y="2245"/>
                </a:lnTo>
                <a:lnTo>
                  <a:pt x="583347" y="8801"/>
                </a:lnTo>
                <a:lnTo>
                  <a:pt x="637259" y="19397"/>
                </a:lnTo>
                <a:lnTo>
                  <a:pt x="688119" y="33762"/>
                </a:lnTo>
                <a:lnTo>
                  <a:pt x="735488" y="51626"/>
                </a:lnTo>
                <a:lnTo>
                  <a:pt x="778927" y="72719"/>
                </a:lnTo>
                <a:lnTo>
                  <a:pt x="817998" y="96769"/>
                </a:lnTo>
                <a:lnTo>
                  <a:pt x="852262" y="123507"/>
                </a:lnTo>
                <a:lnTo>
                  <a:pt x="881279" y="152661"/>
                </a:lnTo>
                <a:lnTo>
                  <a:pt x="904612" y="183962"/>
                </a:lnTo>
                <a:lnTo>
                  <a:pt x="932470" y="251919"/>
                </a:lnTo>
                <a:lnTo>
                  <a:pt x="936116" y="288036"/>
                </a:lnTo>
                <a:lnTo>
                  <a:pt x="932470" y="324177"/>
                </a:lnTo>
                <a:lnTo>
                  <a:pt x="921822" y="358975"/>
                </a:lnTo>
                <a:lnTo>
                  <a:pt x="881279" y="423466"/>
                </a:lnTo>
                <a:lnTo>
                  <a:pt x="852262" y="452620"/>
                </a:lnTo>
                <a:lnTo>
                  <a:pt x="817998" y="479353"/>
                </a:lnTo>
                <a:lnTo>
                  <a:pt x="778927" y="503396"/>
                </a:lnTo>
                <a:lnTo>
                  <a:pt x="735488" y="524480"/>
                </a:lnTo>
                <a:lnTo>
                  <a:pt x="688119" y="542334"/>
                </a:lnTo>
                <a:lnTo>
                  <a:pt x="637259" y="556690"/>
                </a:lnTo>
                <a:lnTo>
                  <a:pt x="583347" y="567278"/>
                </a:lnTo>
                <a:lnTo>
                  <a:pt x="526822" y="573828"/>
                </a:lnTo>
                <a:lnTo>
                  <a:pt x="468122" y="576072"/>
                </a:lnTo>
                <a:lnTo>
                  <a:pt x="409394" y="573828"/>
                </a:lnTo>
                <a:lnTo>
                  <a:pt x="352846" y="567278"/>
                </a:lnTo>
                <a:lnTo>
                  <a:pt x="298915" y="556690"/>
                </a:lnTo>
                <a:lnTo>
                  <a:pt x="248039" y="542334"/>
                </a:lnTo>
                <a:lnTo>
                  <a:pt x="200658" y="524480"/>
                </a:lnTo>
                <a:lnTo>
                  <a:pt x="157209" y="503396"/>
                </a:lnTo>
                <a:lnTo>
                  <a:pt x="118131" y="479353"/>
                </a:lnTo>
                <a:lnTo>
                  <a:pt x="83862" y="452620"/>
                </a:lnTo>
                <a:lnTo>
                  <a:pt x="54840" y="423466"/>
                </a:lnTo>
                <a:lnTo>
                  <a:pt x="31505" y="392161"/>
                </a:lnTo>
                <a:lnTo>
                  <a:pt x="3646" y="324177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98926" y="2151075"/>
            <a:ext cx="436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tap_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0126" y="980694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324103"/>
                </a:moveTo>
                <a:lnTo>
                  <a:pt x="11704" y="258801"/>
                </a:lnTo>
                <a:lnTo>
                  <a:pt x="45273" y="197971"/>
                </a:lnTo>
                <a:lnTo>
                  <a:pt x="98389" y="142918"/>
                </a:lnTo>
                <a:lnTo>
                  <a:pt x="131553" y="117966"/>
                </a:lnTo>
                <a:lnTo>
                  <a:pt x="168735" y="94948"/>
                </a:lnTo>
                <a:lnTo>
                  <a:pt x="209645" y="74027"/>
                </a:lnTo>
                <a:lnTo>
                  <a:pt x="253993" y="55366"/>
                </a:lnTo>
                <a:lnTo>
                  <a:pt x="301491" y="39128"/>
                </a:lnTo>
                <a:lnTo>
                  <a:pt x="351847" y="25477"/>
                </a:lnTo>
                <a:lnTo>
                  <a:pt x="404773" y="14575"/>
                </a:lnTo>
                <a:lnTo>
                  <a:pt x="459979" y="6586"/>
                </a:lnTo>
                <a:lnTo>
                  <a:pt x="517175" y="1673"/>
                </a:lnTo>
                <a:lnTo>
                  <a:pt x="576072" y="0"/>
                </a:lnTo>
                <a:lnTo>
                  <a:pt x="634968" y="1673"/>
                </a:lnTo>
                <a:lnTo>
                  <a:pt x="692164" y="6586"/>
                </a:lnTo>
                <a:lnTo>
                  <a:pt x="747370" y="14575"/>
                </a:lnTo>
                <a:lnTo>
                  <a:pt x="800296" y="25477"/>
                </a:lnTo>
                <a:lnTo>
                  <a:pt x="850652" y="39128"/>
                </a:lnTo>
                <a:lnTo>
                  <a:pt x="898150" y="55366"/>
                </a:lnTo>
                <a:lnTo>
                  <a:pt x="942498" y="74027"/>
                </a:lnTo>
                <a:lnTo>
                  <a:pt x="983408" y="94948"/>
                </a:lnTo>
                <a:lnTo>
                  <a:pt x="1020590" y="117966"/>
                </a:lnTo>
                <a:lnTo>
                  <a:pt x="1053754" y="142918"/>
                </a:lnTo>
                <a:lnTo>
                  <a:pt x="1082611" y="169641"/>
                </a:lnTo>
                <a:lnTo>
                  <a:pt x="1126243" y="227745"/>
                </a:lnTo>
                <a:lnTo>
                  <a:pt x="1149169" y="290975"/>
                </a:lnTo>
                <a:lnTo>
                  <a:pt x="1152144" y="324103"/>
                </a:lnTo>
                <a:lnTo>
                  <a:pt x="1149169" y="357231"/>
                </a:lnTo>
                <a:lnTo>
                  <a:pt x="1140439" y="389401"/>
                </a:lnTo>
                <a:lnTo>
                  <a:pt x="1106870" y="450216"/>
                </a:lnTo>
                <a:lnTo>
                  <a:pt x="1053754" y="505249"/>
                </a:lnTo>
                <a:lnTo>
                  <a:pt x="1020590" y="530189"/>
                </a:lnTo>
                <a:lnTo>
                  <a:pt x="983408" y="553196"/>
                </a:lnTo>
                <a:lnTo>
                  <a:pt x="942498" y="574105"/>
                </a:lnTo>
                <a:lnTo>
                  <a:pt x="898150" y="592754"/>
                </a:lnTo>
                <a:lnTo>
                  <a:pt x="850652" y="608981"/>
                </a:lnTo>
                <a:lnTo>
                  <a:pt x="800296" y="622623"/>
                </a:lnTo>
                <a:lnTo>
                  <a:pt x="747370" y="633516"/>
                </a:lnTo>
                <a:lnTo>
                  <a:pt x="692164" y="641499"/>
                </a:lnTo>
                <a:lnTo>
                  <a:pt x="634968" y="646408"/>
                </a:lnTo>
                <a:lnTo>
                  <a:pt x="576072" y="648080"/>
                </a:lnTo>
                <a:lnTo>
                  <a:pt x="517175" y="646408"/>
                </a:lnTo>
                <a:lnTo>
                  <a:pt x="459979" y="641499"/>
                </a:lnTo>
                <a:lnTo>
                  <a:pt x="404773" y="633516"/>
                </a:lnTo>
                <a:lnTo>
                  <a:pt x="351847" y="622623"/>
                </a:lnTo>
                <a:lnTo>
                  <a:pt x="301491" y="608981"/>
                </a:lnTo>
                <a:lnTo>
                  <a:pt x="253993" y="592754"/>
                </a:lnTo>
                <a:lnTo>
                  <a:pt x="209645" y="574105"/>
                </a:lnTo>
                <a:lnTo>
                  <a:pt x="168735" y="553196"/>
                </a:lnTo>
                <a:lnTo>
                  <a:pt x="131553" y="530189"/>
                </a:lnTo>
                <a:lnTo>
                  <a:pt x="98389" y="505249"/>
                </a:lnTo>
                <a:lnTo>
                  <a:pt x="69532" y="478537"/>
                </a:lnTo>
                <a:lnTo>
                  <a:pt x="25900" y="420450"/>
                </a:lnTo>
                <a:lnTo>
                  <a:pt x="2974" y="357231"/>
                </a:lnTo>
                <a:lnTo>
                  <a:pt x="0" y="324103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58332" y="1106500"/>
            <a:ext cx="394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yay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3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3873" y="1340738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216026"/>
                </a:moveTo>
                <a:lnTo>
                  <a:pt x="16719" y="158617"/>
                </a:lnTo>
                <a:lnTo>
                  <a:pt x="63904" y="107018"/>
                </a:lnTo>
                <a:lnTo>
                  <a:pt x="97528" y="84042"/>
                </a:lnTo>
                <a:lnTo>
                  <a:pt x="137096" y="63293"/>
                </a:lnTo>
                <a:lnTo>
                  <a:pt x="182051" y="45028"/>
                </a:lnTo>
                <a:lnTo>
                  <a:pt x="231836" y="29506"/>
                </a:lnTo>
                <a:lnTo>
                  <a:pt x="285892" y="16984"/>
                </a:lnTo>
                <a:lnTo>
                  <a:pt x="343664" y="7720"/>
                </a:lnTo>
                <a:lnTo>
                  <a:pt x="404593" y="1973"/>
                </a:lnTo>
                <a:lnTo>
                  <a:pt x="468122" y="0"/>
                </a:lnTo>
                <a:lnTo>
                  <a:pt x="531621" y="1973"/>
                </a:lnTo>
                <a:lnTo>
                  <a:pt x="592526" y="7720"/>
                </a:lnTo>
                <a:lnTo>
                  <a:pt x="650277" y="16984"/>
                </a:lnTo>
                <a:lnTo>
                  <a:pt x="704318" y="29506"/>
                </a:lnTo>
                <a:lnTo>
                  <a:pt x="754090" y="45028"/>
                </a:lnTo>
                <a:lnTo>
                  <a:pt x="799036" y="63293"/>
                </a:lnTo>
                <a:lnTo>
                  <a:pt x="838597" y="84042"/>
                </a:lnTo>
                <a:lnTo>
                  <a:pt x="872217" y="107018"/>
                </a:lnTo>
                <a:lnTo>
                  <a:pt x="919398" y="158617"/>
                </a:lnTo>
                <a:lnTo>
                  <a:pt x="936116" y="216026"/>
                </a:lnTo>
                <a:lnTo>
                  <a:pt x="931844" y="245355"/>
                </a:lnTo>
                <a:lnTo>
                  <a:pt x="919398" y="273480"/>
                </a:lnTo>
                <a:lnTo>
                  <a:pt x="872217" y="325091"/>
                </a:lnTo>
                <a:lnTo>
                  <a:pt x="838597" y="348065"/>
                </a:lnTo>
                <a:lnTo>
                  <a:pt x="799036" y="368807"/>
                </a:lnTo>
                <a:lnTo>
                  <a:pt x="754090" y="387063"/>
                </a:lnTo>
                <a:lnTo>
                  <a:pt x="704318" y="402575"/>
                </a:lnTo>
                <a:lnTo>
                  <a:pt x="650277" y="415087"/>
                </a:lnTo>
                <a:lnTo>
                  <a:pt x="592526" y="424342"/>
                </a:lnTo>
                <a:lnTo>
                  <a:pt x="531621" y="430083"/>
                </a:lnTo>
                <a:lnTo>
                  <a:pt x="468122" y="432053"/>
                </a:lnTo>
                <a:lnTo>
                  <a:pt x="404593" y="430083"/>
                </a:lnTo>
                <a:lnTo>
                  <a:pt x="343664" y="424342"/>
                </a:lnTo>
                <a:lnTo>
                  <a:pt x="285892" y="415087"/>
                </a:lnTo>
                <a:lnTo>
                  <a:pt x="231836" y="402575"/>
                </a:lnTo>
                <a:lnTo>
                  <a:pt x="182051" y="387063"/>
                </a:lnTo>
                <a:lnTo>
                  <a:pt x="137096" y="368807"/>
                </a:lnTo>
                <a:lnTo>
                  <a:pt x="97528" y="348065"/>
                </a:lnTo>
                <a:lnTo>
                  <a:pt x="63904" y="325091"/>
                </a:lnTo>
                <a:lnTo>
                  <a:pt x="16719" y="273480"/>
                </a:lnTo>
                <a:lnTo>
                  <a:pt x="0" y="21602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42384" y="1450340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SB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9990" y="980694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80">
                <a:moveTo>
                  <a:pt x="0" y="288035"/>
                </a:moveTo>
                <a:lnTo>
                  <a:pt x="13312" y="222015"/>
                </a:lnTo>
                <a:lnTo>
                  <a:pt x="51233" y="161397"/>
                </a:lnTo>
                <a:lnTo>
                  <a:pt x="78477" y="133656"/>
                </a:lnTo>
                <a:lnTo>
                  <a:pt x="110737" y="107915"/>
                </a:lnTo>
                <a:lnTo>
                  <a:pt x="147637" y="84391"/>
                </a:lnTo>
                <a:lnTo>
                  <a:pt x="188798" y="63301"/>
                </a:lnTo>
                <a:lnTo>
                  <a:pt x="233841" y="44861"/>
                </a:lnTo>
                <a:lnTo>
                  <a:pt x="282389" y="29289"/>
                </a:lnTo>
                <a:lnTo>
                  <a:pt x="334064" y="16800"/>
                </a:lnTo>
                <a:lnTo>
                  <a:pt x="388486" y="7611"/>
                </a:lnTo>
                <a:lnTo>
                  <a:pt x="445279" y="1938"/>
                </a:lnTo>
                <a:lnTo>
                  <a:pt x="504063" y="0"/>
                </a:lnTo>
                <a:lnTo>
                  <a:pt x="562846" y="1938"/>
                </a:lnTo>
                <a:lnTo>
                  <a:pt x="619639" y="7611"/>
                </a:lnTo>
                <a:lnTo>
                  <a:pt x="674061" y="16800"/>
                </a:lnTo>
                <a:lnTo>
                  <a:pt x="725736" y="29289"/>
                </a:lnTo>
                <a:lnTo>
                  <a:pt x="774284" y="44861"/>
                </a:lnTo>
                <a:lnTo>
                  <a:pt x="819327" y="63301"/>
                </a:lnTo>
                <a:lnTo>
                  <a:pt x="860488" y="84391"/>
                </a:lnTo>
                <a:lnTo>
                  <a:pt x="897388" y="107915"/>
                </a:lnTo>
                <a:lnTo>
                  <a:pt x="929648" y="133656"/>
                </a:lnTo>
                <a:lnTo>
                  <a:pt x="956892" y="161397"/>
                </a:lnTo>
                <a:lnTo>
                  <a:pt x="994813" y="222015"/>
                </a:lnTo>
                <a:lnTo>
                  <a:pt x="1008126" y="288035"/>
                </a:lnTo>
                <a:lnTo>
                  <a:pt x="1004734" y="321636"/>
                </a:lnTo>
                <a:lnTo>
                  <a:pt x="994813" y="354096"/>
                </a:lnTo>
                <a:lnTo>
                  <a:pt x="956892" y="414730"/>
                </a:lnTo>
                <a:lnTo>
                  <a:pt x="929648" y="442472"/>
                </a:lnTo>
                <a:lnTo>
                  <a:pt x="897388" y="468210"/>
                </a:lnTo>
                <a:lnTo>
                  <a:pt x="860488" y="491728"/>
                </a:lnTo>
                <a:lnTo>
                  <a:pt x="819327" y="512810"/>
                </a:lnTo>
                <a:lnTo>
                  <a:pt x="774284" y="531241"/>
                </a:lnTo>
                <a:lnTo>
                  <a:pt x="725736" y="546804"/>
                </a:lnTo>
                <a:lnTo>
                  <a:pt x="674061" y="559285"/>
                </a:lnTo>
                <a:lnTo>
                  <a:pt x="619639" y="568467"/>
                </a:lnTo>
                <a:lnTo>
                  <a:pt x="562846" y="574134"/>
                </a:lnTo>
                <a:lnTo>
                  <a:pt x="504063" y="576071"/>
                </a:lnTo>
                <a:lnTo>
                  <a:pt x="445279" y="574134"/>
                </a:lnTo>
                <a:lnTo>
                  <a:pt x="388486" y="568467"/>
                </a:lnTo>
                <a:lnTo>
                  <a:pt x="334064" y="559285"/>
                </a:lnTo>
                <a:lnTo>
                  <a:pt x="282389" y="546804"/>
                </a:lnTo>
                <a:lnTo>
                  <a:pt x="233841" y="531241"/>
                </a:lnTo>
                <a:lnTo>
                  <a:pt x="188798" y="512810"/>
                </a:lnTo>
                <a:lnTo>
                  <a:pt x="147637" y="491728"/>
                </a:lnTo>
                <a:lnTo>
                  <a:pt x="110737" y="468210"/>
                </a:lnTo>
                <a:lnTo>
                  <a:pt x="78477" y="442472"/>
                </a:lnTo>
                <a:lnTo>
                  <a:pt x="51233" y="414730"/>
                </a:lnTo>
                <a:lnTo>
                  <a:pt x="13312" y="354096"/>
                </a:lnTo>
                <a:lnTo>
                  <a:pt x="0" y="288035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86376" y="1070609"/>
            <a:ext cx="434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ay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56197" y="1988820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80">
                <a:moveTo>
                  <a:pt x="0" y="288035"/>
                </a:moveTo>
                <a:lnTo>
                  <a:pt x="13312" y="222015"/>
                </a:lnTo>
                <a:lnTo>
                  <a:pt x="51233" y="161397"/>
                </a:lnTo>
                <a:lnTo>
                  <a:pt x="78477" y="133656"/>
                </a:lnTo>
                <a:lnTo>
                  <a:pt x="110737" y="107915"/>
                </a:lnTo>
                <a:lnTo>
                  <a:pt x="147637" y="84391"/>
                </a:lnTo>
                <a:lnTo>
                  <a:pt x="188798" y="63301"/>
                </a:lnTo>
                <a:lnTo>
                  <a:pt x="233841" y="44861"/>
                </a:lnTo>
                <a:lnTo>
                  <a:pt x="282389" y="29289"/>
                </a:lnTo>
                <a:lnTo>
                  <a:pt x="334064" y="16800"/>
                </a:lnTo>
                <a:lnTo>
                  <a:pt x="388486" y="7611"/>
                </a:lnTo>
                <a:lnTo>
                  <a:pt x="445279" y="1938"/>
                </a:lnTo>
                <a:lnTo>
                  <a:pt x="504062" y="0"/>
                </a:lnTo>
                <a:lnTo>
                  <a:pt x="562846" y="1938"/>
                </a:lnTo>
                <a:lnTo>
                  <a:pt x="619639" y="7611"/>
                </a:lnTo>
                <a:lnTo>
                  <a:pt x="674061" y="16800"/>
                </a:lnTo>
                <a:lnTo>
                  <a:pt x="725736" y="29289"/>
                </a:lnTo>
                <a:lnTo>
                  <a:pt x="774284" y="44861"/>
                </a:lnTo>
                <a:lnTo>
                  <a:pt x="819327" y="63301"/>
                </a:lnTo>
                <a:lnTo>
                  <a:pt x="860488" y="84391"/>
                </a:lnTo>
                <a:lnTo>
                  <a:pt x="897388" y="107915"/>
                </a:lnTo>
                <a:lnTo>
                  <a:pt x="929648" y="133656"/>
                </a:lnTo>
                <a:lnTo>
                  <a:pt x="956892" y="161397"/>
                </a:lnTo>
                <a:lnTo>
                  <a:pt x="994813" y="222015"/>
                </a:lnTo>
                <a:lnTo>
                  <a:pt x="1008126" y="288035"/>
                </a:lnTo>
                <a:lnTo>
                  <a:pt x="1004734" y="321636"/>
                </a:lnTo>
                <a:lnTo>
                  <a:pt x="994813" y="354096"/>
                </a:lnTo>
                <a:lnTo>
                  <a:pt x="956892" y="414730"/>
                </a:lnTo>
                <a:lnTo>
                  <a:pt x="929648" y="442472"/>
                </a:lnTo>
                <a:lnTo>
                  <a:pt x="897388" y="468210"/>
                </a:lnTo>
                <a:lnTo>
                  <a:pt x="860488" y="491728"/>
                </a:lnTo>
                <a:lnTo>
                  <a:pt x="819327" y="512810"/>
                </a:lnTo>
                <a:lnTo>
                  <a:pt x="774284" y="531241"/>
                </a:lnTo>
                <a:lnTo>
                  <a:pt x="725736" y="546804"/>
                </a:lnTo>
                <a:lnTo>
                  <a:pt x="674061" y="559285"/>
                </a:lnTo>
                <a:lnTo>
                  <a:pt x="619639" y="568467"/>
                </a:lnTo>
                <a:lnTo>
                  <a:pt x="562846" y="574134"/>
                </a:lnTo>
                <a:lnTo>
                  <a:pt x="504062" y="576071"/>
                </a:lnTo>
                <a:lnTo>
                  <a:pt x="445279" y="574134"/>
                </a:lnTo>
                <a:lnTo>
                  <a:pt x="388486" y="568467"/>
                </a:lnTo>
                <a:lnTo>
                  <a:pt x="334064" y="559285"/>
                </a:lnTo>
                <a:lnTo>
                  <a:pt x="282389" y="546804"/>
                </a:lnTo>
                <a:lnTo>
                  <a:pt x="233841" y="531241"/>
                </a:lnTo>
                <a:lnTo>
                  <a:pt x="188798" y="512810"/>
                </a:lnTo>
                <a:lnTo>
                  <a:pt x="147637" y="491728"/>
                </a:lnTo>
                <a:lnTo>
                  <a:pt x="110737" y="468210"/>
                </a:lnTo>
                <a:lnTo>
                  <a:pt x="78477" y="442472"/>
                </a:lnTo>
                <a:lnTo>
                  <a:pt x="51233" y="414730"/>
                </a:lnTo>
                <a:lnTo>
                  <a:pt x="13312" y="354096"/>
                </a:lnTo>
                <a:lnTo>
                  <a:pt x="0" y="288035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85635" y="2079116"/>
            <a:ext cx="351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7622" y="3789045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79">
                <a:moveTo>
                  <a:pt x="0" y="288035"/>
                </a:moveTo>
                <a:lnTo>
                  <a:pt x="14294" y="217096"/>
                </a:lnTo>
                <a:lnTo>
                  <a:pt x="54840" y="152605"/>
                </a:lnTo>
                <a:lnTo>
                  <a:pt x="83862" y="123451"/>
                </a:lnTo>
                <a:lnTo>
                  <a:pt x="118131" y="96718"/>
                </a:lnTo>
                <a:lnTo>
                  <a:pt x="157209" y="72675"/>
                </a:lnTo>
                <a:lnTo>
                  <a:pt x="200658" y="51591"/>
                </a:lnTo>
                <a:lnTo>
                  <a:pt x="248039" y="33737"/>
                </a:lnTo>
                <a:lnTo>
                  <a:pt x="298915" y="19381"/>
                </a:lnTo>
                <a:lnTo>
                  <a:pt x="352846" y="8793"/>
                </a:lnTo>
                <a:lnTo>
                  <a:pt x="409394" y="2243"/>
                </a:lnTo>
                <a:lnTo>
                  <a:pt x="468122" y="0"/>
                </a:lnTo>
                <a:lnTo>
                  <a:pt x="526822" y="2243"/>
                </a:lnTo>
                <a:lnTo>
                  <a:pt x="583347" y="8793"/>
                </a:lnTo>
                <a:lnTo>
                  <a:pt x="637259" y="19381"/>
                </a:lnTo>
                <a:lnTo>
                  <a:pt x="688119" y="33737"/>
                </a:lnTo>
                <a:lnTo>
                  <a:pt x="735488" y="51591"/>
                </a:lnTo>
                <a:lnTo>
                  <a:pt x="778927" y="72675"/>
                </a:lnTo>
                <a:lnTo>
                  <a:pt x="817998" y="96718"/>
                </a:lnTo>
                <a:lnTo>
                  <a:pt x="852262" y="123451"/>
                </a:lnTo>
                <a:lnTo>
                  <a:pt x="881279" y="152605"/>
                </a:lnTo>
                <a:lnTo>
                  <a:pt x="904612" y="183910"/>
                </a:lnTo>
                <a:lnTo>
                  <a:pt x="932470" y="251894"/>
                </a:lnTo>
                <a:lnTo>
                  <a:pt x="936116" y="288035"/>
                </a:lnTo>
                <a:lnTo>
                  <a:pt x="932470" y="324177"/>
                </a:lnTo>
                <a:lnTo>
                  <a:pt x="921822" y="358975"/>
                </a:lnTo>
                <a:lnTo>
                  <a:pt x="881279" y="423466"/>
                </a:lnTo>
                <a:lnTo>
                  <a:pt x="852262" y="452620"/>
                </a:lnTo>
                <a:lnTo>
                  <a:pt x="817998" y="479353"/>
                </a:lnTo>
                <a:lnTo>
                  <a:pt x="778927" y="503396"/>
                </a:lnTo>
                <a:lnTo>
                  <a:pt x="735488" y="524480"/>
                </a:lnTo>
                <a:lnTo>
                  <a:pt x="688119" y="542334"/>
                </a:lnTo>
                <a:lnTo>
                  <a:pt x="637259" y="556690"/>
                </a:lnTo>
                <a:lnTo>
                  <a:pt x="583347" y="567278"/>
                </a:lnTo>
                <a:lnTo>
                  <a:pt x="526822" y="573828"/>
                </a:lnTo>
                <a:lnTo>
                  <a:pt x="468122" y="576071"/>
                </a:lnTo>
                <a:lnTo>
                  <a:pt x="409394" y="573828"/>
                </a:lnTo>
                <a:lnTo>
                  <a:pt x="352846" y="567278"/>
                </a:lnTo>
                <a:lnTo>
                  <a:pt x="298915" y="556690"/>
                </a:lnTo>
                <a:lnTo>
                  <a:pt x="248039" y="542334"/>
                </a:lnTo>
                <a:lnTo>
                  <a:pt x="200658" y="524480"/>
                </a:lnTo>
                <a:lnTo>
                  <a:pt x="157209" y="503396"/>
                </a:lnTo>
                <a:lnTo>
                  <a:pt x="118131" y="479353"/>
                </a:lnTo>
                <a:lnTo>
                  <a:pt x="83862" y="452620"/>
                </a:lnTo>
                <a:lnTo>
                  <a:pt x="54840" y="423466"/>
                </a:lnTo>
                <a:lnTo>
                  <a:pt x="31505" y="392161"/>
                </a:lnTo>
                <a:lnTo>
                  <a:pt x="3646" y="324177"/>
                </a:lnTo>
                <a:lnTo>
                  <a:pt x="0" y="28803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3682" y="3880230"/>
            <a:ext cx="48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764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yaza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5573" y="4869179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79">
                <a:moveTo>
                  <a:pt x="0" y="288036"/>
                </a:moveTo>
                <a:lnTo>
                  <a:pt x="13312" y="221975"/>
                </a:lnTo>
                <a:lnTo>
                  <a:pt x="51233" y="161341"/>
                </a:lnTo>
                <a:lnTo>
                  <a:pt x="78477" y="133599"/>
                </a:lnTo>
                <a:lnTo>
                  <a:pt x="110737" y="107861"/>
                </a:lnTo>
                <a:lnTo>
                  <a:pt x="147637" y="84343"/>
                </a:lnTo>
                <a:lnTo>
                  <a:pt x="188798" y="63261"/>
                </a:lnTo>
                <a:lnTo>
                  <a:pt x="233841" y="44830"/>
                </a:lnTo>
                <a:lnTo>
                  <a:pt x="282389" y="29267"/>
                </a:lnTo>
                <a:lnTo>
                  <a:pt x="334064" y="16786"/>
                </a:lnTo>
                <a:lnTo>
                  <a:pt x="388486" y="7604"/>
                </a:lnTo>
                <a:lnTo>
                  <a:pt x="445279" y="1937"/>
                </a:lnTo>
                <a:lnTo>
                  <a:pt x="504063" y="0"/>
                </a:lnTo>
                <a:lnTo>
                  <a:pt x="562836" y="1937"/>
                </a:lnTo>
                <a:lnTo>
                  <a:pt x="619620" y="7604"/>
                </a:lnTo>
                <a:lnTo>
                  <a:pt x="674035" y="16786"/>
                </a:lnTo>
                <a:lnTo>
                  <a:pt x="725703" y="29267"/>
                </a:lnTo>
                <a:lnTo>
                  <a:pt x="774246" y="44830"/>
                </a:lnTo>
                <a:lnTo>
                  <a:pt x="819286" y="63261"/>
                </a:lnTo>
                <a:lnTo>
                  <a:pt x="860444" y="84343"/>
                </a:lnTo>
                <a:lnTo>
                  <a:pt x="897341" y="107861"/>
                </a:lnTo>
                <a:lnTo>
                  <a:pt x="929600" y="133599"/>
                </a:lnTo>
                <a:lnTo>
                  <a:pt x="956842" y="161341"/>
                </a:lnTo>
                <a:lnTo>
                  <a:pt x="994762" y="221975"/>
                </a:lnTo>
                <a:lnTo>
                  <a:pt x="1008075" y="288036"/>
                </a:lnTo>
                <a:lnTo>
                  <a:pt x="1004683" y="321613"/>
                </a:lnTo>
                <a:lnTo>
                  <a:pt x="994762" y="354056"/>
                </a:lnTo>
                <a:lnTo>
                  <a:pt x="956842" y="414674"/>
                </a:lnTo>
                <a:lnTo>
                  <a:pt x="929600" y="442415"/>
                </a:lnTo>
                <a:lnTo>
                  <a:pt x="897341" y="468156"/>
                </a:lnTo>
                <a:lnTo>
                  <a:pt x="860444" y="491680"/>
                </a:lnTo>
                <a:lnTo>
                  <a:pt x="819286" y="512770"/>
                </a:lnTo>
                <a:lnTo>
                  <a:pt x="774246" y="531210"/>
                </a:lnTo>
                <a:lnTo>
                  <a:pt x="725703" y="546782"/>
                </a:lnTo>
                <a:lnTo>
                  <a:pt x="674035" y="559271"/>
                </a:lnTo>
                <a:lnTo>
                  <a:pt x="619620" y="568460"/>
                </a:lnTo>
                <a:lnTo>
                  <a:pt x="562836" y="574133"/>
                </a:lnTo>
                <a:lnTo>
                  <a:pt x="504063" y="576072"/>
                </a:lnTo>
                <a:lnTo>
                  <a:pt x="445279" y="574133"/>
                </a:lnTo>
                <a:lnTo>
                  <a:pt x="388486" y="568460"/>
                </a:lnTo>
                <a:lnTo>
                  <a:pt x="334064" y="559271"/>
                </a:lnTo>
                <a:lnTo>
                  <a:pt x="282389" y="546782"/>
                </a:lnTo>
                <a:lnTo>
                  <a:pt x="233841" y="531210"/>
                </a:lnTo>
                <a:lnTo>
                  <a:pt x="188798" y="512770"/>
                </a:lnTo>
                <a:lnTo>
                  <a:pt x="147637" y="491680"/>
                </a:lnTo>
                <a:lnTo>
                  <a:pt x="110737" y="468156"/>
                </a:lnTo>
                <a:lnTo>
                  <a:pt x="78477" y="442415"/>
                </a:lnTo>
                <a:lnTo>
                  <a:pt x="51233" y="414674"/>
                </a:lnTo>
                <a:lnTo>
                  <a:pt x="13312" y="354056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58976" y="4960746"/>
            <a:ext cx="399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yaza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51685" y="5517260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79">
                <a:moveTo>
                  <a:pt x="0" y="287997"/>
                </a:moveTo>
                <a:lnTo>
                  <a:pt x="13312" y="221959"/>
                </a:lnTo>
                <a:lnTo>
                  <a:pt x="51233" y="161339"/>
                </a:lnTo>
                <a:lnTo>
                  <a:pt x="78477" y="133600"/>
                </a:lnTo>
                <a:lnTo>
                  <a:pt x="110737" y="107865"/>
                </a:lnTo>
                <a:lnTo>
                  <a:pt x="147637" y="84348"/>
                </a:lnTo>
                <a:lnTo>
                  <a:pt x="188798" y="63266"/>
                </a:lnTo>
                <a:lnTo>
                  <a:pt x="233841" y="44835"/>
                </a:lnTo>
                <a:lnTo>
                  <a:pt x="282389" y="29270"/>
                </a:lnTo>
                <a:lnTo>
                  <a:pt x="334064" y="16788"/>
                </a:lnTo>
                <a:lnTo>
                  <a:pt x="388486" y="7605"/>
                </a:lnTo>
                <a:lnTo>
                  <a:pt x="445279" y="1937"/>
                </a:lnTo>
                <a:lnTo>
                  <a:pt x="504063" y="0"/>
                </a:lnTo>
                <a:lnTo>
                  <a:pt x="562846" y="1937"/>
                </a:lnTo>
                <a:lnTo>
                  <a:pt x="619639" y="7605"/>
                </a:lnTo>
                <a:lnTo>
                  <a:pt x="674061" y="16788"/>
                </a:lnTo>
                <a:lnTo>
                  <a:pt x="725736" y="29270"/>
                </a:lnTo>
                <a:lnTo>
                  <a:pt x="774284" y="44835"/>
                </a:lnTo>
                <a:lnTo>
                  <a:pt x="819327" y="63266"/>
                </a:lnTo>
                <a:lnTo>
                  <a:pt x="860488" y="84348"/>
                </a:lnTo>
                <a:lnTo>
                  <a:pt x="897388" y="107865"/>
                </a:lnTo>
                <a:lnTo>
                  <a:pt x="929648" y="133600"/>
                </a:lnTo>
                <a:lnTo>
                  <a:pt x="956892" y="161339"/>
                </a:lnTo>
                <a:lnTo>
                  <a:pt x="994813" y="221959"/>
                </a:lnTo>
                <a:lnTo>
                  <a:pt x="1008126" y="287997"/>
                </a:lnTo>
                <a:lnTo>
                  <a:pt x="1004734" y="321589"/>
                </a:lnTo>
                <a:lnTo>
                  <a:pt x="994813" y="354042"/>
                </a:lnTo>
                <a:lnTo>
                  <a:pt x="956892" y="414669"/>
                </a:lnTo>
                <a:lnTo>
                  <a:pt x="929648" y="442411"/>
                </a:lnTo>
                <a:lnTo>
                  <a:pt x="897388" y="468150"/>
                </a:lnTo>
                <a:lnTo>
                  <a:pt x="860488" y="491670"/>
                </a:lnTo>
                <a:lnTo>
                  <a:pt x="819327" y="512756"/>
                </a:lnTo>
                <a:lnTo>
                  <a:pt x="774284" y="531190"/>
                </a:lnTo>
                <a:lnTo>
                  <a:pt x="725736" y="546757"/>
                </a:lnTo>
                <a:lnTo>
                  <a:pt x="674061" y="559242"/>
                </a:lnTo>
                <a:lnTo>
                  <a:pt x="619639" y="568426"/>
                </a:lnTo>
                <a:lnTo>
                  <a:pt x="562846" y="574096"/>
                </a:lnTo>
                <a:lnTo>
                  <a:pt x="504063" y="576033"/>
                </a:lnTo>
                <a:lnTo>
                  <a:pt x="445279" y="574096"/>
                </a:lnTo>
                <a:lnTo>
                  <a:pt x="388486" y="568426"/>
                </a:lnTo>
                <a:lnTo>
                  <a:pt x="334064" y="559242"/>
                </a:lnTo>
                <a:lnTo>
                  <a:pt x="282389" y="546757"/>
                </a:lnTo>
                <a:lnTo>
                  <a:pt x="233841" y="531190"/>
                </a:lnTo>
                <a:lnTo>
                  <a:pt x="188798" y="512756"/>
                </a:lnTo>
                <a:lnTo>
                  <a:pt x="147637" y="491670"/>
                </a:lnTo>
                <a:lnTo>
                  <a:pt x="110737" y="468150"/>
                </a:lnTo>
                <a:lnTo>
                  <a:pt x="78477" y="442411"/>
                </a:lnTo>
                <a:lnTo>
                  <a:pt x="51233" y="414669"/>
                </a:lnTo>
                <a:lnTo>
                  <a:pt x="13312" y="354042"/>
                </a:lnTo>
                <a:lnTo>
                  <a:pt x="0" y="287997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28164" y="5609031"/>
            <a:ext cx="4578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yazar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oyad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11312" y="1529143"/>
            <a:ext cx="4697730" cy="4011295"/>
            <a:chOff x="1611312" y="1529143"/>
            <a:chExt cx="4697730" cy="4011295"/>
          </a:xfrm>
        </p:grpSpPr>
        <p:sp>
          <p:nvSpPr>
            <p:cNvPr id="22" name="object 22"/>
            <p:cNvSpPr/>
            <p:nvPr/>
          </p:nvSpPr>
          <p:spPr>
            <a:xfrm>
              <a:off x="1616075" y="4280788"/>
              <a:ext cx="975994" cy="673100"/>
            </a:xfrm>
            <a:custGeom>
              <a:avLst/>
              <a:gdLst/>
              <a:ahLst/>
              <a:cxnLst/>
              <a:rect l="l" t="t" r="r" b="b"/>
              <a:pathLst>
                <a:path w="975994" h="673100">
                  <a:moveTo>
                    <a:pt x="730631" y="0"/>
                  </a:moveTo>
                  <a:lnTo>
                    <a:pt x="975741" y="444373"/>
                  </a:lnTo>
                </a:path>
                <a:path w="975994" h="673100">
                  <a:moveTo>
                    <a:pt x="435610" y="660400"/>
                  </a:moveTo>
                  <a:lnTo>
                    <a:pt x="0" y="672719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55747" y="5157215"/>
              <a:ext cx="36195" cy="360045"/>
            </a:xfrm>
            <a:custGeom>
              <a:avLst/>
              <a:gdLst/>
              <a:ahLst/>
              <a:cxnLst/>
              <a:rect l="l" t="t" r="r" b="b"/>
              <a:pathLst>
                <a:path w="36194" h="360045">
                  <a:moveTo>
                    <a:pt x="18034" y="-4762"/>
                  </a:moveTo>
                  <a:lnTo>
                    <a:pt x="18034" y="364807"/>
                  </a:lnTo>
                </a:path>
              </a:pathLst>
            </a:custGeom>
            <a:ln w="45593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46930" y="1533905"/>
              <a:ext cx="2157095" cy="1175385"/>
            </a:xfrm>
            <a:custGeom>
              <a:avLst/>
              <a:gdLst/>
              <a:ahLst/>
              <a:cxnLst/>
              <a:rect l="l" t="t" r="r" b="b"/>
              <a:pathLst>
                <a:path w="2157095" h="1175385">
                  <a:moveTo>
                    <a:pt x="893064" y="1175004"/>
                  </a:moveTo>
                  <a:lnTo>
                    <a:pt x="857123" y="22860"/>
                  </a:lnTo>
                </a:path>
                <a:path w="2157095" h="1175385">
                  <a:moveTo>
                    <a:pt x="893064" y="1175004"/>
                  </a:moveTo>
                  <a:lnTo>
                    <a:pt x="1601851" y="0"/>
                  </a:lnTo>
                </a:path>
                <a:path w="2157095" h="1175385">
                  <a:moveTo>
                    <a:pt x="893064" y="1175004"/>
                  </a:moveTo>
                  <a:lnTo>
                    <a:pt x="2156841" y="946658"/>
                  </a:lnTo>
                </a:path>
                <a:path w="2157095" h="1175385">
                  <a:moveTo>
                    <a:pt x="893064" y="1175004"/>
                  </a:moveTo>
                  <a:lnTo>
                    <a:pt x="0" y="1018667"/>
                  </a:lnTo>
                </a:path>
                <a:path w="2157095" h="1175385">
                  <a:moveTo>
                    <a:pt x="893064" y="1175004"/>
                  </a:moveTo>
                  <a:lnTo>
                    <a:pt x="216027" y="175641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11954" y="4365116"/>
              <a:ext cx="1584325" cy="1008380"/>
            </a:xfrm>
            <a:custGeom>
              <a:avLst/>
              <a:gdLst/>
              <a:ahLst/>
              <a:cxnLst/>
              <a:rect l="l" t="t" r="r" b="b"/>
              <a:pathLst>
                <a:path w="1584325" h="1008379">
                  <a:moveTo>
                    <a:pt x="0" y="504062"/>
                  </a:moveTo>
                  <a:lnTo>
                    <a:pt x="792099" y="0"/>
                  </a:lnTo>
                  <a:lnTo>
                    <a:pt x="1584198" y="504062"/>
                  </a:lnTo>
                  <a:lnTo>
                    <a:pt x="792099" y="1008125"/>
                  </a:lnTo>
                  <a:lnTo>
                    <a:pt x="0" y="504062"/>
                  </a:lnTo>
                  <a:close/>
                </a:path>
              </a:pathLst>
            </a:custGeom>
            <a:ln w="254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83328" y="4748910"/>
            <a:ext cx="4476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4B4B4B"/>
                </a:solidFill>
                <a:latin typeface="Arial"/>
                <a:cs typeface="Arial"/>
              </a:rPr>
              <a:t>z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31820" y="3140964"/>
            <a:ext cx="1908175" cy="1800225"/>
          </a:xfrm>
          <a:custGeom>
            <a:avLst/>
            <a:gdLst/>
            <a:ahLst/>
            <a:cxnLst/>
            <a:rect l="l" t="t" r="r" b="b"/>
            <a:pathLst>
              <a:path w="1908175" h="1800225">
                <a:moveTo>
                  <a:pt x="1872233" y="1224153"/>
                </a:moveTo>
                <a:lnTo>
                  <a:pt x="1908175" y="0"/>
                </a:lnTo>
              </a:path>
              <a:path w="1908175" h="1800225">
                <a:moveTo>
                  <a:pt x="0" y="1800225"/>
                </a:moveTo>
                <a:lnTo>
                  <a:pt x="1080134" y="1728216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83711" y="4537913"/>
            <a:ext cx="1663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4445" y="3385565"/>
            <a:ext cx="236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25" y="267261"/>
            <a:ext cx="5399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 Arası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3919" y="2132838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835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1729" y="1700783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80">
                <a:moveTo>
                  <a:pt x="0" y="288036"/>
                </a:moveTo>
                <a:lnTo>
                  <a:pt x="14294" y="217138"/>
                </a:lnTo>
                <a:lnTo>
                  <a:pt x="54840" y="152661"/>
                </a:lnTo>
                <a:lnTo>
                  <a:pt x="83862" y="123507"/>
                </a:lnTo>
                <a:lnTo>
                  <a:pt x="118131" y="96769"/>
                </a:lnTo>
                <a:lnTo>
                  <a:pt x="157209" y="72719"/>
                </a:lnTo>
                <a:lnTo>
                  <a:pt x="200658" y="51626"/>
                </a:lnTo>
                <a:lnTo>
                  <a:pt x="248039" y="33762"/>
                </a:lnTo>
                <a:lnTo>
                  <a:pt x="298915" y="19397"/>
                </a:lnTo>
                <a:lnTo>
                  <a:pt x="352846" y="8801"/>
                </a:lnTo>
                <a:lnTo>
                  <a:pt x="409394" y="2245"/>
                </a:lnTo>
                <a:lnTo>
                  <a:pt x="468121" y="0"/>
                </a:lnTo>
                <a:lnTo>
                  <a:pt x="526822" y="2245"/>
                </a:lnTo>
                <a:lnTo>
                  <a:pt x="583347" y="8801"/>
                </a:lnTo>
                <a:lnTo>
                  <a:pt x="637259" y="19397"/>
                </a:lnTo>
                <a:lnTo>
                  <a:pt x="688119" y="33762"/>
                </a:lnTo>
                <a:lnTo>
                  <a:pt x="735488" y="51626"/>
                </a:lnTo>
                <a:lnTo>
                  <a:pt x="778927" y="72719"/>
                </a:lnTo>
                <a:lnTo>
                  <a:pt x="817998" y="96769"/>
                </a:lnTo>
                <a:lnTo>
                  <a:pt x="852262" y="123507"/>
                </a:lnTo>
                <a:lnTo>
                  <a:pt x="881279" y="152661"/>
                </a:lnTo>
                <a:lnTo>
                  <a:pt x="904612" y="183962"/>
                </a:lnTo>
                <a:lnTo>
                  <a:pt x="932470" y="251919"/>
                </a:lnTo>
                <a:lnTo>
                  <a:pt x="936117" y="288036"/>
                </a:lnTo>
                <a:lnTo>
                  <a:pt x="932470" y="324177"/>
                </a:lnTo>
                <a:lnTo>
                  <a:pt x="921822" y="358975"/>
                </a:lnTo>
                <a:lnTo>
                  <a:pt x="881279" y="423466"/>
                </a:lnTo>
                <a:lnTo>
                  <a:pt x="852262" y="452620"/>
                </a:lnTo>
                <a:lnTo>
                  <a:pt x="817998" y="479353"/>
                </a:lnTo>
                <a:lnTo>
                  <a:pt x="778927" y="503396"/>
                </a:lnTo>
                <a:lnTo>
                  <a:pt x="735488" y="524480"/>
                </a:lnTo>
                <a:lnTo>
                  <a:pt x="688119" y="542334"/>
                </a:lnTo>
                <a:lnTo>
                  <a:pt x="637259" y="556690"/>
                </a:lnTo>
                <a:lnTo>
                  <a:pt x="583347" y="567278"/>
                </a:lnTo>
                <a:lnTo>
                  <a:pt x="526822" y="573828"/>
                </a:lnTo>
                <a:lnTo>
                  <a:pt x="468121" y="576071"/>
                </a:lnTo>
                <a:lnTo>
                  <a:pt x="409394" y="573828"/>
                </a:lnTo>
                <a:lnTo>
                  <a:pt x="352846" y="567278"/>
                </a:lnTo>
                <a:lnTo>
                  <a:pt x="298915" y="556690"/>
                </a:lnTo>
                <a:lnTo>
                  <a:pt x="248039" y="542334"/>
                </a:lnTo>
                <a:lnTo>
                  <a:pt x="200658" y="524480"/>
                </a:lnTo>
                <a:lnTo>
                  <a:pt x="157209" y="503396"/>
                </a:lnTo>
                <a:lnTo>
                  <a:pt x="118131" y="479353"/>
                </a:lnTo>
                <a:lnTo>
                  <a:pt x="83862" y="452620"/>
                </a:lnTo>
                <a:lnTo>
                  <a:pt x="54840" y="423466"/>
                </a:lnTo>
                <a:lnTo>
                  <a:pt x="31505" y="392161"/>
                </a:lnTo>
                <a:lnTo>
                  <a:pt x="3646" y="324177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2554" y="1791080"/>
            <a:ext cx="43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p_ 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6063" y="1052702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5">
                <a:moveTo>
                  <a:pt x="0" y="324104"/>
                </a:moveTo>
                <a:lnTo>
                  <a:pt x="11704" y="258801"/>
                </a:lnTo>
                <a:lnTo>
                  <a:pt x="45273" y="197971"/>
                </a:lnTo>
                <a:lnTo>
                  <a:pt x="98389" y="142918"/>
                </a:lnTo>
                <a:lnTo>
                  <a:pt x="131553" y="117966"/>
                </a:lnTo>
                <a:lnTo>
                  <a:pt x="168735" y="94948"/>
                </a:lnTo>
                <a:lnTo>
                  <a:pt x="209645" y="74027"/>
                </a:lnTo>
                <a:lnTo>
                  <a:pt x="253993" y="55366"/>
                </a:lnTo>
                <a:lnTo>
                  <a:pt x="301491" y="39128"/>
                </a:lnTo>
                <a:lnTo>
                  <a:pt x="351847" y="25477"/>
                </a:lnTo>
                <a:lnTo>
                  <a:pt x="404773" y="14575"/>
                </a:lnTo>
                <a:lnTo>
                  <a:pt x="459979" y="6586"/>
                </a:lnTo>
                <a:lnTo>
                  <a:pt x="517175" y="1673"/>
                </a:lnTo>
                <a:lnTo>
                  <a:pt x="576072" y="0"/>
                </a:lnTo>
                <a:lnTo>
                  <a:pt x="634968" y="1673"/>
                </a:lnTo>
                <a:lnTo>
                  <a:pt x="692164" y="6586"/>
                </a:lnTo>
                <a:lnTo>
                  <a:pt x="747370" y="14575"/>
                </a:lnTo>
                <a:lnTo>
                  <a:pt x="800296" y="25477"/>
                </a:lnTo>
                <a:lnTo>
                  <a:pt x="850652" y="39128"/>
                </a:lnTo>
                <a:lnTo>
                  <a:pt x="898150" y="55366"/>
                </a:lnTo>
                <a:lnTo>
                  <a:pt x="942498" y="74027"/>
                </a:lnTo>
                <a:lnTo>
                  <a:pt x="983408" y="94948"/>
                </a:lnTo>
                <a:lnTo>
                  <a:pt x="1020590" y="117966"/>
                </a:lnTo>
                <a:lnTo>
                  <a:pt x="1053754" y="142918"/>
                </a:lnTo>
                <a:lnTo>
                  <a:pt x="1082611" y="169641"/>
                </a:lnTo>
                <a:lnTo>
                  <a:pt x="1126243" y="227745"/>
                </a:lnTo>
                <a:lnTo>
                  <a:pt x="1149169" y="290975"/>
                </a:lnTo>
                <a:lnTo>
                  <a:pt x="1152144" y="324104"/>
                </a:lnTo>
                <a:lnTo>
                  <a:pt x="1149169" y="357231"/>
                </a:lnTo>
                <a:lnTo>
                  <a:pt x="1140439" y="389401"/>
                </a:lnTo>
                <a:lnTo>
                  <a:pt x="1106870" y="450216"/>
                </a:lnTo>
                <a:lnTo>
                  <a:pt x="1053754" y="505249"/>
                </a:lnTo>
                <a:lnTo>
                  <a:pt x="1020590" y="530189"/>
                </a:lnTo>
                <a:lnTo>
                  <a:pt x="983408" y="553196"/>
                </a:lnTo>
                <a:lnTo>
                  <a:pt x="942498" y="574105"/>
                </a:lnTo>
                <a:lnTo>
                  <a:pt x="898150" y="592754"/>
                </a:lnTo>
                <a:lnTo>
                  <a:pt x="850652" y="608981"/>
                </a:lnTo>
                <a:lnTo>
                  <a:pt x="800296" y="622623"/>
                </a:lnTo>
                <a:lnTo>
                  <a:pt x="747370" y="633516"/>
                </a:lnTo>
                <a:lnTo>
                  <a:pt x="692164" y="641499"/>
                </a:lnTo>
                <a:lnTo>
                  <a:pt x="634968" y="646408"/>
                </a:lnTo>
                <a:lnTo>
                  <a:pt x="576072" y="648081"/>
                </a:lnTo>
                <a:lnTo>
                  <a:pt x="517175" y="646408"/>
                </a:lnTo>
                <a:lnTo>
                  <a:pt x="459979" y="641499"/>
                </a:lnTo>
                <a:lnTo>
                  <a:pt x="404773" y="633516"/>
                </a:lnTo>
                <a:lnTo>
                  <a:pt x="351847" y="622623"/>
                </a:lnTo>
                <a:lnTo>
                  <a:pt x="301491" y="608981"/>
                </a:lnTo>
                <a:lnTo>
                  <a:pt x="253993" y="592754"/>
                </a:lnTo>
                <a:lnTo>
                  <a:pt x="209645" y="574105"/>
                </a:lnTo>
                <a:lnTo>
                  <a:pt x="168735" y="553196"/>
                </a:lnTo>
                <a:lnTo>
                  <a:pt x="131553" y="530189"/>
                </a:lnTo>
                <a:lnTo>
                  <a:pt x="98389" y="505249"/>
                </a:lnTo>
                <a:lnTo>
                  <a:pt x="69532" y="478537"/>
                </a:lnTo>
                <a:lnTo>
                  <a:pt x="25900" y="420450"/>
                </a:lnTo>
                <a:lnTo>
                  <a:pt x="2974" y="357231"/>
                </a:lnTo>
                <a:lnTo>
                  <a:pt x="0" y="324104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3888" y="1178814"/>
            <a:ext cx="39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yay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200" spc="-13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3783" y="1124711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4">
                <a:moveTo>
                  <a:pt x="0" y="216026"/>
                </a:moveTo>
                <a:lnTo>
                  <a:pt x="16719" y="158617"/>
                </a:lnTo>
                <a:lnTo>
                  <a:pt x="63904" y="107018"/>
                </a:lnTo>
                <a:lnTo>
                  <a:pt x="97528" y="84042"/>
                </a:lnTo>
                <a:lnTo>
                  <a:pt x="137096" y="63293"/>
                </a:lnTo>
                <a:lnTo>
                  <a:pt x="182051" y="45028"/>
                </a:lnTo>
                <a:lnTo>
                  <a:pt x="231836" y="29506"/>
                </a:lnTo>
                <a:lnTo>
                  <a:pt x="285892" y="16984"/>
                </a:lnTo>
                <a:lnTo>
                  <a:pt x="343664" y="7720"/>
                </a:lnTo>
                <a:lnTo>
                  <a:pt x="404593" y="1973"/>
                </a:lnTo>
                <a:lnTo>
                  <a:pt x="468121" y="0"/>
                </a:lnTo>
                <a:lnTo>
                  <a:pt x="531621" y="1973"/>
                </a:lnTo>
                <a:lnTo>
                  <a:pt x="592526" y="7720"/>
                </a:lnTo>
                <a:lnTo>
                  <a:pt x="650277" y="16984"/>
                </a:lnTo>
                <a:lnTo>
                  <a:pt x="704318" y="29506"/>
                </a:lnTo>
                <a:lnTo>
                  <a:pt x="754090" y="45028"/>
                </a:lnTo>
                <a:lnTo>
                  <a:pt x="799036" y="63293"/>
                </a:lnTo>
                <a:lnTo>
                  <a:pt x="838597" y="84042"/>
                </a:lnTo>
                <a:lnTo>
                  <a:pt x="872217" y="107018"/>
                </a:lnTo>
                <a:lnTo>
                  <a:pt x="919398" y="158617"/>
                </a:lnTo>
                <a:lnTo>
                  <a:pt x="936117" y="216026"/>
                </a:lnTo>
                <a:lnTo>
                  <a:pt x="931844" y="245355"/>
                </a:lnTo>
                <a:lnTo>
                  <a:pt x="919398" y="273480"/>
                </a:lnTo>
                <a:lnTo>
                  <a:pt x="872217" y="325091"/>
                </a:lnTo>
                <a:lnTo>
                  <a:pt x="838597" y="348065"/>
                </a:lnTo>
                <a:lnTo>
                  <a:pt x="799036" y="368807"/>
                </a:lnTo>
                <a:lnTo>
                  <a:pt x="754090" y="387063"/>
                </a:lnTo>
                <a:lnTo>
                  <a:pt x="704318" y="402575"/>
                </a:lnTo>
                <a:lnTo>
                  <a:pt x="650277" y="415087"/>
                </a:lnTo>
                <a:lnTo>
                  <a:pt x="592526" y="424342"/>
                </a:lnTo>
                <a:lnTo>
                  <a:pt x="531621" y="430083"/>
                </a:lnTo>
                <a:lnTo>
                  <a:pt x="468121" y="432053"/>
                </a:lnTo>
                <a:lnTo>
                  <a:pt x="404593" y="430083"/>
                </a:lnTo>
                <a:lnTo>
                  <a:pt x="343664" y="424342"/>
                </a:lnTo>
                <a:lnTo>
                  <a:pt x="285892" y="415087"/>
                </a:lnTo>
                <a:lnTo>
                  <a:pt x="231836" y="402575"/>
                </a:lnTo>
                <a:lnTo>
                  <a:pt x="182051" y="387063"/>
                </a:lnTo>
                <a:lnTo>
                  <a:pt x="137096" y="368807"/>
                </a:lnTo>
                <a:lnTo>
                  <a:pt x="97528" y="348065"/>
                </a:lnTo>
                <a:lnTo>
                  <a:pt x="63904" y="325091"/>
                </a:lnTo>
                <a:lnTo>
                  <a:pt x="16719" y="273480"/>
                </a:lnTo>
                <a:lnTo>
                  <a:pt x="0" y="21602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2167" y="1234185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SB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3919" y="836675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80">
                <a:moveTo>
                  <a:pt x="0" y="288036"/>
                </a:moveTo>
                <a:lnTo>
                  <a:pt x="13312" y="222015"/>
                </a:lnTo>
                <a:lnTo>
                  <a:pt x="51233" y="161397"/>
                </a:lnTo>
                <a:lnTo>
                  <a:pt x="78477" y="133656"/>
                </a:lnTo>
                <a:lnTo>
                  <a:pt x="110737" y="107915"/>
                </a:lnTo>
                <a:lnTo>
                  <a:pt x="147637" y="84391"/>
                </a:lnTo>
                <a:lnTo>
                  <a:pt x="188798" y="63301"/>
                </a:lnTo>
                <a:lnTo>
                  <a:pt x="233841" y="44861"/>
                </a:lnTo>
                <a:lnTo>
                  <a:pt x="282389" y="29289"/>
                </a:lnTo>
                <a:lnTo>
                  <a:pt x="334064" y="16800"/>
                </a:lnTo>
                <a:lnTo>
                  <a:pt x="388486" y="7611"/>
                </a:lnTo>
                <a:lnTo>
                  <a:pt x="445279" y="1938"/>
                </a:lnTo>
                <a:lnTo>
                  <a:pt x="504063" y="0"/>
                </a:lnTo>
                <a:lnTo>
                  <a:pt x="562846" y="1938"/>
                </a:lnTo>
                <a:lnTo>
                  <a:pt x="619639" y="7611"/>
                </a:lnTo>
                <a:lnTo>
                  <a:pt x="674061" y="16800"/>
                </a:lnTo>
                <a:lnTo>
                  <a:pt x="725736" y="29289"/>
                </a:lnTo>
                <a:lnTo>
                  <a:pt x="774284" y="44861"/>
                </a:lnTo>
                <a:lnTo>
                  <a:pt x="819327" y="63301"/>
                </a:lnTo>
                <a:lnTo>
                  <a:pt x="860488" y="84391"/>
                </a:lnTo>
                <a:lnTo>
                  <a:pt x="897388" y="107915"/>
                </a:lnTo>
                <a:lnTo>
                  <a:pt x="929648" y="133656"/>
                </a:lnTo>
                <a:lnTo>
                  <a:pt x="956892" y="161397"/>
                </a:lnTo>
                <a:lnTo>
                  <a:pt x="994813" y="222015"/>
                </a:lnTo>
                <a:lnTo>
                  <a:pt x="1008126" y="288036"/>
                </a:lnTo>
                <a:lnTo>
                  <a:pt x="1004734" y="321636"/>
                </a:lnTo>
                <a:lnTo>
                  <a:pt x="994813" y="354096"/>
                </a:lnTo>
                <a:lnTo>
                  <a:pt x="956892" y="414730"/>
                </a:lnTo>
                <a:lnTo>
                  <a:pt x="929648" y="442472"/>
                </a:lnTo>
                <a:lnTo>
                  <a:pt x="897388" y="468210"/>
                </a:lnTo>
                <a:lnTo>
                  <a:pt x="860488" y="491728"/>
                </a:lnTo>
                <a:lnTo>
                  <a:pt x="819327" y="512810"/>
                </a:lnTo>
                <a:lnTo>
                  <a:pt x="774284" y="531241"/>
                </a:lnTo>
                <a:lnTo>
                  <a:pt x="725736" y="546804"/>
                </a:lnTo>
                <a:lnTo>
                  <a:pt x="674061" y="559285"/>
                </a:lnTo>
                <a:lnTo>
                  <a:pt x="619639" y="568467"/>
                </a:lnTo>
                <a:lnTo>
                  <a:pt x="562846" y="574134"/>
                </a:lnTo>
                <a:lnTo>
                  <a:pt x="504063" y="576072"/>
                </a:lnTo>
                <a:lnTo>
                  <a:pt x="445279" y="574134"/>
                </a:lnTo>
                <a:lnTo>
                  <a:pt x="388486" y="568467"/>
                </a:lnTo>
                <a:lnTo>
                  <a:pt x="334064" y="559285"/>
                </a:lnTo>
                <a:lnTo>
                  <a:pt x="282389" y="546804"/>
                </a:lnTo>
                <a:lnTo>
                  <a:pt x="233841" y="531241"/>
                </a:lnTo>
                <a:lnTo>
                  <a:pt x="188798" y="512810"/>
                </a:lnTo>
                <a:lnTo>
                  <a:pt x="147637" y="491728"/>
                </a:lnTo>
                <a:lnTo>
                  <a:pt x="110737" y="468210"/>
                </a:lnTo>
                <a:lnTo>
                  <a:pt x="78477" y="442472"/>
                </a:lnTo>
                <a:lnTo>
                  <a:pt x="51233" y="414730"/>
                </a:lnTo>
                <a:lnTo>
                  <a:pt x="13312" y="354096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34434" y="926414"/>
            <a:ext cx="3905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0050" y="1109598"/>
            <a:ext cx="434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ay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8116" y="1844801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80">
                <a:moveTo>
                  <a:pt x="0" y="288036"/>
                </a:moveTo>
                <a:lnTo>
                  <a:pt x="13312" y="222015"/>
                </a:lnTo>
                <a:lnTo>
                  <a:pt x="51233" y="161397"/>
                </a:lnTo>
                <a:lnTo>
                  <a:pt x="78477" y="133656"/>
                </a:lnTo>
                <a:lnTo>
                  <a:pt x="110737" y="107915"/>
                </a:lnTo>
                <a:lnTo>
                  <a:pt x="147637" y="84391"/>
                </a:lnTo>
                <a:lnTo>
                  <a:pt x="188798" y="63301"/>
                </a:lnTo>
                <a:lnTo>
                  <a:pt x="233841" y="44861"/>
                </a:lnTo>
                <a:lnTo>
                  <a:pt x="282389" y="29289"/>
                </a:lnTo>
                <a:lnTo>
                  <a:pt x="334064" y="16800"/>
                </a:lnTo>
                <a:lnTo>
                  <a:pt x="388486" y="7611"/>
                </a:lnTo>
                <a:lnTo>
                  <a:pt x="445279" y="1938"/>
                </a:lnTo>
                <a:lnTo>
                  <a:pt x="504063" y="0"/>
                </a:lnTo>
                <a:lnTo>
                  <a:pt x="562846" y="1938"/>
                </a:lnTo>
                <a:lnTo>
                  <a:pt x="619639" y="7611"/>
                </a:lnTo>
                <a:lnTo>
                  <a:pt x="674061" y="16800"/>
                </a:lnTo>
                <a:lnTo>
                  <a:pt x="725736" y="29289"/>
                </a:lnTo>
                <a:lnTo>
                  <a:pt x="774284" y="44861"/>
                </a:lnTo>
                <a:lnTo>
                  <a:pt x="819327" y="63301"/>
                </a:lnTo>
                <a:lnTo>
                  <a:pt x="860488" y="84391"/>
                </a:lnTo>
                <a:lnTo>
                  <a:pt x="897388" y="107915"/>
                </a:lnTo>
                <a:lnTo>
                  <a:pt x="929648" y="133656"/>
                </a:lnTo>
                <a:lnTo>
                  <a:pt x="956892" y="161397"/>
                </a:lnTo>
                <a:lnTo>
                  <a:pt x="994813" y="222015"/>
                </a:lnTo>
                <a:lnTo>
                  <a:pt x="1008126" y="288036"/>
                </a:lnTo>
                <a:lnTo>
                  <a:pt x="1004734" y="321636"/>
                </a:lnTo>
                <a:lnTo>
                  <a:pt x="994813" y="354096"/>
                </a:lnTo>
                <a:lnTo>
                  <a:pt x="956892" y="414730"/>
                </a:lnTo>
                <a:lnTo>
                  <a:pt x="929648" y="442472"/>
                </a:lnTo>
                <a:lnTo>
                  <a:pt x="897388" y="468210"/>
                </a:lnTo>
                <a:lnTo>
                  <a:pt x="860488" y="491728"/>
                </a:lnTo>
                <a:lnTo>
                  <a:pt x="819327" y="512810"/>
                </a:lnTo>
                <a:lnTo>
                  <a:pt x="774284" y="531241"/>
                </a:lnTo>
                <a:lnTo>
                  <a:pt x="725736" y="546804"/>
                </a:lnTo>
                <a:lnTo>
                  <a:pt x="674061" y="559285"/>
                </a:lnTo>
                <a:lnTo>
                  <a:pt x="619639" y="568467"/>
                </a:lnTo>
                <a:lnTo>
                  <a:pt x="562846" y="574134"/>
                </a:lnTo>
                <a:lnTo>
                  <a:pt x="504063" y="576072"/>
                </a:lnTo>
                <a:lnTo>
                  <a:pt x="445279" y="574134"/>
                </a:lnTo>
                <a:lnTo>
                  <a:pt x="388486" y="568467"/>
                </a:lnTo>
                <a:lnTo>
                  <a:pt x="334064" y="559285"/>
                </a:lnTo>
                <a:lnTo>
                  <a:pt x="282389" y="546804"/>
                </a:lnTo>
                <a:lnTo>
                  <a:pt x="233841" y="531241"/>
                </a:lnTo>
                <a:lnTo>
                  <a:pt x="188798" y="512810"/>
                </a:lnTo>
                <a:lnTo>
                  <a:pt x="147637" y="491728"/>
                </a:lnTo>
                <a:lnTo>
                  <a:pt x="110737" y="468210"/>
                </a:lnTo>
                <a:lnTo>
                  <a:pt x="78477" y="442472"/>
                </a:lnTo>
                <a:lnTo>
                  <a:pt x="51233" y="414730"/>
                </a:lnTo>
                <a:lnTo>
                  <a:pt x="13312" y="354096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37301" y="1934921"/>
            <a:ext cx="351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tap</a:t>
            </a:r>
            <a:endParaRPr sz="12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67711" y="4869179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251968"/>
                </a:moveTo>
                <a:lnTo>
                  <a:pt x="14264" y="194183"/>
                </a:lnTo>
                <a:lnTo>
                  <a:pt x="54896" y="141144"/>
                </a:lnTo>
                <a:lnTo>
                  <a:pt x="118655" y="94360"/>
                </a:lnTo>
                <a:lnTo>
                  <a:pt x="158194" y="73787"/>
                </a:lnTo>
                <a:lnTo>
                  <a:pt x="202299" y="55343"/>
                </a:lnTo>
                <a:lnTo>
                  <a:pt x="250565" y="39220"/>
                </a:lnTo>
                <a:lnTo>
                  <a:pt x="302587" y="25604"/>
                </a:lnTo>
                <a:lnTo>
                  <a:pt x="357960" y="14685"/>
                </a:lnTo>
                <a:lnTo>
                  <a:pt x="416278" y="6652"/>
                </a:lnTo>
                <a:lnTo>
                  <a:pt x="477137" y="1694"/>
                </a:lnTo>
                <a:lnTo>
                  <a:pt x="540131" y="0"/>
                </a:lnTo>
                <a:lnTo>
                  <a:pt x="603099" y="1694"/>
                </a:lnTo>
                <a:lnTo>
                  <a:pt x="663936" y="6652"/>
                </a:lnTo>
                <a:lnTo>
                  <a:pt x="722236" y="14685"/>
                </a:lnTo>
                <a:lnTo>
                  <a:pt x="777593" y="25604"/>
                </a:lnTo>
                <a:lnTo>
                  <a:pt x="829603" y="39220"/>
                </a:lnTo>
                <a:lnTo>
                  <a:pt x="877859" y="55343"/>
                </a:lnTo>
                <a:lnTo>
                  <a:pt x="921956" y="73787"/>
                </a:lnTo>
                <a:lnTo>
                  <a:pt x="961489" y="94360"/>
                </a:lnTo>
                <a:lnTo>
                  <a:pt x="996053" y="116875"/>
                </a:lnTo>
                <a:lnTo>
                  <a:pt x="1048649" y="166976"/>
                </a:lnTo>
                <a:lnTo>
                  <a:pt x="1076501" y="222576"/>
                </a:lnTo>
                <a:lnTo>
                  <a:pt x="1080135" y="251968"/>
                </a:lnTo>
                <a:lnTo>
                  <a:pt x="1076501" y="281360"/>
                </a:lnTo>
                <a:lnTo>
                  <a:pt x="1065871" y="309759"/>
                </a:lnTo>
                <a:lnTo>
                  <a:pt x="1025241" y="362817"/>
                </a:lnTo>
                <a:lnTo>
                  <a:pt x="961489" y="409625"/>
                </a:lnTo>
                <a:lnTo>
                  <a:pt x="921956" y="430212"/>
                </a:lnTo>
                <a:lnTo>
                  <a:pt x="877859" y="448669"/>
                </a:lnTo>
                <a:lnTo>
                  <a:pt x="829603" y="464805"/>
                </a:lnTo>
                <a:lnTo>
                  <a:pt x="777593" y="478433"/>
                </a:lnTo>
                <a:lnTo>
                  <a:pt x="722236" y="489362"/>
                </a:lnTo>
                <a:lnTo>
                  <a:pt x="663936" y="497403"/>
                </a:lnTo>
                <a:lnTo>
                  <a:pt x="603099" y="502366"/>
                </a:lnTo>
                <a:lnTo>
                  <a:pt x="540131" y="504063"/>
                </a:lnTo>
                <a:lnTo>
                  <a:pt x="477137" y="502366"/>
                </a:lnTo>
                <a:lnTo>
                  <a:pt x="416278" y="497403"/>
                </a:lnTo>
                <a:lnTo>
                  <a:pt x="357960" y="489362"/>
                </a:lnTo>
                <a:lnTo>
                  <a:pt x="302587" y="478433"/>
                </a:lnTo>
                <a:lnTo>
                  <a:pt x="250565" y="464805"/>
                </a:lnTo>
                <a:lnTo>
                  <a:pt x="202299" y="448669"/>
                </a:lnTo>
                <a:lnTo>
                  <a:pt x="158194" y="430212"/>
                </a:lnTo>
                <a:lnTo>
                  <a:pt x="118655" y="409625"/>
                </a:lnTo>
                <a:lnTo>
                  <a:pt x="84087" y="387097"/>
                </a:lnTo>
                <a:lnTo>
                  <a:pt x="31487" y="336974"/>
                </a:lnTo>
                <a:lnTo>
                  <a:pt x="3633" y="281360"/>
                </a:lnTo>
                <a:lnTo>
                  <a:pt x="0" y="251968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85466" y="4924805"/>
            <a:ext cx="448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 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80126" y="4869179"/>
            <a:ext cx="1008380" cy="504190"/>
          </a:xfrm>
          <a:custGeom>
            <a:avLst/>
            <a:gdLst/>
            <a:ahLst/>
            <a:cxnLst/>
            <a:rect l="l" t="t" r="r" b="b"/>
            <a:pathLst>
              <a:path w="1008379" h="504189">
                <a:moveTo>
                  <a:pt x="0" y="251968"/>
                </a:moveTo>
                <a:lnTo>
                  <a:pt x="15394" y="189915"/>
                </a:lnTo>
                <a:lnTo>
                  <a:pt x="59059" y="133501"/>
                </a:lnTo>
                <a:lnTo>
                  <a:pt x="90311" y="107998"/>
                </a:lnTo>
                <a:lnTo>
                  <a:pt x="127214" y="84612"/>
                </a:lnTo>
                <a:lnTo>
                  <a:pt x="169295" y="63579"/>
                </a:lnTo>
                <a:lnTo>
                  <a:pt x="216081" y="45135"/>
                </a:lnTo>
                <a:lnTo>
                  <a:pt x="267101" y="29515"/>
                </a:lnTo>
                <a:lnTo>
                  <a:pt x="321881" y="16956"/>
                </a:lnTo>
                <a:lnTo>
                  <a:pt x="379950" y="7693"/>
                </a:lnTo>
                <a:lnTo>
                  <a:pt x="440834" y="1962"/>
                </a:lnTo>
                <a:lnTo>
                  <a:pt x="504063" y="0"/>
                </a:lnTo>
                <a:lnTo>
                  <a:pt x="567291" y="1962"/>
                </a:lnTo>
                <a:lnTo>
                  <a:pt x="628175" y="7693"/>
                </a:lnTo>
                <a:lnTo>
                  <a:pt x="686244" y="16956"/>
                </a:lnTo>
                <a:lnTo>
                  <a:pt x="741024" y="29515"/>
                </a:lnTo>
                <a:lnTo>
                  <a:pt x="792044" y="45135"/>
                </a:lnTo>
                <a:lnTo>
                  <a:pt x="838830" y="63579"/>
                </a:lnTo>
                <a:lnTo>
                  <a:pt x="880911" y="84612"/>
                </a:lnTo>
                <a:lnTo>
                  <a:pt x="917814" y="107998"/>
                </a:lnTo>
                <a:lnTo>
                  <a:pt x="949066" y="133501"/>
                </a:lnTo>
                <a:lnTo>
                  <a:pt x="992731" y="189915"/>
                </a:lnTo>
                <a:lnTo>
                  <a:pt x="1008126" y="251968"/>
                </a:lnTo>
                <a:lnTo>
                  <a:pt x="1004198" y="283583"/>
                </a:lnTo>
                <a:lnTo>
                  <a:pt x="992731" y="314028"/>
                </a:lnTo>
                <a:lnTo>
                  <a:pt x="949066" y="370463"/>
                </a:lnTo>
                <a:lnTo>
                  <a:pt x="917814" y="395979"/>
                </a:lnTo>
                <a:lnTo>
                  <a:pt x="880911" y="419379"/>
                </a:lnTo>
                <a:lnTo>
                  <a:pt x="838830" y="440427"/>
                </a:lnTo>
                <a:lnTo>
                  <a:pt x="792044" y="458886"/>
                </a:lnTo>
                <a:lnTo>
                  <a:pt x="741024" y="474518"/>
                </a:lnTo>
                <a:lnTo>
                  <a:pt x="686244" y="487089"/>
                </a:lnTo>
                <a:lnTo>
                  <a:pt x="628175" y="496361"/>
                </a:lnTo>
                <a:lnTo>
                  <a:pt x="567291" y="502098"/>
                </a:lnTo>
                <a:lnTo>
                  <a:pt x="504063" y="504063"/>
                </a:lnTo>
                <a:lnTo>
                  <a:pt x="440834" y="502098"/>
                </a:lnTo>
                <a:lnTo>
                  <a:pt x="379950" y="496361"/>
                </a:lnTo>
                <a:lnTo>
                  <a:pt x="321881" y="487089"/>
                </a:lnTo>
                <a:lnTo>
                  <a:pt x="267101" y="474518"/>
                </a:lnTo>
                <a:lnTo>
                  <a:pt x="216081" y="458886"/>
                </a:lnTo>
                <a:lnTo>
                  <a:pt x="169295" y="440427"/>
                </a:lnTo>
                <a:lnTo>
                  <a:pt x="127214" y="419379"/>
                </a:lnTo>
                <a:lnTo>
                  <a:pt x="90311" y="395979"/>
                </a:lnTo>
                <a:lnTo>
                  <a:pt x="59059" y="370463"/>
                </a:lnTo>
                <a:lnTo>
                  <a:pt x="15394" y="314028"/>
                </a:lnTo>
                <a:lnTo>
                  <a:pt x="0" y="251968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72988" y="4924805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yayin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06051" y="1407985"/>
            <a:ext cx="2454910" cy="3826510"/>
            <a:chOff x="3206051" y="1407985"/>
            <a:chExt cx="2454910" cy="3826510"/>
          </a:xfrm>
        </p:grpSpPr>
        <p:sp>
          <p:nvSpPr>
            <p:cNvPr id="20" name="object 20"/>
            <p:cNvSpPr/>
            <p:nvPr/>
          </p:nvSpPr>
          <p:spPr>
            <a:xfrm>
              <a:off x="3210814" y="1412747"/>
              <a:ext cx="2445385" cy="3816985"/>
            </a:xfrm>
            <a:custGeom>
              <a:avLst/>
              <a:gdLst/>
              <a:ahLst/>
              <a:cxnLst/>
              <a:rect l="l" t="t" r="r" b="b"/>
              <a:pathLst>
                <a:path w="2445385" h="3816985">
                  <a:moveTo>
                    <a:pt x="1253236" y="720089"/>
                  </a:moveTo>
                  <a:lnTo>
                    <a:pt x="1217168" y="0"/>
                  </a:lnTo>
                </a:path>
                <a:path w="2445385" h="3816985">
                  <a:moveTo>
                    <a:pt x="1253236" y="720089"/>
                  </a:moveTo>
                  <a:lnTo>
                    <a:pt x="2033905" y="193166"/>
                  </a:lnTo>
                </a:path>
                <a:path w="2445385" h="3816985">
                  <a:moveTo>
                    <a:pt x="1793239" y="936116"/>
                  </a:moveTo>
                  <a:lnTo>
                    <a:pt x="2444877" y="923798"/>
                  </a:lnTo>
                </a:path>
                <a:path w="2445385" h="3816985">
                  <a:moveTo>
                    <a:pt x="713105" y="936116"/>
                  </a:moveTo>
                  <a:lnTo>
                    <a:pt x="0" y="779779"/>
                  </a:lnTo>
                </a:path>
                <a:path w="2445385" h="3816985">
                  <a:moveTo>
                    <a:pt x="1253236" y="720089"/>
                  </a:moveTo>
                  <a:lnTo>
                    <a:pt x="432053" y="80772"/>
                  </a:lnTo>
                </a:path>
                <a:path w="2445385" h="3816985">
                  <a:moveTo>
                    <a:pt x="2369312" y="3708400"/>
                  </a:moveTo>
                  <a:lnTo>
                    <a:pt x="1865249" y="3816477"/>
                  </a:lnTo>
                </a:path>
                <a:path w="2445385" h="3816985">
                  <a:moveTo>
                    <a:pt x="137033" y="3708400"/>
                  </a:moveTo>
                  <a:lnTo>
                    <a:pt x="785113" y="3816477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5883" y="3501008"/>
              <a:ext cx="1728470" cy="1008380"/>
            </a:xfrm>
            <a:custGeom>
              <a:avLst/>
              <a:gdLst/>
              <a:ahLst/>
              <a:cxnLst/>
              <a:rect l="l" t="t" r="r" b="b"/>
              <a:pathLst>
                <a:path w="1728470" h="1008379">
                  <a:moveTo>
                    <a:pt x="0" y="504063"/>
                  </a:moveTo>
                  <a:lnTo>
                    <a:pt x="864107" y="0"/>
                  </a:lnTo>
                  <a:lnTo>
                    <a:pt x="1728215" y="504063"/>
                  </a:lnTo>
                  <a:lnTo>
                    <a:pt x="864107" y="1008126"/>
                  </a:lnTo>
                  <a:lnTo>
                    <a:pt x="0" y="504063"/>
                  </a:lnTo>
                  <a:close/>
                </a:path>
              </a:pathLst>
            </a:custGeom>
            <a:ln w="254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84650" y="3884421"/>
            <a:ext cx="6330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0" dirty="0">
                <a:solidFill>
                  <a:srgbClr val="4B4B4B"/>
                </a:solidFill>
                <a:latin typeface="Arial"/>
                <a:cs typeface="Arial"/>
              </a:rPr>
              <a:t>yayınlar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64050" y="2564892"/>
            <a:ext cx="36195" cy="936625"/>
          </a:xfrm>
          <a:custGeom>
            <a:avLst/>
            <a:gdLst/>
            <a:ahLst/>
            <a:cxnLst/>
            <a:rect l="l" t="t" r="r" b="b"/>
            <a:pathLst>
              <a:path w="36195" h="936625">
                <a:moveTo>
                  <a:pt x="35940" y="936117"/>
                </a:moveTo>
                <a:lnTo>
                  <a:pt x="0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983228" y="4504372"/>
          <a:ext cx="1080135" cy="940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825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53975">
                      <a:solidFill>
                        <a:srgbClr val="4B4B4B"/>
                      </a:solidFill>
                      <a:prstDash val="solid"/>
                    </a:lnR>
                    <a:lnB w="2857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4B4B4B"/>
                      </a:solidFill>
                      <a:prstDash val="solid"/>
                    </a:lnL>
                    <a:lnB w="2857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53"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YayinEvleri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28575">
                      <a:solidFill>
                        <a:srgbClr val="4B4B4B"/>
                      </a:solidFill>
                      <a:prstDash val="solid"/>
                    </a:lnL>
                    <a:lnR w="28575">
                      <a:solidFill>
                        <a:srgbClr val="4B4B4B"/>
                      </a:solidFill>
                      <a:prstDash val="solid"/>
                    </a:lnR>
                    <a:lnT w="28575">
                      <a:solidFill>
                        <a:srgbClr val="4B4B4B"/>
                      </a:solidFill>
                      <a:prstDash val="solid"/>
                    </a:lnT>
                    <a:lnB w="28575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003928" y="2881071"/>
            <a:ext cx="1663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Altbilgi Yer Tutucusu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4323" y="2925000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3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Kütüphane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9591" y="4869116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64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Yazarlar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613" y="1556829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630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Uyeler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0932" y="5877268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Kategoriler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2536" y="5211190"/>
            <a:ext cx="889635" cy="24384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220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285" y="221615"/>
            <a:ext cx="836930" cy="432434"/>
          </a:xfrm>
          <a:custGeom>
            <a:avLst/>
            <a:gdLst/>
            <a:ahLst/>
            <a:cxnLst/>
            <a:rect l="l" t="t" r="r" b="b"/>
            <a:pathLst>
              <a:path w="836930" h="432434">
                <a:moveTo>
                  <a:pt x="0" y="216026"/>
                </a:moveTo>
                <a:lnTo>
                  <a:pt x="17705" y="153609"/>
                </a:lnTo>
                <a:lnTo>
                  <a:pt x="67369" y="98366"/>
                </a:lnTo>
                <a:lnTo>
                  <a:pt x="102569" y="74268"/>
                </a:lnTo>
                <a:lnTo>
                  <a:pt x="143819" y="52963"/>
                </a:lnTo>
                <a:lnTo>
                  <a:pt x="190470" y="34785"/>
                </a:lnTo>
                <a:lnTo>
                  <a:pt x="241877" y="20066"/>
                </a:lnTo>
                <a:lnTo>
                  <a:pt x="297392" y="9140"/>
                </a:lnTo>
                <a:lnTo>
                  <a:pt x="356369" y="2340"/>
                </a:lnTo>
                <a:lnTo>
                  <a:pt x="418160" y="0"/>
                </a:lnTo>
                <a:lnTo>
                  <a:pt x="479954" y="2340"/>
                </a:lnTo>
                <a:lnTo>
                  <a:pt x="538933" y="9140"/>
                </a:lnTo>
                <a:lnTo>
                  <a:pt x="594450" y="20066"/>
                </a:lnTo>
                <a:lnTo>
                  <a:pt x="645859" y="34785"/>
                </a:lnTo>
                <a:lnTo>
                  <a:pt x="692511" y="52963"/>
                </a:lnTo>
                <a:lnTo>
                  <a:pt x="733761" y="74268"/>
                </a:lnTo>
                <a:lnTo>
                  <a:pt x="768962" y="98366"/>
                </a:lnTo>
                <a:lnTo>
                  <a:pt x="797466" y="124924"/>
                </a:lnTo>
                <a:lnTo>
                  <a:pt x="831799" y="184087"/>
                </a:lnTo>
                <a:lnTo>
                  <a:pt x="836333" y="216026"/>
                </a:lnTo>
                <a:lnTo>
                  <a:pt x="831799" y="247937"/>
                </a:lnTo>
                <a:lnTo>
                  <a:pt x="818627" y="278398"/>
                </a:lnTo>
                <a:lnTo>
                  <a:pt x="768962" y="333631"/>
                </a:lnTo>
                <a:lnTo>
                  <a:pt x="733761" y="357734"/>
                </a:lnTo>
                <a:lnTo>
                  <a:pt x="692511" y="379047"/>
                </a:lnTo>
                <a:lnTo>
                  <a:pt x="645859" y="397236"/>
                </a:lnTo>
                <a:lnTo>
                  <a:pt x="594450" y="411966"/>
                </a:lnTo>
                <a:lnTo>
                  <a:pt x="538933" y="422903"/>
                </a:lnTo>
                <a:lnTo>
                  <a:pt x="479954" y="429710"/>
                </a:lnTo>
                <a:lnTo>
                  <a:pt x="418160" y="432053"/>
                </a:lnTo>
                <a:lnTo>
                  <a:pt x="356369" y="429710"/>
                </a:lnTo>
                <a:lnTo>
                  <a:pt x="297392" y="422903"/>
                </a:lnTo>
                <a:lnTo>
                  <a:pt x="241877" y="411966"/>
                </a:lnTo>
                <a:lnTo>
                  <a:pt x="190470" y="397236"/>
                </a:lnTo>
                <a:lnTo>
                  <a:pt x="143819" y="379047"/>
                </a:lnTo>
                <a:lnTo>
                  <a:pt x="102569" y="357734"/>
                </a:lnTo>
                <a:lnTo>
                  <a:pt x="67369" y="333631"/>
                </a:lnTo>
                <a:lnTo>
                  <a:pt x="38865" y="307074"/>
                </a:lnTo>
                <a:lnTo>
                  <a:pt x="4534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011" y="345693"/>
            <a:ext cx="4038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e_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95" y="869696"/>
            <a:ext cx="771525" cy="432434"/>
          </a:xfrm>
          <a:custGeom>
            <a:avLst/>
            <a:gdLst/>
            <a:ahLst/>
            <a:cxnLst/>
            <a:rect l="l" t="t" r="r" b="b"/>
            <a:pathLst>
              <a:path w="771525" h="432434">
                <a:moveTo>
                  <a:pt x="0" y="216026"/>
                </a:moveTo>
                <a:lnTo>
                  <a:pt x="19650" y="147718"/>
                </a:lnTo>
                <a:lnTo>
                  <a:pt x="43022" y="116718"/>
                </a:lnTo>
                <a:lnTo>
                  <a:pt x="74369" y="88413"/>
                </a:lnTo>
                <a:lnTo>
                  <a:pt x="112895" y="63245"/>
                </a:lnTo>
                <a:lnTo>
                  <a:pt x="157808" y="41660"/>
                </a:lnTo>
                <a:lnTo>
                  <a:pt x="208315" y="24099"/>
                </a:lnTo>
                <a:lnTo>
                  <a:pt x="263621" y="11006"/>
                </a:lnTo>
                <a:lnTo>
                  <a:pt x="322933" y="2825"/>
                </a:lnTo>
                <a:lnTo>
                  <a:pt x="385458" y="0"/>
                </a:lnTo>
                <a:lnTo>
                  <a:pt x="447980" y="2825"/>
                </a:lnTo>
                <a:lnTo>
                  <a:pt x="507290" y="11006"/>
                </a:lnTo>
                <a:lnTo>
                  <a:pt x="562594" y="24099"/>
                </a:lnTo>
                <a:lnTo>
                  <a:pt x="613098" y="41660"/>
                </a:lnTo>
                <a:lnTo>
                  <a:pt x="658010" y="63246"/>
                </a:lnTo>
                <a:lnTo>
                  <a:pt x="696536" y="88413"/>
                </a:lnTo>
                <a:lnTo>
                  <a:pt x="727881" y="116718"/>
                </a:lnTo>
                <a:lnTo>
                  <a:pt x="751253" y="147718"/>
                </a:lnTo>
                <a:lnTo>
                  <a:pt x="770903" y="216026"/>
                </a:lnTo>
                <a:lnTo>
                  <a:pt x="765859" y="251054"/>
                </a:lnTo>
                <a:lnTo>
                  <a:pt x="751253" y="284286"/>
                </a:lnTo>
                <a:lnTo>
                  <a:pt x="727881" y="315279"/>
                </a:lnTo>
                <a:lnTo>
                  <a:pt x="696536" y="343585"/>
                </a:lnTo>
                <a:lnTo>
                  <a:pt x="658010" y="368760"/>
                </a:lnTo>
                <a:lnTo>
                  <a:pt x="613098" y="390357"/>
                </a:lnTo>
                <a:lnTo>
                  <a:pt x="562594" y="407930"/>
                </a:lnTo>
                <a:lnTo>
                  <a:pt x="507290" y="421035"/>
                </a:lnTo>
                <a:lnTo>
                  <a:pt x="447980" y="429225"/>
                </a:lnTo>
                <a:lnTo>
                  <a:pt x="385458" y="432053"/>
                </a:lnTo>
                <a:lnTo>
                  <a:pt x="322933" y="429225"/>
                </a:lnTo>
                <a:lnTo>
                  <a:pt x="263621" y="421035"/>
                </a:lnTo>
                <a:lnTo>
                  <a:pt x="208315" y="407930"/>
                </a:lnTo>
                <a:lnTo>
                  <a:pt x="157808" y="390357"/>
                </a:lnTo>
                <a:lnTo>
                  <a:pt x="112895" y="368760"/>
                </a:lnTo>
                <a:lnTo>
                  <a:pt x="74369" y="343585"/>
                </a:lnTo>
                <a:lnTo>
                  <a:pt x="43022" y="315279"/>
                </a:lnTo>
                <a:lnTo>
                  <a:pt x="19650" y="284286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7482" y="994105"/>
            <a:ext cx="386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67711" y="578230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4">
                <a:moveTo>
                  <a:pt x="0" y="216027"/>
                </a:moveTo>
                <a:lnTo>
                  <a:pt x="18291" y="153609"/>
                </a:lnTo>
                <a:lnTo>
                  <a:pt x="69602" y="98366"/>
                </a:lnTo>
                <a:lnTo>
                  <a:pt x="105970" y="74268"/>
                </a:lnTo>
                <a:lnTo>
                  <a:pt x="148588" y="52963"/>
                </a:lnTo>
                <a:lnTo>
                  <a:pt x="196788" y="34785"/>
                </a:lnTo>
                <a:lnTo>
                  <a:pt x="249903" y="20066"/>
                </a:lnTo>
                <a:lnTo>
                  <a:pt x="307265" y="9140"/>
                </a:lnTo>
                <a:lnTo>
                  <a:pt x="368204" y="2340"/>
                </a:lnTo>
                <a:lnTo>
                  <a:pt x="432054" y="0"/>
                </a:lnTo>
                <a:lnTo>
                  <a:pt x="495903" y="2340"/>
                </a:lnTo>
                <a:lnTo>
                  <a:pt x="556842" y="9140"/>
                </a:lnTo>
                <a:lnTo>
                  <a:pt x="614204" y="20066"/>
                </a:lnTo>
                <a:lnTo>
                  <a:pt x="667319" y="34785"/>
                </a:lnTo>
                <a:lnTo>
                  <a:pt x="715519" y="52963"/>
                </a:lnTo>
                <a:lnTo>
                  <a:pt x="758137" y="74268"/>
                </a:lnTo>
                <a:lnTo>
                  <a:pt x="794505" y="98366"/>
                </a:lnTo>
                <a:lnTo>
                  <a:pt x="823954" y="124924"/>
                </a:lnTo>
                <a:lnTo>
                  <a:pt x="859423" y="184087"/>
                </a:lnTo>
                <a:lnTo>
                  <a:pt x="864107" y="216027"/>
                </a:lnTo>
                <a:lnTo>
                  <a:pt x="859423" y="247937"/>
                </a:lnTo>
                <a:lnTo>
                  <a:pt x="845816" y="278398"/>
                </a:lnTo>
                <a:lnTo>
                  <a:pt x="794505" y="333631"/>
                </a:lnTo>
                <a:lnTo>
                  <a:pt x="758137" y="357734"/>
                </a:lnTo>
                <a:lnTo>
                  <a:pt x="715519" y="379047"/>
                </a:lnTo>
                <a:lnTo>
                  <a:pt x="667319" y="397236"/>
                </a:lnTo>
                <a:lnTo>
                  <a:pt x="614204" y="411966"/>
                </a:lnTo>
                <a:lnTo>
                  <a:pt x="556842" y="422903"/>
                </a:lnTo>
                <a:lnTo>
                  <a:pt x="495903" y="429710"/>
                </a:lnTo>
                <a:lnTo>
                  <a:pt x="432054" y="432054"/>
                </a:lnTo>
                <a:lnTo>
                  <a:pt x="368204" y="429710"/>
                </a:lnTo>
                <a:lnTo>
                  <a:pt x="307265" y="422903"/>
                </a:lnTo>
                <a:lnTo>
                  <a:pt x="249903" y="411966"/>
                </a:lnTo>
                <a:lnTo>
                  <a:pt x="196788" y="397236"/>
                </a:lnTo>
                <a:lnTo>
                  <a:pt x="148588" y="379047"/>
                </a:lnTo>
                <a:lnTo>
                  <a:pt x="105970" y="357734"/>
                </a:lnTo>
                <a:lnTo>
                  <a:pt x="69602" y="333631"/>
                </a:lnTo>
                <a:lnTo>
                  <a:pt x="40153" y="307074"/>
                </a:lnTo>
                <a:lnTo>
                  <a:pt x="4684" y="247937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8598" y="702691"/>
            <a:ext cx="4044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epo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496" y="1589786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216026"/>
                </a:moveTo>
                <a:lnTo>
                  <a:pt x="18292" y="153609"/>
                </a:lnTo>
                <a:lnTo>
                  <a:pt x="69605" y="98366"/>
                </a:lnTo>
                <a:lnTo>
                  <a:pt x="105973" y="74268"/>
                </a:lnTo>
                <a:lnTo>
                  <a:pt x="148591" y="52963"/>
                </a:lnTo>
                <a:lnTo>
                  <a:pt x="196791" y="34785"/>
                </a:lnTo>
                <a:lnTo>
                  <a:pt x="249904" y="20066"/>
                </a:lnTo>
                <a:lnTo>
                  <a:pt x="307262" y="9140"/>
                </a:lnTo>
                <a:lnTo>
                  <a:pt x="368197" y="2340"/>
                </a:lnTo>
                <a:lnTo>
                  <a:pt x="432041" y="0"/>
                </a:lnTo>
                <a:lnTo>
                  <a:pt x="495887" y="2340"/>
                </a:lnTo>
                <a:lnTo>
                  <a:pt x="556825" y="9140"/>
                </a:lnTo>
                <a:lnTo>
                  <a:pt x="614185" y="20066"/>
                </a:lnTo>
                <a:lnTo>
                  <a:pt x="667300" y="34785"/>
                </a:lnTo>
                <a:lnTo>
                  <a:pt x="715501" y="52963"/>
                </a:lnTo>
                <a:lnTo>
                  <a:pt x="758120" y="74268"/>
                </a:lnTo>
                <a:lnTo>
                  <a:pt x="794489" y="98366"/>
                </a:lnTo>
                <a:lnTo>
                  <a:pt x="823939" y="124924"/>
                </a:lnTo>
                <a:lnTo>
                  <a:pt x="859410" y="184087"/>
                </a:lnTo>
                <a:lnTo>
                  <a:pt x="864095" y="216026"/>
                </a:lnTo>
                <a:lnTo>
                  <a:pt x="859410" y="247937"/>
                </a:lnTo>
                <a:lnTo>
                  <a:pt x="845802" y="278398"/>
                </a:lnTo>
                <a:lnTo>
                  <a:pt x="794489" y="333631"/>
                </a:lnTo>
                <a:lnTo>
                  <a:pt x="758120" y="357734"/>
                </a:lnTo>
                <a:lnTo>
                  <a:pt x="715501" y="379047"/>
                </a:lnTo>
                <a:lnTo>
                  <a:pt x="667300" y="397236"/>
                </a:lnTo>
                <a:lnTo>
                  <a:pt x="614185" y="411966"/>
                </a:lnTo>
                <a:lnTo>
                  <a:pt x="556825" y="422903"/>
                </a:lnTo>
                <a:lnTo>
                  <a:pt x="495887" y="429710"/>
                </a:lnTo>
                <a:lnTo>
                  <a:pt x="432041" y="432053"/>
                </a:lnTo>
                <a:lnTo>
                  <a:pt x="368197" y="429710"/>
                </a:lnTo>
                <a:lnTo>
                  <a:pt x="307262" y="422903"/>
                </a:lnTo>
                <a:lnTo>
                  <a:pt x="249904" y="411966"/>
                </a:lnTo>
                <a:lnTo>
                  <a:pt x="196791" y="397236"/>
                </a:lnTo>
                <a:lnTo>
                  <a:pt x="148591" y="379047"/>
                </a:lnTo>
                <a:lnTo>
                  <a:pt x="105973" y="357734"/>
                </a:lnTo>
                <a:lnTo>
                  <a:pt x="69605" y="333631"/>
                </a:lnTo>
                <a:lnTo>
                  <a:pt x="40155" y="307074"/>
                </a:lnTo>
                <a:lnTo>
                  <a:pt x="4684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1198" y="1714626"/>
            <a:ext cx="45148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3303" y="2309876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26"/>
                </a:moveTo>
                <a:lnTo>
                  <a:pt x="17575" y="153609"/>
                </a:lnTo>
                <a:lnTo>
                  <a:pt x="66876" y="98366"/>
                </a:lnTo>
                <a:lnTo>
                  <a:pt x="101818" y="74268"/>
                </a:lnTo>
                <a:lnTo>
                  <a:pt x="142765" y="52963"/>
                </a:lnTo>
                <a:lnTo>
                  <a:pt x="189075" y="34785"/>
                </a:lnTo>
                <a:lnTo>
                  <a:pt x="240106" y="20066"/>
                </a:lnTo>
                <a:lnTo>
                  <a:pt x="295215" y="9140"/>
                </a:lnTo>
                <a:lnTo>
                  <a:pt x="353760" y="2340"/>
                </a:lnTo>
                <a:lnTo>
                  <a:pt x="415099" y="0"/>
                </a:lnTo>
                <a:lnTo>
                  <a:pt x="476441" y="2340"/>
                </a:lnTo>
                <a:lnTo>
                  <a:pt x="534989" y="9140"/>
                </a:lnTo>
                <a:lnTo>
                  <a:pt x="590100" y="20066"/>
                </a:lnTo>
                <a:lnTo>
                  <a:pt x="641132" y="34785"/>
                </a:lnTo>
                <a:lnTo>
                  <a:pt x="687443" y="52963"/>
                </a:lnTo>
                <a:lnTo>
                  <a:pt x="728391" y="74268"/>
                </a:lnTo>
                <a:lnTo>
                  <a:pt x="763334" y="98366"/>
                </a:lnTo>
                <a:lnTo>
                  <a:pt x="791630" y="124924"/>
                </a:lnTo>
                <a:lnTo>
                  <a:pt x="825710" y="184087"/>
                </a:lnTo>
                <a:lnTo>
                  <a:pt x="830211" y="216026"/>
                </a:lnTo>
                <a:lnTo>
                  <a:pt x="825710" y="247937"/>
                </a:lnTo>
                <a:lnTo>
                  <a:pt x="812636" y="278398"/>
                </a:lnTo>
                <a:lnTo>
                  <a:pt x="763334" y="333631"/>
                </a:lnTo>
                <a:lnTo>
                  <a:pt x="728391" y="357734"/>
                </a:lnTo>
                <a:lnTo>
                  <a:pt x="687443" y="379047"/>
                </a:lnTo>
                <a:lnTo>
                  <a:pt x="641132" y="397236"/>
                </a:lnTo>
                <a:lnTo>
                  <a:pt x="590100" y="411966"/>
                </a:lnTo>
                <a:lnTo>
                  <a:pt x="534989" y="422903"/>
                </a:lnTo>
                <a:lnTo>
                  <a:pt x="476441" y="429710"/>
                </a:lnTo>
                <a:lnTo>
                  <a:pt x="415099" y="432053"/>
                </a:lnTo>
                <a:lnTo>
                  <a:pt x="353757" y="429710"/>
                </a:lnTo>
                <a:lnTo>
                  <a:pt x="295210" y="422903"/>
                </a:lnTo>
                <a:lnTo>
                  <a:pt x="240100" y="411966"/>
                </a:lnTo>
                <a:lnTo>
                  <a:pt x="189070" y="397236"/>
                </a:lnTo>
                <a:lnTo>
                  <a:pt x="142760" y="379047"/>
                </a:lnTo>
                <a:lnTo>
                  <a:pt x="101814" y="357734"/>
                </a:lnTo>
                <a:lnTo>
                  <a:pt x="66873" y="333631"/>
                </a:lnTo>
                <a:lnTo>
                  <a:pt x="38579" y="307074"/>
                </a:lnTo>
                <a:lnTo>
                  <a:pt x="4500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0427" y="2434793"/>
            <a:ext cx="413384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30" dirty="0">
                <a:solidFill>
                  <a:srgbClr val="4B4B4B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91856" y="3645027"/>
            <a:ext cx="1152525" cy="486409"/>
          </a:xfrm>
          <a:custGeom>
            <a:avLst/>
            <a:gdLst/>
            <a:ahLst/>
            <a:cxnLst/>
            <a:rect l="l" t="t" r="r" b="b"/>
            <a:pathLst>
              <a:path w="1152525" h="486410">
                <a:moveTo>
                  <a:pt x="0" y="243078"/>
                </a:moveTo>
                <a:lnTo>
                  <a:pt x="15215" y="187345"/>
                </a:lnTo>
                <a:lnTo>
                  <a:pt x="58556" y="136182"/>
                </a:lnTo>
                <a:lnTo>
                  <a:pt x="89692" y="112770"/>
                </a:lnTo>
                <a:lnTo>
                  <a:pt x="126563" y="91049"/>
                </a:lnTo>
                <a:lnTo>
                  <a:pt x="168735" y="71199"/>
                </a:lnTo>
                <a:lnTo>
                  <a:pt x="215777" y="53404"/>
                </a:lnTo>
                <a:lnTo>
                  <a:pt x="267255" y="37846"/>
                </a:lnTo>
                <a:lnTo>
                  <a:pt x="322739" y="24708"/>
                </a:lnTo>
                <a:lnTo>
                  <a:pt x="381794" y="14172"/>
                </a:lnTo>
                <a:lnTo>
                  <a:pt x="443990" y="6420"/>
                </a:lnTo>
                <a:lnTo>
                  <a:pt x="508893" y="1635"/>
                </a:lnTo>
                <a:lnTo>
                  <a:pt x="576072" y="0"/>
                </a:lnTo>
                <a:lnTo>
                  <a:pt x="643250" y="1635"/>
                </a:lnTo>
                <a:lnTo>
                  <a:pt x="708153" y="6420"/>
                </a:lnTo>
                <a:lnTo>
                  <a:pt x="770349" y="14172"/>
                </a:lnTo>
                <a:lnTo>
                  <a:pt x="829404" y="24708"/>
                </a:lnTo>
                <a:lnTo>
                  <a:pt x="884888" y="37846"/>
                </a:lnTo>
                <a:lnTo>
                  <a:pt x="936366" y="53404"/>
                </a:lnTo>
                <a:lnTo>
                  <a:pt x="983408" y="71199"/>
                </a:lnTo>
                <a:lnTo>
                  <a:pt x="1025580" y="91049"/>
                </a:lnTo>
                <a:lnTo>
                  <a:pt x="1062451" y="112770"/>
                </a:lnTo>
                <a:lnTo>
                  <a:pt x="1093587" y="136182"/>
                </a:lnTo>
                <a:lnTo>
                  <a:pt x="1136928" y="187345"/>
                </a:lnTo>
                <a:lnTo>
                  <a:pt x="1152144" y="243078"/>
                </a:lnTo>
                <a:lnTo>
                  <a:pt x="1148268" y="271399"/>
                </a:lnTo>
                <a:lnTo>
                  <a:pt x="1136928" y="298763"/>
                </a:lnTo>
                <a:lnTo>
                  <a:pt x="1093587" y="349892"/>
                </a:lnTo>
                <a:lnTo>
                  <a:pt x="1062451" y="373291"/>
                </a:lnTo>
                <a:lnTo>
                  <a:pt x="1025580" y="395003"/>
                </a:lnTo>
                <a:lnTo>
                  <a:pt x="983408" y="414845"/>
                </a:lnTo>
                <a:lnTo>
                  <a:pt x="936366" y="432634"/>
                </a:lnTo>
                <a:lnTo>
                  <a:pt x="884888" y="448188"/>
                </a:lnTo>
                <a:lnTo>
                  <a:pt x="829404" y="461323"/>
                </a:lnTo>
                <a:lnTo>
                  <a:pt x="770349" y="471858"/>
                </a:lnTo>
                <a:lnTo>
                  <a:pt x="708153" y="479609"/>
                </a:lnTo>
                <a:lnTo>
                  <a:pt x="643250" y="484393"/>
                </a:lnTo>
                <a:lnTo>
                  <a:pt x="576072" y="486029"/>
                </a:lnTo>
                <a:lnTo>
                  <a:pt x="508893" y="484393"/>
                </a:lnTo>
                <a:lnTo>
                  <a:pt x="443990" y="479609"/>
                </a:lnTo>
                <a:lnTo>
                  <a:pt x="381794" y="471858"/>
                </a:lnTo>
                <a:lnTo>
                  <a:pt x="322739" y="461323"/>
                </a:lnTo>
                <a:lnTo>
                  <a:pt x="267255" y="448188"/>
                </a:lnTo>
                <a:lnTo>
                  <a:pt x="215777" y="432634"/>
                </a:lnTo>
                <a:lnTo>
                  <a:pt x="168735" y="414845"/>
                </a:lnTo>
                <a:lnTo>
                  <a:pt x="126563" y="395003"/>
                </a:lnTo>
                <a:lnTo>
                  <a:pt x="89692" y="373291"/>
                </a:lnTo>
                <a:lnTo>
                  <a:pt x="58556" y="349892"/>
                </a:lnTo>
                <a:lnTo>
                  <a:pt x="15215" y="298763"/>
                </a:lnTo>
                <a:lnTo>
                  <a:pt x="0" y="243078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60842" y="3721430"/>
            <a:ext cx="62039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u="sng" spc="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28431" y="2348864"/>
            <a:ext cx="1115695" cy="486409"/>
          </a:xfrm>
          <a:custGeom>
            <a:avLst/>
            <a:gdLst/>
            <a:ahLst/>
            <a:cxnLst/>
            <a:rect l="l" t="t" r="r" b="b"/>
            <a:pathLst>
              <a:path w="1115695" h="486410">
                <a:moveTo>
                  <a:pt x="0" y="243077"/>
                </a:moveTo>
                <a:lnTo>
                  <a:pt x="14729" y="187345"/>
                </a:lnTo>
                <a:lnTo>
                  <a:pt x="56685" y="136182"/>
                </a:lnTo>
                <a:lnTo>
                  <a:pt x="86828" y="112770"/>
                </a:lnTo>
                <a:lnTo>
                  <a:pt x="122524" y="91049"/>
                </a:lnTo>
                <a:lnTo>
                  <a:pt x="163353" y="71199"/>
                </a:lnTo>
                <a:lnTo>
                  <a:pt x="208899" y="53404"/>
                </a:lnTo>
                <a:lnTo>
                  <a:pt x="258742" y="37846"/>
                </a:lnTo>
                <a:lnTo>
                  <a:pt x="312464" y="24708"/>
                </a:lnTo>
                <a:lnTo>
                  <a:pt x="369648" y="14172"/>
                </a:lnTo>
                <a:lnTo>
                  <a:pt x="429874" y="6420"/>
                </a:lnTo>
                <a:lnTo>
                  <a:pt x="492726" y="1635"/>
                </a:lnTo>
                <a:lnTo>
                  <a:pt x="557784" y="0"/>
                </a:lnTo>
                <a:lnTo>
                  <a:pt x="622841" y="1635"/>
                </a:lnTo>
                <a:lnTo>
                  <a:pt x="685693" y="6420"/>
                </a:lnTo>
                <a:lnTo>
                  <a:pt x="745919" y="14172"/>
                </a:lnTo>
                <a:lnTo>
                  <a:pt x="803103" y="24708"/>
                </a:lnTo>
                <a:lnTo>
                  <a:pt x="856825" y="37846"/>
                </a:lnTo>
                <a:lnTo>
                  <a:pt x="906668" y="53404"/>
                </a:lnTo>
                <a:lnTo>
                  <a:pt x="952214" y="71199"/>
                </a:lnTo>
                <a:lnTo>
                  <a:pt x="993043" y="91049"/>
                </a:lnTo>
                <a:lnTo>
                  <a:pt x="1028739" y="112770"/>
                </a:lnTo>
                <a:lnTo>
                  <a:pt x="1058882" y="136182"/>
                </a:lnTo>
                <a:lnTo>
                  <a:pt x="1100838" y="187345"/>
                </a:lnTo>
                <a:lnTo>
                  <a:pt x="1115568" y="243077"/>
                </a:lnTo>
                <a:lnTo>
                  <a:pt x="1111816" y="271422"/>
                </a:lnTo>
                <a:lnTo>
                  <a:pt x="1100838" y="298803"/>
                </a:lnTo>
                <a:lnTo>
                  <a:pt x="1058882" y="349948"/>
                </a:lnTo>
                <a:lnTo>
                  <a:pt x="1028739" y="373348"/>
                </a:lnTo>
                <a:lnTo>
                  <a:pt x="993043" y="395057"/>
                </a:lnTo>
                <a:lnTo>
                  <a:pt x="952214" y="414893"/>
                </a:lnTo>
                <a:lnTo>
                  <a:pt x="906668" y="432674"/>
                </a:lnTo>
                <a:lnTo>
                  <a:pt x="856825" y="448219"/>
                </a:lnTo>
                <a:lnTo>
                  <a:pt x="803103" y="461345"/>
                </a:lnTo>
                <a:lnTo>
                  <a:pt x="745919" y="471871"/>
                </a:lnTo>
                <a:lnTo>
                  <a:pt x="685693" y="479615"/>
                </a:lnTo>
                <a:lnTo>
                  <a:pt x="622841" y="484395"/>
                </a:lnTo>
                <a:lnTo>
                  <a:pt x="557784" y="486029"/>
                </a:lnTo>
                <a:lnTo>
                  <a:pt x="492726" y="484395"/>
                </a:lnTo>
                <a:lnTo>
                  <a:pt x="429874" y="479615"/>
                </a:lnTo>
                <a:lnTo>
                  <a:pt x="369648" y="471871"/>
                </a:lnTo>
                <a:lnTo>
                  <a:pt x="312464" y="461345"/>
                </a:lnTo>
                <a:lnTo>
                  <a:pt x="258742" y="448219"/>
                </a:lnTo>
                <a:lnTo>
                  <a:pt x="208899" y="432674"/>
                </a:lnTo>
                <a:lnTo>
                  <a:pt x="163353" y="414893"/>
                </a:lnTo>
                <a:lnTo>
                  <a:pt x="122524" y="395057"/>
                </a:lnTo>
                <a:lnTo>
                  <a:pt x="86828" y="373348"/>
                </a:lnTo>
                <a:lnTo>
                  <a:pt x="56685" y="349948"/>
                </a:lnTo>
                <a:lnTo>
                  <a:pt x="14729" y="298803"/>
                </a:lnTo>
                <a:lnTo>
                  <a:pt x="0" y="24307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79638" y="2424811"/>
            <a:ext cx="61849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uphan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47846" y="6309321"/>
            <a:ext cx="770890" cy="432434"/>
          </a:xfrm>
          <a:custGeom>
            <a:avLst/>
            <a:gdLst/>
            <a:ahLst/>
            <a:cxnLst/>
            <a:rect l="l" t="t" r="r" b="b"/>
            <a:pathLst>
              <a:path w="770889" h="432434">
                <a:moveTo>
                  <a:pt x="0" y="216026"/>
                </a:moveTo>
                <a:lnTo>
                  <a:pt x="19652" y="147742"/>
                </a:lnTo>
                <a:lnTo>
                  <a:pt x="43027" y="116746"/>
                </a:lnTo>
                <a:lnTo>
                  <a:pt x="74375" y="88440"/>
                </a:lnTo>
                <a:lnTo>
                  <a:pt x="112902" y="63269"/>
                </a:lnTo>
                <a:lnTo>
                  <a:pt x="157816" y="41678"/>
                </a:lnTo>
                <a:lnTo>
                  <a:pt x="208321" y="24111"/>
                </a:lnTo>
                <a:lnTo>
                  <a:pt x="263623" y="11012"/>
                </a:lnTo>
                <a:lnTo>
                  <a:pt x="322929" y="2827"/>
                </a:lnTo>
                <a:lnTo>
                  <a:pt x="385444" y="0"/>
                </a:lnTo>
                <a:lnTo>
                  <a:pt x="447960" y="2827"/>
                </a:lnTo>
                <a:lnTo>
                  <a:pt x="507266" y="11012"/>
                </a:lnTo>
                <a:lnTo>
                  <a:pt x="562568" y="24111"/>
                </a:lnTo>
                <a:lnTo>
                  <a:pt x="613073" y="41678"/>
                </a:lnTo>
                <a:lnTo>
                  <a:pt x="657986" y="63269"/>
                </a:lnTo>
                <a:lnTo>
                  <a:pt x="696514" y="88440"/>
                </a:lnTo>
                <a:lnTo>
                  <a:pt x="727862" y="116746"/>
                </a:lnTo>
                <a:lnTo>
                  <a:pt x="751237" y="147742"/>
                </a:lnTo>
                <a:lnTo>
                  <a:pt x="770889" y="216026"/>
                </a:lnTo>
                <a:lnTo>
                  <a:pt x="765844" y="251066"/>
                </a:lnTo>
                <a:lnTo>
                  <a:pt x="751237" y="284305"/>
                </a:lnTo>
                <a:lnTo>
                  <a:pt x="727862" y="315300"/>
                </a:lnTo>
                <a:lnTo>
                  <a:pt x="696514" y="343605"/>
                </a:lnTo>
                <a:lnTo>
                  <a:pt x="657986" y="368775"/>
                </a:lnTo>
                <a:lnTo>
                  <a:pt x="613073" y="390367"/>
                </a:lnTo>
                <a:lnTo>
                  <a:pt x="562568" y="407934"/>
                </a:lnTo>
                <a:lnTo>
                  <a:pt x="507266" y="421033"/>
                </a:lnTo>
                <a:lnTo>
                  <a:pt x="447960" y="429219"/>
                </a:lnTo>
                <a:lnTo>
                  <a:pt x="385444" y="432046"/>
                </a:lnTo>
                <a:lnTo>
                  <a:pt x="322929" y="429219"/>
                </a:lnTo>
                <a:lnTo>
                  <a:pt x="263623" y="421033"/>
                </a:lnTo>
                <a:lnTo>
                  <a:pt x="208321" y="407934"/>
                </a:lnTo>
                <a:lnTo>
                  <a:pt x="157816" y="390367"/>
                </a:lnTo>
                <a:lnTo>
                  <a:pt x="112902" y="368775"/>
                </a:lnTo>
                <a:lnTo>
                  <a:pt x="74375" y="343605"/>
                </a:lnTo>
                <a:lnTo>
                  <a:pt x="43027" y="315300"/>
                </a:lnTo>
                <a:lnTo>
                  <a:pt x="19652" y="284305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49777" y="6360058"/>
            <a:ext cx="368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ap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27246" y="6237313"/>
            <a:ext cx="949325" cy="576580"/>
          </a:xfrm>
          <a:custGeom>
            <a:avLst/>
            <a:gdLst/>
            <a:ahLst/>
            <a:cxnLst/>
            <a:rect l="l" t="t" r="r" b="b"/>
            <a:pathLst>
              <a:path w="949325" h="576579">
                <a:moveTo>
                  <a:pt x="0" y="288035"/>
                </a:moveTo>
                <a:lnTo>
                  <a:pt x="14485" y="217113"/>
                </a:lnTo>
                <a:lnTo>
                  <a:pt x="55571" y="152627"/>
                </a:lnTo>
                <a:lnTo>
                  <a:pt x="84979" y="123473"/>
                </a:lnTo>
                <a:lnTo>
                  <a:pt x="119704" y="96738"/>
                </a:lnTo>
                <a:lnTo>
                  <a:pt x="159302" y="72692"/>
                </a:lnTo>
                <a:lnTo>
                  <a:pt x="203329" y="51605"/>
                </a:lnTo>
                <a:lnTo>
                  <a:pt x="251340" y="33747"/>
                </a:lnTo>
                <a:lnTo>
                  <a:pt x="302892" y="19387"/>
                </a:lnTo>
                <a:lnTo>
                  <a:pt x="357539" y="8796"/>
                </a:lnTo>
                <a:lnTo>
                  <a:pt x="414838" y="2244"/>
                </a:lnTo>
                <a:lnTo>
                  <a:pt x="474344" y="0"/>
                </a:lnTo>
                <a:lnTo>
                  <a:pt x="533878" y="2244"/>
                </a:lnTo>
                <a:lnTo>
                  <a:pt x="591200" y="8796"/>
                </a:lnTo>
                <a:lnTo>
                  <a:pt x="645866" y="19387"/>
                </a:lnTo>
                <a:lnTo>
                  <a:pt x="697433" y="33747"/>
                </a:lnTo>
                <a:lnTo>
                  <a:pt x="745457" y="51605"/>
                </a:lnTo>
                <a:lnTo>
                  <a:pt x="789494" y="72692"/>
                </a:lnTo>
                <a:lnTo>
                  <a:pt x="829100" y="96738"/>
                </a:lnTo>
                <a:lnTo>
                  <a:pt x="863830" y="123473"/>
                </a:lnTo>
                <a:lnTo>
                  <a:pt x="893241" y="152627"/>
                </a:lnTo>
                <a:lnTo>
                  <a:pt x="916889" y="183930"/>
                </a:lnTo>
                <a:lnTo>
                  <a:pt x="945121" y="251904"/>
                </a:lnTo>
                <a:lnTo>
                  <a:pt x="948816" y="288035"/>
                </a:lnTo>
                <a:lnTo>
                  <a:pt x="945121" y="324164"/>
                </a:lnTo>
                <a:lnTo>
                  <a:pt x="934331" y="358954"/>
                </a:lnTo>
                <a:lnTo>
                  <a:pt x="893241" y="423436"/>
                </a:lnTo>
                <a:lnTo>
                  <a:pt x="863830" y="452590"/>
                </a:lnTo>
                <a:lnTo>
                  <a:pt x="829100" y="479324"/>
                </a:lnTo>
                <a:lnTo>
                  <a:pt x="789494" y="503370"/>
                </a:lnTo>
                <a:lnTo>
                  <a:pt x="745457" y="524457"/>
                </a:lnTo>
                <a:lnTo>
                  <a:pt x="697433" y="542316"/>
                </a:lnTo>
                <a:lnTo>
                  <a:pt x="645866" y="556676"/>
                </a:lnTo>
                <a:lnTo>
                  <a:pt x="591200" y="567267"/>
                </a:lnTo>
                <a:lnTo>
                  <a:pt x="533878" y="573820"/>
                </a:lnTo>
                <a:lnTo>
                  <a:pt x="474344" y="576064"/>
                </a:lnTo>
                <a:lnTo>
                  <a:pt x="414838" y="573820"/>
                </a:lnTo>
                <a:lnTo>
                  <a:pt x="357539" y="567267"/>
                </a:lnTo>
                <a:lnTo>
                  <a:pt x="302892" y="556676"/>
                </a:lnTo>
                <a:lnTo>
                  <a:pt x="251340" y="542316"/>
                </a:lnTo>
                <a:lnTo>
                  <a:pt x="203329" y="524457"/>
                </a:lnTo>
                <a:lnTo>
                  <a:pt x="159302" y="503370"/>
                </a:lnTo>
                <a:lnTo>
                  <a:pt x="119704" y="479324"/>
                </a:lnTo>
                <a:lnTo>
                  <a:pt x="84979" y="452590"/>
                </a:lnTo>
                <a:lnTo>
                  <a:pt x="55571" y="423436"/>
                </a:lnTo>
                <a:lnTo>
                  <a:pt x="31925" y="392134"/>
                </a:lnTo>
                <a:lnTo>
                  <a:pt x="3695" y="324164"/>
                </a:lnTo>
                <a:lnTo>
                  <a:pt x="0" y="288035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28871" y="6360058"/>
            <a:ext cx="346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88027" y="5913272"/>
            <a:ext cx="770890" cy="324485"/>
          </a:xfrm>
          <a:custGeom>
            <a:avLst/>
            <a:gdLst/>
            <a:ahLst/>
            <a:cxnLst/>
            <a:rect l="l" t="t" r="r" b="b"/>
            <a:pathLst>
              <a:path w="770889" h="324485">
                <a:moveTo>
                  <a:pt x="0" y="162026"/>
                </a:moveTo>
                <a:lnTo>
                  <a:pt x="19652" y="110813"/>
                </a:lnTo>
                <a:lnTo>
                  <a:pt x="74375" y="66336"/>
                </a:lnTo>
                <a:lnTo>
                  <a:pt x="112903" y="47456"/>
                </a:lnTo>
                <a:lnTo>
                  <a:pt x="157816" y="31261"/>
                </a:lnTo>
                <a:lnTo>
                  <a:pt x="208321" y="18085"/>
                </a:lnTo>
                <a:lnTo>
                  <a:pt x="263623" y="8260"/>
                </a:lnTo>
                <a:lnTo>
                  <a:pt x="322929" y="2120"/>
                </a:lnTo>
                <a:lnTo>
                  <a:pt x="385445" y="0"/>
                </a:lnTo>
                <a:lnTo>
                  <a:pt x="447960" y="2120"/>
                </a:lnTo>
                <a:lnTo>
                  <a:pt x="507266" y="8260"/>
                </a:lnTo>
                <a:lnTo>
                  <a:pt x="562568" y="18085"/>
                </a:lnTo>
                <a:lnTo>
                  <a:pt x="613073" y="31261"/>
                </a:lnTo>
                <a:lnTo>
                  <a:pt x="657987" y="47456"/>
                </a:lnTo>
                <a:lnTo>
                  <a:pt x="696514" y="66336"/>
                </a:lnTo>
                <a:lnTo>
                  <a:pt x="751237" y="110813"/>
                </a:lnTo>
                <a:lnTo>
                  <a:pt x="770889" y="162026"/>
                </a:lnTo>
                <a:lnTo>
                  <a:pt x="765844" y="188304"/>
                </a:lnTo>
                <a:lnTo>
                  <a:pt x="751237" y="213233"/>
                </a:lnTo>
                <a:lnTo>
                  <a:pt x="696514" y="257707"/>
                </a:lnTo>
                <a:lnTo>
                  <a:pt x="657987" y="276585"/>
                </a:lnTo>
                <a:lnTo>
                  <a:pt x="613073" y="292779"/>
                </a:lnTo>
                <a:lnTo>
                  <a:pt x="562568" y="305955"/>
                </a:lnTo>
                <a:lnTo>
                  <a:pt x="507266" y="315780"/>
                </a:lnTo>
                <a:lnTo>
                  <a:pt x="447960" y="321919"/>
                </a:lnTo>
                <a:lnTo>
                  <a:pt x="385445" y="324040"/>
                </a:lnTo>
                <a:lnTo>
                  <a:pt x="322929" y="321919"/>
                </a:lnTo>
                <a:lnTo>
                  <a:pt x="263623" y="315780"/>
                </a:lnTo>
                <a:lnTo>
                  <a:pt x="208321" y="305955"/>
                </a:lnTo>
                <a:lnTo>
                  <a:pt x="157816" y="292779"/>
                </a:lnTo>
                <a:lnTo>
                  <a:pt x="112903" y="276585"/>
                </a:lnTo>
                <a:lnTo>
                  <a:pt x="74375" y="257707"/>
                </a:lnTo>
                <a:lnTo>
                  <a:pt x="19652" y="213233"/>
                </a:lnTo>
                <a:lnTo>
                  <a:pt x="0" y="162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11928" y="5986068"/>
            <a:ext cx="3251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ISBN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27757" y="5589244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14"/>
                </a:moveTo>
                <a:lnTo>
                  <a:pt x="17581" y="153625"/>
                </a:lnTo>
                <a:lnTo>
                  <a:pt x="66898" y="98391"/>
                </a:lnTo>
                <a:lnTo>
                  <a:pt x="101850" y="74292"/>
                </a:lnTo>
                <a:lnTo>
                  <a:pt x="142807" y="52983"/>
                </a:lnTo>
                <a:lnTo>
                  <a:pt x="189125" y="34800"/>
                </a:lnTo>
                <a:lnTo>
                  <a:pt x="240163" y="20076"/>
                </a:lnTo>
                <a:lnTo>
                  <a:pt x="295277" y="9145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5"/>
                </a:lnTo>
                <a:lnTo>
                  <a:pt x="590139" y="20076"/>
                </a:lnTo>
                <a:lnTo>
                  <a:pt x="641161" y="34800"/>
                </a:lnTo>
                <a:lnTo>
                  <a:pt x="687463" y="52983"/>
                </a:lnTo>
                <a:lnTo>
                  <a:pt x="728403" y="74292"/>
                </a:lnTo>
                <a:lnTo>
                  <a:pt x="763338" y="98391"/>
                </a:lnTo>
                <a:lnTo>
                  <a:pt x="791627" y="124947"/>
                </a:lnTo>
                <a:lnTo>
                  <a:pt x="825699" y="184092"/>
                </a:lnTo>
                <a:lnTo>
                  <a:pt x="830198" y="216014"/>
                </a:lnTo>
                <a:lnTo>
                  <a:pt x="825699" y="247939"/>
                </a:lnTo>
                <a:lnTo>
                  <a:pt x="812628" y="278408"/>
                </a:lnTo>
                <a:lnTo>
                  <a:pt x="763338" y="333646"/>
                </a:lnTo>
                <a:lnTo>
                  <a:pt x="728403" y="357747"/>
                </a:lnTo>
                <a:lnTo>
                  <a:pt x="687463" y="379056"/>
                </a:lnTo>
                <a:lnTo>
                  <a:pt x="641161" y="397240"/>
                </a:lnTo>
                <a:lnTo>
                  <a:pt x="590139" y="411964"/>
                </a:lnTo>
                <a:lnTo>
                  <a:pt x="535037" y="422895"/>
                </a:lnTo>
                <a:lnTo>
                  <a:pt x="476497" y="429699"/>
                </a:lnTo>
                <a:lnTo>
                  <a:pt x="415163" y="432041"/>
                </a:lnTo>
                <a:lnTo>
                  <a:pt x="353825" y="429699"/>
                </a:lnTo>
                <a:lnTo>
                  <a:pt x="295277" y="422895"/>
                </a:lnTo>
                <a:lnTo>
                  <a:pt x="240163" y="411964"/>
                </a:lnTo>
                <a:lnTo>
                  <a:pt x="189125" y="397240"/>
                </a:lnTo>
                <a:lnTo>
                  <a:pt x="142807" y="379056"/>
                </a:lnTo>
                <a:lnTo>
                  <a:pt x="101850" y="357747"/>
                </a:lnTo>
                <a:lnTo>
                  <a:pt x="66898" y="333646"/>
                </a:lnTo>
                <a:lnTo>
                  <a:pt x="38594" y="307089"/>
                </a:lnTo>
                <a:lnTo>
                  <a:pt x="4502" y="247939"/>
                </a:lnTo>
                <a:lnTo>
                  <a:pt x="0" y="216014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60039" y="5639511"/>
            <a:ext cx="36512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27757" y="602810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27"/>
                </a:moveTo>
                <a:lnTo>
                  <a:pt x="17581" y="153637"/>
                </a:lnTo>
                <a:lnTo>
                  <a:pt x="66898" y="98400"/>
                </a:lnTo>
                <a:lnTo>
                  <a:pt x="101850" y="74299"/>
                </a:lnTo>
                <a:lnTo>
                  <a:pt x="142807" y="52989"/>
                </a:lnTo>
                <a:lnTo>
                  <a:pt x="189125" y="34804"/>
                </a:lnTo>
                <a:lnTo>
                  <a:pt x="240163" y="20078"/>
                </a:lnTo>
                <a:lnTo>
                  <a:pt x="295277" y="9146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6"/>
                </a:lnTo>
                <a:lnTo>
                  <a:pt x="590139" y="20078"/>
                </a:lnTo>
                <a:lnTo>
                  <a:pt x="641161" y="34804"/>
                </a:lnTo>
                <a:lnTo>
                  <a:pt x="687463" y="52989"/>
                </a:lnTo>
                <a:lnTo>
                  <a:pt x="728403" y="74299"/>
                </a:lnTo>
                <a:lnTo>
                  <a:pt x="763338" y="98400"/>
                </a:lnTo>
                <a:lnTo>
                  <a:pt x="791627" y="124957"/>
                </a:lnTo>
                <a:lnTo>
                  <a:pt x="825699" y="184105"/>
                </a:lnTo>
                <a:lnTo>
                  <a:pt x="830198" y="216027"/>
                </a:lnTo>
                <a:lnTo>
                  <a:pt x="825699" y="247948"/>
                </a:lnTo>
                <a:lnTo>
                  <a:pt x="812628" y="278416"/>
                </a:lnTo>
                <a:lnTo>
                  <a:pt x="763338" y="333653"/>
                </a:lnTo>
                <a:lnTo>
                  <a:pt x="728403" y="357754"/>
                </a:lnTo>
                <a:lnTo>
                  <a:pt x="687463" y="379064"/>
                </a:lnTo>
                <a:lnTo>
                  <a:pt x="641161" y="397249"/>
                </a:lnTo>
                <a:lnTo>
                  <a:pt x="590139" y="411975"/>
                </a:lnTo>
                <a:lnTo>
                  <a:pt x="535037" y="422907"/>
                </a:lnTo>
                <a:lnTo>
                  <a:pt x="476497" y="429711"/>
                </a:lnTo>
                <a:lnTo>
                  <a:pt x="415163" y="432054"/>
                </a:lnTo>
                <a:lnTo>
                  <a:pt x="353825" y="429711"/>
                </a:lnTo>
                <a:lnTo>
                  <a:pt x="295277" y="422907"/>
                </a:lnTo>
                <a:lnTo>
                  <a:pt x="240163" y="411975"/>
                </a:lnTo>
                <a:lnTo>
                  <a:pt x="189125" y="397249"/>
                </a:lnTo>
                <a:lnTo>
                  <a:pt x="142807" y="379064"/>
                </a:lnTo>
                <a:lnTo>
                  <a:pt x="101850" y="357754"/>
                </a:lnTo>
                <a:lnTo>
                  <a:pt x="66898" y="333653"/>
                </a:lnTo>
                <a:lnTo>
                  <a:pt x="38594" y="307096"/>
                </a:lnTo>
                <a:lnTo>
                  <a:pt x="4502" y="247948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93567" y="6078728"/>
            <a:ext cx="297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4293108"/>
            <a:ext cx="771525" cy="432434"/>
          </a:xfrm>
          <a:custGeom>
            <a:avLst/>
            <a:gdLst/>
            <a:ahLst/>
            <a:cxnLst/>
            <a:rect l="l" t="t" r="r" b="b"/>
            <a:pathLst>
              <a:path w="771525" h="432435">
                <a:moveTo>
                  <a:pt x="0" y="216027"/>
                </a:moveTo>
                <a:lnTo>
                  <a:pt x="19651" y="147718"/>
                </a:lnTo>
                <a:lnTo>
                  <a:pt x="43025" y="116718"/>
                </a:lnTo>
                <a:lnTo>
                  <a:pt x="74372" y="88413"/>
                </a:lnTo>
                <a:lnTo>
                  <a:pt x="112899" y="63246"/>
                </a:lnTo>
                <a:lnTo>
                  <a:pt x="157813" y="41660"/>
                </a:lnTo>
                <a:lnTo>
                  <a:pt x="208319" y="24099"/>
                </a:lnTo>
                <a:lnTo>
                  <a:pt x="263625" y="11006"/>
                </a:lnTo>
                <a:lnTo>
                  <a:pt x="322935" y="2825"/>
                </a:lnTo>
                <a:lnTo>
                  <a:pt x="385457" y="0"/>
                </a:lnTo>
                <a:lnTo>
                  <a:pt x="447979" y="2825"/>
                </a:lnTo>
                <a:lnTo>
                  <a:pt x="507290" y="11006"/>
                </a:lnTo>
                <a:lnTo>
                  <a:pt x="562595" y="24099"/>
                </a:lnTo>
                <a:lnTo>
                  <a:pt x="613101" y="41660"/>
                </a:lnTo>
                <a:lnTo>
                  <a:pt x="658015" y="63246"/>
                </a:lnTo>
                <a:lnTo>
                  <a:pt x="696542" y="88413"/>
                </a:lnTo>
                <a:lnTo>
                  <a:pt x="727890" y="116718"/>
                </a:lnTo>
                <a:lnTo>
                  <a:pt x="751264" y="147718"/>
                </a:lnTo>
                <a:lnTo>
                  <a:pt x="770915" y="216027"/>
                </a:lnTo>
                <a:lnTo>
                  <a:pt x="765870" y="251054"/>
                </a:lnTo>
                <a:lnTo>
                  <a:pt x="751264" y="284286"/>
                </a:lnTo>
                <a:lnTo>
                  <a:pt x="727890" y="315279"/>
                </a:lnTo>
                <a:lnTo>
                  <a:pt x="696542" y="343585"/>
                </a:lnTo>
                <a:lnTo>
                  <a:pt x="658015" y="368760"/>
                </a:lnTo>
                <a:lnTo>
                  <a:pt x="613101" y="390357"/>
                </a:lnTo>
                <a:lnTo>
                  <a:pt x="562595" y="407930"/>
                </a:lnTo>
                <a:lnTo>
                  <a:pt x="507290" y="421035"/>
                </a:lnTo>
                <a:lnTo>
                  <a:pt x="447979" y="429225"/>
                </a:lnTo>
                <a:lnTo>
                  <a:pt x="385457" y="432054"/>
                </a:lnTo>
                <a:lnTo>
                  <a:pt x="322935" y="429225"/>
                </a:lnTo>
                <a:lnTo>
                  <a:pt x="263625" y="421035"/>
                </a:lnTo>
                <a:lnTo>
                  <a:pt x="208319" y="407930"/>
                </a:lnTo>
                <a:lnTo>
                  <a:pt x="157813" y="390357"/>
                </a:lnTo>
                <a:lnTo>
                  <a:pt x="112899" y="368760"/>
                </a:lnTo>
                <a:lnTo>
                  <a:pt x="74372" y="343585"/>
                </a:lnTo>
                <a:lnTo>
                  <a:pt x="43025" y="315279"/>
                </a:lnTo>
                <a:lnTo>
                  <a:pt x="19651" y="284286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6204" y="4342891"/>
            <a:ext cx="336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z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5085207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27"/>
                </a:moveTo>
                <a:lnTo>
                  <a:pt x="17575" y="153609"/>
                </a:lnTo>
                <a:lnTo>
                  <a:pt x="66876" y="98366"/>
                </a:lnTo>
                <a:lnTo>
                  <a:pt x="101818" y="74268"/>
                </a:lnTo>
                <a:lnTo>
                  <a:pt x="142765" y="52963"/>
                </a:lnTo>
                <a:lnTo>
                  <a:pt x="189075" y="34785"/>
                </a:lnTo>
                <a:lnTo>
                  <a:pt x="240106" y="20066"/>
                </a:lnTo>
                <a:lnTo>
                  <a:pt x="295215" y="9140"/>
                </a:lnTo>
                <a:lnTo>
                  <a:pt x="353760" y="2340"/>
                </a:lnTo>
                <a:lnTo>
                  <a:pt x="415099" y="0"/>
                </a:lnTo>
                <a:lnTo>
                  <a:pt x="476441" y="2340"/>
                </a:lnTo>
                <a:lnTo>
                  <a:pt x="534989" y="9140"/>
                </a:lnTo>
                <a:lnTo>
                  <a:pt x="590100" y="20066"/>
                </a:lnTo>
                <a:lnTo>
                  <a:pt x="641132" y="34785"/>
                </a:lnTo>
                <a:lnTo>
                  <a:pt x="687443" y="52963"/>
                </a:lnTo>
                <a:lnTo>
                  <a:pt x="728391" y="74268"/>
                </a:lnTo>
                <a:lnTo>
                  <a:pt x="763334" y="98366"/>
                </a:lnTo>
                <a:lnTo>
                  <a:pt x="791630" y="124924"/>
                </a:lnTo>
                <a:lnTo>
                  <a:pt x="825710" y="184087"/>
                </a:lnTo>
                <a:lnTo>
                  <a:pt x="830211" y="216027"/>
                </a:lnTo>
                <a:lnTo>
                  <a:pt x="825710" y="247937"/>
                </a:lnTo>
                <a:lnTo>
                  <a:pt x="812636" y="278398"/>
                </a:lnTo>
                <a:lnTo>
                  <a:pt x="763334" y="333631"/>
                </a:lnTo>
                <a:lnTo>
                  <a:pt x="728391" y="357734"/>
                </a:lnTo>
                <a:lnTo>
                  <a:pt x="687443" y="379047"/>
                </a:lnTo>
                <a:lnTo>
                  <a:pt x="641132" y="397236"/>
                </a:lnTo>
                <a:lnTo>
                  <a:pt x="590100" y="411966"/>
                </a:lnTo>
                <a:lnTo>
                  <a:pt x="534989" y="422903"/>
                </a:lnTo>
                <a:lnTo>
                  <a:pt x="476441" y="429710"/>
                </a:lnTo>
                <a:lnTo>
                  <a:pt x="415099" y="432054"/>
                </a:lnTo>
                <a:lnTo>
                  <a:pt x="353760" y="429710"/>
                </a:lnTo>
                <a:lnTo>
                  <a:pt x="295215" y="422903"/>
                </a:lnTo>
                <a:lnTo>
                  <a:pt x="240106" y="411966"/>
                </a:lnTo>
                <a:lnTo>
                  <a:pt x="189075" y="397236"/>
                </a:lnTo>
                <a:lnTo>
                  <a:pt x="142765" y="379047"/>
                </a:lnTo>
                <a:lnTo>
                  <a:pt x="101818" y="357734"/>
                </a:lnTo>
                <a:lnTo>
                  <a:pt x="66876" y="333631"/>
                </a:lnTo>
                <a:lnTo>
                  <a:pt x="38581" y="307074"/>
                </a:lnTo>
                <a:lnTo>
                  <a:pt x="4500" y="247937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6684" y="5135372"/>
            <a:ext cx="336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z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  </a:t>
            </a: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7582" y="4221098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26"/>
                </a:moveTo>
                <a:lnTo>
                  <a:pt x="17575" y="153609"/>
                </a:lnTo>
                <a:lnTo>
                  <a:pt x="66877" y="98366"/>
                </a:lnTo>
                <a:lnTo>
                  <a:pt x="101819" y="74268"/>
                </a:lnTo>
                <a:lnTo>
                  <a:pt x="142767" y="52963"/>
                </a:lnTo>
                <a:lnTo>
                  <a:pt x="189079" y="34785"/>
                </a:lnTo>
                <a:lnTo>
                  <a:pt x="240111" y="20066"/>
                </a:lnTo>
                <a:lnTo>
                  <a:pt x="295222" y="9140"/>
                </a:lnTo>
                <a:lnTo>
                  <a:pt x="353769" y="2340"/>
                </a:lnTo>
                <a:lnTo>
                  <a:pt x="415112" y="0"/>
                </a:lnTo>
                <a:lnTo>
                  <a:pt x="476446" y="2340"/>
                </a:lnTo>
                <a:lnTo>
                  <a:pt x="534986" y="9140"/>
                </a:lnTo>
                <a:lnTo>
                  <a:pt x="590088" y="20066"/>
                </a:lnTo>
                <a:lnTo>
                  <a:pt x="641111" y="34785"/>
                </a:lnTo>
                <a:lnTo>
                  <a:pt x="687413" y="52963"/>
                </a:lnTo>
                <a:lnTo>
                  <a:pt x="728352" y="74268"/>
                </a:lnTo>
                <a:lnTo>
                  <a:pt x="763287" y="98366"/>
                </a:lnTo>
                <a:lnTo>
                  <a:pt x="791576" y="124924"/>
                </a:lnTo>
                <a:lnTo>
                  <a:pt x="825648" y="184087"/>
                </a:lnTo>
                <a:lnTo>
                  <a:pt x="830148" y="216026"/>
                </a:lnTo>
                <a:lnTo>
                  <a:pt x="825648" y="247937"/>
                </a:lnTo>
                <a:lnTo>
                  <a:pt x="812577" y="278398"/>
                </a:lnTo>
                <a:lnTo>
                  <a:pt x="763287" y="333631"/>
                </a:lnTo>
                <a:lnTo>
                  <a:pt x="728352" y="357734"/>
                </a:lnTo>
                <a:lnTo>
                  <a:pt x="687413" y="379047"/>
                </a:lnTo>
                <a:lnTo>
                  <a:pt x="641111" y="397236"/>
                </a:lnTo>
                <a:lnTo>
                  <a:pt x="590088" y="411966"/>
                </a:lnTo>
                <a:lnTo>
                  <a:pt x="534986" y="422903"/>
                </a:lnTo>
                <a:lnTo>
                  <a:pt x="476446" y="429710"/>
                </a:lnTo>
                <a:lnTo>
                  <a:pt x="415112" y="432053"/>
                </a:lnTo>
                <a:lnTo>
                  <a:pt x="353769" y="429710"/>
                </a:lnTo>
                <a:lnTo>
                  <a:pt x="295222" y="422903"/>
                </a:lnTo>
                <a:lnTo>
                  <a:pt x="240111" y="411966"/>
                </a:lnTo>
                <a:lnTo>
                  <a:pt x="189079" y="397236"/>
                </a:lnTo>
                <a:lnTo>
                  <a:pt x="142767" y="379047"/>
                </a:lnTo>
                <a:lnTo>
                  <a:pt x="101819" y="357734"/>
                </a:lnTo>
                <a:lnTo>
                  <a:pt x="66877" y="333631"/>
                </a:lnTo>
                <a:lnTo>
                  <a:pt x="38581" y="307074"/>
                </a:lnTo>
                <a:lnTo>
                  <a:pt x="4500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50137" y="4271010"/>
            <a:ext cx="386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yazar  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135873" y="6425946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4">
                <a:moveTo>
                  <a:pt x="0" y="216026"/>
                </a:moveTo>
                <a:lnTo>
                  <a:pt x="15394" y="162837"/>
                </a:lnTo>
                <a:lnTo>
                  <a:pt x="59059" y="114473"/>
                </a:lnTo>
                <a:lnTo>
                  <a:pt x="90311" y="92608"/>
                </a:lnTo>
                <a:lnTo>
                  <a:pt x="127214" y="72556"/>
                </a:lnTo>
                <a:lnTo>
                  <a:pt x="169295" y="54521"/>
                </a:lnTo>
                <a:lnTo>
                  <a:pt x="216081" y="38706"/>
                </a:lnTo>
                <a:lnTo>
                  <a:pt x="267101" y="25311"/>
                </a:lnTo>
                <a:lnTo>
                  <a:pt x="321881" y="14541"/>
                </a:lnTo>
                <a:lnTo>
                  <a:pt x="379950" y="6597"/>
                </a:lnTo>
                <a:lnTo>
                  <a:pt x="440834" y="1683"/>
                </a:lnTo>
                <a:lnTo>
                  <a:pt x="504062" y="0"/>
                </a:lnTo>
                <a:lnTo>
                  <a:pt x="567291" y="1683"/>
                </a:lnTo>
                <a:lnTo>
                  <a:pt x="628175" y="6597"/>
                </a:lnTo>
                <a:lnTo>
                  <a:pt x="686244" y="14541"/>
                </a:lnTo>
                <a:lnTo>
                  <a:pt x="741024" y="25311"/>
                </a:lnTo>
                <a:lnTo>
                  <a:pt x="792044" y="38706"/>
                </a:lnTo>
                <a:lnTo>
                  <a:pt x="838830" y="54521"/>
                </a:lnTo>
                <a:lnTo>
                  <a:pt x="880911" y="72556"/>
                </a:lnTo>
                <a:lnTo>
                  <a:pt x="917814" y="92608"/>
                </a:lnTo>
                <a:lnTo>
                  <a:pt x="949066" y="114473"/>
                </a:lnTo>
                <a:lnTo>
                  <a:pt x="992731" y="162837"/>
                </a:lnTo>
                <a:lnTo>
                  <a:pt x="1008126" y="216026"/>
                </a:lnTo>
                <a:lnTo>
                  <a:pt x="1004198" y="243125"/>
                </a:lnTo>
                <a:lnTo>
                  <a:pt x="992731" y="269219"/>
                </a:lnTo>
                <a:lnTo>
                  <a:pt x="949066" y="317583"/>
                </a:lnTo>
                <a:lnTo>
                  <a:pt x="917814" y="339448"/>
                </a:lnTo>
                <a:lnTo>
                  <a:pt x="880911" y="359499"/>
                </a:lnTo>
                <a:lnTo>
                  <a:pt x="838830" y="377534"/>
                </a:lnTo>
                <a:lnTo>
                  <a:pt x="792044" y="393349"/>
                </a:lnTo>
                <a:lnTo>
                  <a:pt x="741024" y="406743"/>
                </a:lnTo>
                <a:lnTo>
                  <a:pt x="686244" y="417513"/>
                </a:lnTo>
                <a:lnTo>
                  <a:pt x="628175" y="425456"/>
                </a:lnTo>
                <a:lnTo>
                  <a:pt x="567291" y="430370"/>
                </a:lnTo>
                <a:lnTo>
                  <a:pt x="504062" y="432054"/>
                </a:lnTo>
                <a:lnTo>
                  <a:pt x="440834" y="430370"/>
                </a:lnTo>
                <a:lnTo>
                  <a:pt x="379950" y="425456"/>
                </a:lnTo>
                <a:lnTo>
                  <a:pt x="321881" y="417513"/>
                </a:lnTo>
                <a:lnTo>
                  <a:pt x="267101" y="406743"/>
                </a:lnTo>
                <a:lnTo>
                  <a:pt x="216081" y="393349"/>
                </a:lnTo>
                <a:lnTo>
                  <a:pt x="169295" y="377534"/>
                </a:lnTo>
                <a:lnTo>
                  <a:pt x="127214" y="359499"/>
                </a:lnTo>
                <a:lnTo>
                  <a:pt x="90311" y="339448"/>
                </a:lnTo>
                <a:lnTo>
                  <a:pt x="59059" y="317583"/>
                </a:lnTo>
                <a:lnTo>
                  <a:pt x="15394" y="269219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368665" y="6476796"/>
            <a:ext cx="551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ego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31758" y="5589244"/>
            <a:ext cx="912494" cy="540385"/>
          </a:xfrm>
          <a:custGeom>
            <a:avLst/>
            <a:gdLst/>
            <a:ahLst/>
            <a:cxnLst/>
            <a:rect l="l" t="t" r="r" b="b"/>
            <a:pathLst>
              <a:path w="912495" h="540385">
                <a:moveTo>
                  <a:pt x="0" y="270027"/>
                </a:moveTo>
                <a:lnTo>
                  <a:pt x="14485" y="203538"/>
                </a:lnTo>
                <a:lnTo>
                  <a:pt x="55571" y="143084"/>
                </a:lnTo>
                <a:lnTo>
                  <a:pt x="84979" y="115753"/>
                </a:lnTo>
                <a:lnTo>
                  <a:pt x="119704" y="90689"/>
                </a:lnTo>
                <a:lnTo>
                  <a:pt x="159302" y="68147"/>
                </a:lnTo>
                <a:lnTo>
                  <a:pt x="203329" y="48378"/>
                </a:lnTo>
                <a:lnTo>
                  <a:pt x="251340" y="31637"/>
                </a:lnTo>
                <a:lnTo>
                  <a:pt x="302892" y="18175"/>
                </a:lnTo>
                <a:lnTo>
                  <a:pt x="357539" y="8246"/>
                </a:lnTo>
                <a:lnTo>
                  <a:pt x="414838" y="2103"/>
                </a:lnTo>
                <a:lnTo>
                  <a:pt x="474345" y="0"/>
                </a:lnTo>
                <a:lnTo>
                  <a:pt x="533853" y="2103"/>
                </a:lnTo>
                <a:lnTo>
                  <a:pt x="591158" y="8246"/>
                </a:lnTo>
                <a:lnTo>
                  <a:pt x="645814" y="18175"/>
                </a:lnTo>
                <a:lnTo>
                  <a:pt x="697377" y="31637"/>
                </a:lnTo>
                <a:lnTo>
                  <a:pt x="745402" y="48378"/>
                </a:lnTo>
                <a:lnTo>
                  <a:pt x="789443" y="68147"/>
                </a:lnTo>
                <a:lnTo>
                  <a:pt x="829056" y="90689"/>
                </a:lnTo>
                <a:lnTo>
                  <a:pt x="863795" y="115753"/>
                </a:lnTo>
                <a:lnTo>
                  <a:pt x="893216" y="143084"/>
                </a:lnTo>
                <a:lnTo>
                  <a:pt x="912241" y="166682"/>
                </a:lnTo>
              </a:path>
              <a:path w="912495" h="540385">
                <a:moveTo>
                  <a:pt x="912241" y="373371"/>
                </a:moveTo>
                <a:lnTo>
                  <a:pt x="863795" y="424301"/>
                </a:lnTo>
                <a:lnTo>
                  <a:pt x="829056" y="449364"/>
                </a:lnTo>
                <a:lnTo>
                  <a:pt x="789443" y="471907"/>
                </a:lnTo>
                <a:lnTo>
                  <a:pt x="745402" y="491676"/>
                </a:lnTo>
                <a:lnTo>
                  <a:pt x="697377" y="508417"/>
                </a:lnTo>
                <a:lnTo>
                  <a:pt x="645814" y="521879"/>
                </a:lnTo>
                <a:lnTo>
                  <a:pt x="591158" y="531808"/>
                </a:lnTo>
                <a:lnTo>
                  <a:pt x="533853" y="537950"/>
                </a:lnTo>
                <a:lnTo>
                  <a:pt x="474345" y="540054"/>
                </a:lnTo>
                <a:lnTo>
                  <a:pt x="414838" y="537950"/>
                </a:lnTo>
                <a:lnTo>
                  <a:pt x="357539" y="531808"/>
                </a:lnTo>
                <a:lnTo>
                  <a:pt x="302892" y="521879"/>
                </a:lnTo>
                <a:lnTo>
                  <a:pt x="251340" y="508417"/>
                </a:lnTo>
                <a:lnTo>
                  <a:pt x="203329" y="491676"/>
                </a:lnTo>
                <a:lnTo>
                  <a:pt x="159302" y="471907"/>
                </a:lnTo>
                <a:lnTo>
                  <a:pt x="119704" y="449364"/>
                </a:lnTo>
                <a:lnTo>
                  <a:pt x="84979" y="424301"/>
                </a:lnTo>
                <a:lnTo>
                  <a:pt x="55571" y="396970"/>
                </a:lnTo>
                <a:lnTo>
                  <a:pt x="14485" y="336516"/>
                </a:lnTo>
                <a:lnTo>
                  <a:pt x="3695" y="303899"/>
                </a:lnTo>
                <a:lnTo>
                  <a:pt x="0" y="270027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467470" y="5693765"/>
            <a:ext cx="479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ego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ri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15211" y="18859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4">
                <a:moveTo>
                  <a:pt x="0" y="216026"/>
                </a:moveTo>
                <a:lnTo>
                  <a:pt x="17570" y="153655"/>
                </a:lnTo>
                <a:lnTo>
                  <a:pt x="66860" y="98422"/>
                </a:lnTo>
                <a:lnTo>
                  <a:pt x="101795" y="74319"/>
                </a:lnTo>
                <a:lnTo>
                  <a:pt x="142735" y="53006"/>
                </a:lnTo>
                <a:lnTo>
                  <a:pt x="189037" y="34817"/>
                </a:lnTo>
                <a:lnTo>
                  <a:pt x="240059" y="20087"/>
                </a:lnTo>
                <a:lnTo>
                  <a:pt x="295161" y="9150"/>
                </a:lnTo>
                <a:lnTo>
                  <a:pt x="353701" y="2343"/>
                </a:lnTo>
                <a:lnTo>
                  <a:pt x="415036" y="0"/>
                </a:lnTo>
                <a:lnTo>
                  <a:pt x="476373" y="2343"/>
                </a:lnTo>
                <a:lnTo>
                  <a:pt x="534921" y="9150"/>
                </a:lnTo>
                <a:lnTo>
                  <a:pt x="590035" y="20087"/>
                </a:lnTo>
                <a:lnTo>
                  <a:pt x="641073" y="34817"/>
                </a:lnTo>
                <a:lnTo>
                  <a:pt x="687391" y="53006"/>
                </a:lnTo>
                <a:lnTo>
                  <a:pt x="728348" y="74319"/>
                </a:lnTo>
                <a:lnTo>
                  <a:pt x="763300" y="98422"/>
                </a:lnTo>
                <a:lnTo>
                  <a:pt x="791604" y="124979"/>
                </a:lnTo>
                <a:lnTo>
                  <a:pt x="825696" y="184116"/>
                </a:lnTo>
                <a:lnTo>
                  <a:pt x="830199" y="216026"/>
                </a:lnTo>
                <a:lnTo>
                  <a:pt x="825696" y="247966"/>
                </a:lnTo>
                <a:lnTo>
                  <a:pt x="812617" y="278444"/>
                </a:lnTo>
                <a:lnTo>
                  <a:pt x="763300" y="333687"/>
                </a:lnTo>
                <a:lnTo>
                  <a:pt x="728348" y="357785"/>
                </a:lnTo>
                <a:lnTo>
                  <a:pt x="687391" y="379090"/>
                </a:lnTo>
                <a:lnTo>
                  <a:pt x="641073" y="397268"/>
                </a:lnTo>
                <a:lnTo>
                  <a:pt x="590035" y="411987"/>
                </a:lnTo>
                <a:lnTo>
                  <a:pt x="534921" y="422913"/>
                </a:lnTo>
                <a:lnTo>
                  <a:pt x="476373" y="429713"/>
                </a:lnTo>
                <a:lnTo>
                  <a:pt x="415036" y="432053"/>
                </a:lnTo>
                <a:lnTo>
                  <a:pt x="353701" y="429713"/>
                </a:lnTo>
                <a:lnTo>
                  <a:pt x="295161" y="422913"/>
                </a:lnTo>
                <a:lnTo>
                  <a:pt x="240059" y="411987"/>
                </a:lnTo>
                <a:lnTo>
                  <a:pt x="189037" y="397268"/>
                </a:lnTo>
                <a:lnTo>
                  <a:pt x="142735" y="379090"/>
                </a:lnTo>
                <a:lnTo>
                  <a:pt x="101795" y="357785"/>
                </a:lnTo>
                <a:lnTo>
                  <a:pt x="66860" y="333687"/>
                </a:lnTo>
                <a:lnTo>
                  <a:pt x="38571" y="307129"/>
                </a:lnTo>
                <a:lnTo>
                  <a:pt x="4499" y="247966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537842" y="236600"/>
            <a:ext cx="386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uye  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00441" y="6039294"/>
            <a:ext cx="270510" cy="450215"/>
          </a:xfrm>
          <a:custGeom>
            <a:avLst/>
            <a:gdLst/>
            <a:ahLst/>
            <a:cxnLst/>
            <a:rect l="l" t="t" r="r" b="b"/>
            <a:pathLst>
              <a:path w="270509" h="450214">
                <a:moveTo>
                  <a:pt x="183133" y="449922"/>
                </a:moveTo>
                <a:lnTo>
                  <a:pt x="0" y="0"/>
                </a:lnTo>
              </a:path>
              <a:path w="270509" h="450214">
                <a:moveTo>
                  <a:pt x="0" y="0"/>
                </a:moveTo>
                <a:lnTo>
                  <a:pt x="270255" y="10909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8012" y="4653153"/>
            <a:ext cx="686435" cy="495300"/>
          </a:xfrm>
          <a:custGeom>
            <a:avLst/>
            <a:gdLst/>
            <a:ahLst/>
            <a:cxnLst/>
            <a:rect l="l" t="t" r="r" b="b"/>
            <a:pathLst>
              <a:path w="686435" h="495300">
                <a:moveTo>
                  <a:pt x="0" y="8763"/>
                </a:moveTo>
                <a:lnTo>
                  <a:pt x="241579" y="378079"/>
                </a:lnTo>
              </a:path>
              <a:path w="686435" h="495300">
                <a:moveTo>
                  <a:pt x="241579" y="378079"/>
                </a:moveTo>
                <a:lnTo>
                  <a:pt x="50609" y="495300"/>
                </a:lnTo>
              </a:path>
              <a:path w="686435" h="495300">
                <a:moveTo>
                  <a:pt x="686282" y="216027"/>
                </a:moveTo>
                <a:lnTo>
                  <a:pt x="584682" y="0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91921" y="588835"/>
            <a:ext cx="7501890" cy="5722620"/>
            <a:chOff x="691921" y="588835"/>
            <a:chExt cx="7501890" cy="5722620"/>
          </a:xfrm>
        </p:grpSpPr>
        <p:sp>
          <p:nvSpPr>
            <p:cNvPr id="46" name="object 46"/>
            <p:cNvSpPr/>
            <p:nvPr/>
          </p:nvSpPr>
          <p:spPr>
            <a:xfrm>
              <a:off x="693508" y="590423"/>
              <a:ext cx="1701164" cy="1719580"/>
            </a:xfrm>
            <a:custGeom>
              <a:avLst/>
              <a:gdLst/>
              <a:ahLst/>
              <a:cxnLst/>
              <a:rect l="l" t="t" r="r" b="b"/>
              <a:pathLst>
                <a:path w="1701164" h="1719580">
                  <a:moveTo>
                    <a:pt x="299631" y="0"/>
                  </a:moveTo>
                  <a:lnTo>
                    <a:pt x="1226858" y="966342"/>
                  </a:lnTo>
                </a:path>
                <a:path w="1701164" h="1719580">
                  <a:moveTo>
                    <a:pt x="1036739" y="30225"/>
                  </a:moveTo>
                  <a:lnTo>
                    <a:pt x="1226858" y="966342"/>
                  </a:lnTo>
                </a:path>
                <a:path w="1701164" h="1719580">
                  <a:moveTo>
                    <a:pt x="1700822" y="356488"/>
                  </a:moveTo>
                  <a:lnTo>
                    <a:pt x="1226858" y="966342"/>
                  </a:lnTo>
                </a:path>
                <a:path w="1701164" h="1719580">
                  <a:moveTo>
                    <a:pt x="0" y="648080"/>
                  </a:moveTo>
                  <a:lnTo>
                    <a:pt x="782104" y="1128394"/>
                  </a:lnTo>
                </a:path>
                <a:path w="1701164" h="1719580">
                  <a:moveTo>
                    <a:pt x="206082" y="1215389"/>
                  </a:moveTo>
                  <a:lnTo>
                    <a:pt x="782104" y="1128394"/>
                  </a:lnTo>
                </a:path>
                <a:path w="1701164" h="1719580">
                  <a:moveTo>
                    <a:pt x="782104" y="1128394"/>
                  </a:moveTo>
                  <a:lnTo>
                    <a:pt x="144894" y="1719452"/>
                  </a:lnTo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51684" y="2420874"/>
              <a:ext cx="1296670" cy="576580"/>
            </a:xfrm>
            <a:custGeom>
              <a:avLst/>
              <a:gdLst/>
              <a:ahLst/>
              <a:cxnLst/>
              <a:rect l="l" t="t" r="r" b="b"/>
              <a:pathLst>
                <a:path w="1296670" h="576580">
                  <a:moveTo>
                    <a:pt x="0" y="288036"/>
                  </a:moveTo>
                  <a:lnTo>
                    <a:pt x="648081" y="0"/>
                  </a:lnTo>
                  <a:lnTo>
                    <a:pt x="1296162" y="288036"/>
                  </a:lnTo>
                  <a:lnTo>
                    <a:pt x="648081" y="576072"/>
                  </a:lnTo>
                  <a:lnTo>
                    <a:pt x="0" y="288036"/>
                  </a:lnTo>
                  <a:close/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36416" y="2763774"/>
              <a:ext cx="4855845" cy="3545840"/>
            </a:xfrm>
            <a:custGeom>
              <a:avLst/>
              <a:gdLst/>
              <a:ahLst/>
              <a:cxnLst/>
              <a:rect l="l" t="t" r="r" b="b"/>
              <a:pathLst>
                <a:path w="4855845" h="3545840">
                  <a:moveTo>
                    <a:pt x="4824222" y="952373"/>
                  </a:moveTo>
                  <a:lnTo>
                    <a:pt x="4272661" y="485266"/>
                  </a:lnTo>
                </a:path>
                <a:path w="4855845" h="3545840">
                  <a:moveTo>
                    <a:pt x="1150874" y="2717419"/>
                  </a:moveTo>
                  <a:lnTo>
                    <a:pt x="0" y="2888741"/>
                  </a:lnTo>
                </a:path>
                <a:path w="4855845" h="3545840">
                  <a:moveTo>
                    <a:pt x="1150874" y="2717419"/>
                  </a:moveTo>
                  <a:lnTo>
                    <a:pt x="1265174" y="3473538"/>
                  </a:lnTo>
                </a:path>
                <a:path w="4855845" h="3545840">
                  <a:moveTo>
                    <a:pt x="1150874" y="2717419"/>
                  </a:moveTo>
                  <a:lnTo>
                    <a:pt x="121538" y="3480358"/>
                  </a:lnTo>
                </a:path>
                <a:path w="4855845" h="3545840">
                  <a:moveTo>
                    <a:pt x="1150874" y="2717419"/>
                  </a:moveTo>
                  <a:lnTo>
                    <a:pt x="396875" y="3545547"/>
                  </a:lnTo>
                </a:path>
                <a:path w="4855845" h="3545840">
                  <a:moveTo>
                    <a:pt x="1150874" y="2717419"/>
                  </a:moveTo>
                  <a:lnTo>
                    <a:pt x="1564513" y="3196958"/>
                  </a:lnTo>
                </a:path>
                <a:path w="4855845" h="3545840">
                  <a:moveTo>
                    <a:pt x="4717415" y="323214"/>
                  </a:moveTo>
                  <a:lnTo>
                    <a:pt x="4855337" y="0"/>
                  </a:lnTo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58339" y="2614422"/>
            <a:ext cx="48640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Emanet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01317" y="1861820"/>
            <a:ext cx="2329815" cy="3409950"/>
            <a:chOff x="1901317" y="1861820"/>
            <a:chExt cx="2329815" cy="3409950"/>
          </a:xfrm>
        </p:grpSpPr>
        <p:sp>
          <p:nvSpPr>
            <p:cNvPr id="51" name="object 51"/>
            <p:cNvSpPr/>
            <p:nvPr/>
          </p:nvSpPr>
          <p:spPr>
            <a:xfrm>
              <a:off x="1920367" y="1880870"/>
              <a:ext cx="2291715" cy="3276600"/>
            </a:xfrm>
            <a:custGeom>
              <a:avLst/>
              <a:gdLst/>
              <a:ahLst/>
              <a:cxnLst/>
              <a:rect l="l" t="t" r="r" b="b"/>
              <a:pathLst>
                <a:path w="2291715" h="3276600">
                  <a:moveTo>
                    <a:pt x="779399" y="1116076"/>
                  </a:moveTo>
                  <a:lnTo>
                    <a:pt x="779399" y="2196210"/>
                  </a:lnTo>
                  <a:lnTo>
                    <a:pt x="2291587" y="2196210"/>
                  </a:lnTo>
                  <a:lnTo>
                    <a:pt x="2291587" y="3276346"/>
                  </a:lnTo>
                </a:path>
                <a:path w="2291715" h="3276600">
                  <a:moveTo>
                    <a:pt x="0" y="0"/>
                  </a:moveTo>
                  <a:lnTo>
                    <a:pt x="0" y="828039"/>
                  </a:lnTo>
                  <a:lnTo>
                    <a:pt x="131318" y="828039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23694" y="4783582"/>
              <a:ext cx="1067435" cy="486409"/>
            </a:xfrm>
            <a:custGeom>
              <a:avLst/>
              <a:gdLst/>
              <a:ahLst/>
              <a:cxnLst/>
              <a:rect l="l" t="t" r="r" b="b"/>
              <a:pathLst>
                <a:path w="1067435" h="486410">
                  <a:moveTo>
                    <a:pt x="0" y="243078"/>
                  </a:moveTo>
                  <a:lnTo>
                    <a:pt x="533781" y="0"/>
                  </a:lnTo>
                  <a:lnTo>
                    <a:pt x="1067435" y="243078"/>
                  </a:lnTo>
                  <a:lnTo>
                    <a:pt x="533781" y="486156"/>
                  </a:lnTo>
                  <a:lnTo>
                    <a:pt x="0" y="243078"/>
                  </a:lnTo>
                  <a:close/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482976" y="4932933"/>
            <a:ext cx="3473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z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767458" y="5005070"/>
            <a:ext cx="5085080" cy="1377950"/>
            <a:chOff x="1767458" y="5005070"/>
            <a:chExt cx="5085080" cy="1377950"/>
          </a:xfrm>
        </p:grpSpPr>
        <p:sp>
          <p:nvSpPr>
            <p:cNvPr id="55" name="object 55"/>
            <p:cNvSpPr/>
            <p:nvPr/>
          </p:nvSpPr>
          <p:spPr>
            <a:xfrm>
              <a:off x="3191128" y="5026660"/>
              <a:ext cx="851535" cy="292735"/>
            </a:xfrm>
            <a:custGeom>
              <a:avLst/>
              <a:gdLst/>
              <a:ahLst/>
              <a:cxnLst/>
              <a:rect l="l" t="t" r="r" b="b"/>
              <a:pathLst>
                <a:path w="851535" h="292735">
                  <a:moveTo>
                    <a:pt x="0" y="0"/>
                  </a:moveTo>
                  <a:lnTo>
                    <a:pt x="425704" y="0"/>
                  </a:lnTo>
                  <a:lnTo>
                    <a:pt x="425704" y="292607"/>
                  </a:lnTo>
                  <a:lnTo>
                    <a:pt x="851407" y="292607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89048" y="5026660"/>
              <a:ext cx="334645" cy="5080"/>
            </a:xfrm>
            <a:custGeom>
              <a:avLst/>
              <a:gdLst/>
              <a:ahLst/>
              <a:cxnLst/>
              <a:rect l="l" t="t" r="r" b="b"/>
              <a:pathLst>
                <a:path w="334644" h="5079">
                  <a:moveTo>
                    <a:pt x="-19050" y="2286"/>
                  </a:moveTo>
                  <a:lnTo>
                    <a:pt x="353695" y="2286"/>
                  </a:lnTo>
                </a:path>
              </a:pathLst>
            </a:custGeom>
            <a:ln w="42671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24143" y="5733250"/>
              <a:ext cx="1127125" cy="648335"/>
            </a:xfrm>
            <a:custGeom>
              <a:avLst/>
              <a:gdLst/>
              <a:ahLst/>
              <a:cxnLst/>
              <a:rect l="l" t="t" r="r" b="b"/>
              <a:pathLst>
                <a:path w="1127125" h="648335">
                  <a:moveTo>
                    <a:pt x="0" y="324040"/>
                  </a:moveTo>
                  <a:lnTo>
                    <a:pt x="563371" y="0"/>
                  </a:lnTo>
                  <a:lnTo>
                    <a:pt x="1126744" y="324040"/>
                  </a:lnTo>
                  <a:lnTo>
                    <a:pt x="563371" y="648080"/>
                  </a:lnTo>
                  <a:lnTo>
                    <a:pt x="0" y="324040"/>
                  </a:lnTo>
                  <a:close/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111366" y="5964123"/>
            <a:ext cx="3568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ayrılır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912995" y="4867592"/>
            <a:ext cx="3369945" cy="1218565"/>
            <a:chOff x="4912995" y="4867592"/>
            <a:chExt cx="3369945" cy="1218565"/>
          </a:xfrm>
        </p:grpSpPr>
        <p:sp>
          <p:nvSpPr>
            <p:cNvPr id="60" name="object 60"/>
            <p:cNvSpPr/>
            <p:nvPr/>
          </p:nvSpPr>
          <p:spPr>
            <a:xfrm>
              <a:off x="6850888" y="6039294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-19050" y="8997"/>
                  </a:moveTo>
                  <a:lnTo>
                    <a:pt x="379094" y="8997"/>
                  </a:lnTo>
                </a:path>
              </a:pathLst>
            </a:custGeom>
            <a:ln w="5609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32045" y="5445251"/>
              <a:ext cx="1355725" cy="288290"/>
            </a:xfrm>
            <a:custGeom>
              <a:avLst/>
              <a:gdLst/>
              <a:ahLst/>
              <a:cxnLst/>
              <a:rect l="l" t="t" r="r" b="b"/>
              <a:pathLst>
                <a:path w="1355725" h="288289">
                  <a:moveTo>
                    <a:pt x="0" y="0"/>
                  </a:moveTo>
                  <a:lnTo>
                    <a:pt x="1355470" y="0"/>
                  </a:lnTo>
                  <a:lnTo>
                    <a:pt x="1355470" y="287997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48297" y="4869179"/>
              <a:ext cx="1332865" cy="648335"/>
            </a:xfrm>
            <a:custGeom>
              <a:avLst/>
              <a:gdLst/>
              <a:ahLst/>
              <a:cxnLst/>
              <a:rect l="l" t="t" r="r" b="b"/>
              <a:pathLst>
                <a:path w="1332865" h="648335">
                  <a:moveTo>
                    <a:pt x="0" y="323977"/>
                  </a:moveTo>
                  <a:lnTo>
                    <a:pt x="666242" y="0"/>
                  </a:lnTo>
                  <a:lnTo>
                    <a:pt x="1332610" y="323977"/>
                  </a:lnTo>
                  <a:lnTo>
                    <a:pt x="666242" y="648081"/>
                  </a:lnTo>
                  <a:lnTo>
                    <a:pt x="0" y="323977"/>
                  </a:lnTo>
                  <a:close/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381113" y="5099684"/>
            <a:ext cx="4711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bulunur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618043" y="3229991"/>
            <a:ext cx="6015990" cy="2018664"/>
            <a:chOff x="1618043" y="3229991"/>
            <a:chExt cx="6015990" cy="2018664"/>
          </a:xfrm>
        </p:grpSpPr>
        <p:sp>
          <p:nvSpPr>
            <p:cNvPr id="65" name="object 65"/>
            <p:cNvSpPr/>
            <p:nvPr/>
          </p:nvSpPr>
          <p:spPr>
            <a:xfrm>
              <a:off x="1619630" y="3356991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216026"/>
                  </a:moveTo>
                  <a:lnTo>
                    <a:pt x="16719" y="158617"/>
                  </a:lnTo>
                  <a:lnTo>
                    <a:pt x="63904" y="107018"/>
                  </a:lnTo>
                  <a:lnTo>
                    <a:pt x="97528" y="84042"/>
                  </a:lnTo>
                  <a:lnTo>
                    <a:pt x="137096" y="63293"/>
                  </a:lnTo>
                  <a:lnTo>
                    <a:pt x="182051" y="45028"/>
                  </a:lnTo>
                  <a:lnTo>
                    <a:pt x="231836" y="29506"/>
                  </a:lnTo>
                  <a:lnTo>
                    <a:pt x="285892" y="16984"/>
                  </a:lnTo>
                  <a:lnTo>
                    <a:pt x="343664" y="7720"/>
                  </a:lnTo>
                  <a:lnTo>
                    <a:pt x="404593" y="1973"/>
                  </a:lnTo>
                  <a:lnTo>
                    <a:pt x="468121" y="0"/>
                  </a:lnTo>
                  <a:lnTo>
                    <a:pt x="531621" y="1973"/>
                  </a:lnTo>
                  <a:lnTo>
                    <a:pt x="592526" y="7720"/>
                  </a:lnTo>
                  <a:lnTo>
                    <a:pt x="650277" y="16984"/>
                  </a:lnTo>
                  <a:lnTo>
                    <a:pt x="704318" y="29506"/>
                  </a:lnTo>
                  <a:lnTo>
                    <a:pt x="754090" y="45028"/>
                  </a:lnTo>
                  <a:lnTo>
                    <a:pt x="799036" y="63293"/>
                  </a:lnTo>
                  <a:lnTo>
                    <a:pt x="838597" y="84042"/>
                  </a:lnTo>
                  <a:lnTo>
                    <a:pt x="872217" y="107018"/>
                  </a:lnTo>
                  <a:lnTo>
                    <a:pt x="919398" y="158617"/>
                  </a:lnTo>
                  <a:lnTo>
                    <a:pt x="936117" y="216026"/>
                  </a:lnTo>
                  <a:lnTo>
                    <a:pt x="931844" y="245328"/>
                  </a:lnTo>
                  <a:lnTo>
                    <a:pt x="919398" y="273436"/>
                  </a:lnTo>
                  <a:lnTo>
                    <a:pt x="872217" y="325035"/>
                  </a:lnTo>
                  <a:lnTo>
                    <a:pt x="838597" y="348011"/>
                  </a:lnTo>
                  <a:lnTo>
                    <a:pt x="799036" y="368760"/>
                  </a:lnTo>
                  <a:lnTo>
                    <a:pt x="754090" y="387025"/>
                  </a:lnTo>
                  <a:lnTo>
                    <a:pt x="704318" y="402547"/>
                  </a:lnTo>
                  <a:lnTo>
                    <a:pt x="650277" y="415069"/>
                  </a:lnTo>
                  <a:lnTo>
                    <a:pt x="592526" y="424333"/>
                  </a:lnTo>
                  <a:lnTo>
                    <a:pt x="531621" y="430080"/>
                  </a:lnTo>
                  <a:lnTo>
                    <a:pt x="468121" y="432054"/>
                  </a:lnTo>
                  <a:lnTo>
                    <a:pt x="404593" y="430080"/>
                  </a:lnTo>
                  <a:lnTo>
                    <a:pt x="343664" y="424333"/>
                  </a:lnTo>
                  <a:lnTo>
                    <a:pt x="285892" y="415069"/>
                  </a:lnTo>
                  <a:lnTo>
                    <a:pt x="231836" y="402547"/>
                  </a:lnTo>
                  <a:lnTo>
                    <a:pt x="182051" y="387025"/>
                  </a:lnTo>
                  <a:lnTo>
                    <a:pt x="137096" y="368760"/>
                  </a:lnTo>
                  <a:lnTo>
                    <a:pt x="97528" y="348011"/>
                  </a:lnTo>
                  <a:lnTo>
                    <a:pt x="63904" y="325035"/>
                  </a:lnTo>
                  <a:lnTo>
                    <a:pt x="16719" y="273436"/>
                  </a:lnTo>
                  <a:lnTo>
                    <a:pt x="0" y="216026"/>
                  </a:lnTo>
                  <a:close/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32045" y="3249041"/>
              <a:ext cx="2682875" cy="1980564"/>
            </a:xfrm>
            <a:custGeom>
              <a:avLst/>
              <a:gdLst/>
              <a:ahLst/>
              <a:cxnLst/>
              <a:rect l="l" t="t" r="r" b="b"/>
              <a:pathLst>
                <a:path w="2682875" h="1980564">
                  <a:moveTo>
                    <a:pt x="2682494" y="1620139"/>
                  </a:moveTo>
                  <a:lnTo>
                    <a:pt x="2677032" y="0"/>
                  </a:lnTo>
                </a:path>
                <a:path w="2682875" h="1980564">
                  <a:moveTo>
                    <a:pt x="0" y="1980184"/>
                  </a:moveTo>
                  <a:lnTo>
                    <a:pt x="2016252" y="1944116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860930" y="3406216"/>
            <a:ext cx="451484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emanet</a:t>
            </a:r>
            <a:endParaRPr sz="1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Tarihi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280794" y="2924936"/>
            <a:ext cx="1419225" cy="495300"/>
          </a:xfrm>
          <a:custGeom>
            <a:avLst/>
            <a:gdLst/>
            <a:ahLst/>
            <a:cxnLst/>
            <a:rect l="l" t="t" r="r" b="b"/>
            <a:pathLst>
              <a:path w="1419225" h="495300">
                <a:moveTo>
                  <a:pt x="1418971" y="72009"/>
                </a:moveTo>
                <a:lnTo>
                  <a:pt x="1137920" y="495300"/>
                </a:lnTo>
              </a:path>
              <a:path w="1419225" h="495300">
                <a:moveTo>
                  <a:pt x="0" y="216026"/>
                </a:moveTo>
                <a:lnTo>
                  <a:pt x="19652" y="147767"/>
                </a:lnTo>
                <a:lnTo>
                  <a:pt x="43027" y="116774"/>
                </a:lnTo>
                <a:lnTo>
                  <a:pt x="74375" y="88468"/>
                </a:lnTo>
                <a:lnTo>
                  <a:pt x="112903" y="63293"/>
                </a:lnTo>
                <a:lnTo>
                  <a:pt x="157816" y="41696"/>
                </a:lnTo>
                <a:lnTo>
                  <a:pt x="208321" y="24123"/>
                </a:lnTo>
                <a:lnTo>
                  <a:pt x="263623" y="11018"/>
                </a:lnTo>
                <a:lnTo>
                  <a:pt x="322929" y="2828"/>
                </a:lnTo>
                <a:lnTo>
                  <a:pt x="385444" y="0"/>
                </a:lnTo>
                <a:lnTo>
                  <a:pt x="447960" y="2828"/>
                </a:lnTo>
                <a:lnTo>
                  <a:pt x="507266" y="11018"/>
                </a:lnTo>
                <a:lnTo>
                  <a:pt x="562568" y="24123"/>
                </a:lnTo>
                <a:lnTo>
                  <a:pt x="613073" y="41696"/>
                </a:lnTo>
                <a:lnTo>
                  <a:pt x="657987" y="63293"/>
                </a:lnTo>
                <a:lnTo>
                  <a:pt x="696514" y="88468"/>
                </a:lnTo>
                <a:lnTo>
                  <a:pt x="727862" y="116774"/>
                </a:lnTo>
                <a:lnTo>
                  <a:pt x="751237" y="147767"/>
                </a:lnTo>
                <a:lnTo>
                  <a:pt x="770890" y="216026"/>
                </a:lnTo>
                <a:lnTo>
                  <a:pt x="765844" y="251054"/>
                </a:lnTo>
                <a:lnTo>
                  <a:pt x="751237" y="284286"/>
                </a:lnTo>
                <a:lnTo>
                  <a:pt x="727862" y="315279"/>
                </a:lnTo>
                <a:lnTo>
                  <a:pt x="696514" y="343585"/>
                </a:lnTo>
                <a:lnTo>
                  <a:pt x="657987" y="368760"/>
                </a:lnTo>
                <a:lnTo>
                  <a:pt x="613073" y="390357"/>
                </a:lnTo>
                <a:lnTo>
                  <a:pt x="562568" y="407930"/>
                </a:lnTo>
                <a:lnTo>
                  <a:pt x="507266" y="421035"/>
                </a:lnTo>
                <a:lnTo>
                  <a:pt x="447960" y="429225"/>
                </a:lnTo>
                <a:lnTo>
                  <a:pt x="385444" y="432053"/>
                </a:lnTo>
                <a:lnTo>
                  <a:pt x="322929" y="429225"/>
                </a:lnTo>
                <a:lnTo>
                  <a:pt x="263623" y="421035"/>
                </a:lnTo>
                <a:lnTo>
                  <a:pt x="208321" y="407930"/>
                </a:lnTo>
                <a:lnTo>
                  <a:pt x="157816" y="390357"/>
                </a:lnTo>
                <a:lnTo>
                  <a:pt x="112903" y="368760"/>
                </a:lnTo>
                <a:lnTo>
                  <a:pt x="74375" y="343585"/>
                </a:lnTo>
                <a:lnTo>
                  <a:pt x="43027" y="315279"/>
                </a:lnTo>
                <a:lnTo>
                  <a:pt x="19652" y="284286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485391" y="2974086"/>
            <a:ext cx="36068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li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m  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50097" y="2779331"/>
            <a:ext cx="5133340" cy="597535"/>
            <a:chOff x="2050097" y="2779331"/>
            <a:chExt cx="5133340" cy="597535"/>
          </a:xfrm>
        </p:grpSpPr>
        <p:sp>
          <p:nvSpPr>
            <p:cNvPr id="71" name="object 71"/>
            <p:cNvSpPr/>
            <p:nvPr/>
          </p:nvSpPr>
          <p:spPr>
            <a:xfrm>
              <a:off x="2051685" y="2996946"/>
              <a:ext cx="648335" cy="144145"/>
            </a:xfrm>
            <a:custGeom>
              <a:avLst/>
              <a:gdLst/>
              <a:ahLst/>
              <a:cxnLst/>
              <a:rect l="l" t="t" r="r" b="b"/>
              <a:pathLst>
                <a:path w="648335" h="144144">
                  <a:moveTo>
                    <a:pt x="648081" y="0"/>
                  </a:moveTo>
                  <a:lnTo>
                    <a:pt x="0" y="144017"/>
                  </a:lnTo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694169" y="3077972"/>
              <a:ext cx="470534" cy="9525"/>
            </a:xfrm>
            <a:custGeom>
              <a:avLst/>
              <a:gdLst/>
              <a:ahLst/>
              <a:cxnLst/>
              <a:rect l="l" t="t" r="r" b="b"/>
              <a:pathLst>
                <a:path w="470534" h="9525">
                  <a:moveTo>
                    <a:pt x="0" y="0"/>
                  </a:moveTo>
                  <a:lnTo>
                    <a:pt x="470153" y="9016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08117" y="2780919"/>
              <a:ext cx="1186180" cy="594360"/>
            </a:xfrm>
            <a:custGeom>
              <a:avLst/>
              <a:gdLst/>
              <a:ahLst/>
              <a:cxnLst/>
              <a:rect l="l" t="t" r="r" b="b"/>
              <a:pathLst>
                <a:path w="1186179" h="594360">
                  <a:moveTo>
                    <a:pt x="0" y="297052"/>
                  </a:moveTo>
                  <a:lnTo>
                    <a:pt x="592963" y="0"/>
                  </a:lnTo>
                  <a:lnTo>
                    <a:pt x="1186053" y="297052"/>
                  </a:lnTo>
                  <a:lnTo>
                    <a:pt x="592963" y="594105"/>
                  </a:lnTo>
                  <a:lnTo>
                    <a:pt x="0" y="297052"/>
                  </a:lnTo>
                  <a:close/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955538" y="2983484"/>
            <a:ext cx="292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tt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347846" y="2708910"/>
            <a:ext cx="2160270" cy="369570"/>
          </a:xfrm>
          <a:custGeom>
            <a:avLst/>
            <a:gdLst/>
            <a:ahLst/>
            <a:cxnLst/>
            <a:rect l="l" t="t" r="r" b="b"/>
            <a:pathLst>
              <a:path w="2160270" h="369569">
                <a:moveTo>
                  <a:pt x="0" y="0"/>
                </a:moveTo>
                <a:lnTo>
                  <a:pt x="2160269" y="369062"/>
                </a:lnTo>
              </a:path>
            </a:pathLst>
          </a:custGeom>
          <a:ln w="381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860035" y="3501009"/>
            <a:ext cx="1080135" cy="288290"/>
          </a:xfrm>
          <a:prstGeom prst="rect">
            <a:avLst/>
          </a:prstGeom>
          <a:ln w="12700">
            <a:solidFill>
              <a:srgbClr val="4B4B4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465"/>
              </a:spcBef>
            </a:pPr>
            <a:r>
              <a:rPr sz="1100" spc="-5" dirty="0">
                <a:solidFill>
                  <a:srgbClr val="4B4B4B"/>
                </a:solidFill>
                <a:latin typeface="Arial"/>
                <a:cs typeface="Arial"/>
              </a:rPr>
              <a:t>YayinEvleri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142610" y="1196721"/>
            <a:ext cx="883919" cy="278130"/>
          </a:xfrm>
          <a:custGeom>
            <a:avLst/>
            <a:gdLst/>
            <a:ahLst/>
            <a:cxnLst/>
            <a:rect l="l" t="t" r="r" b="b"/>
            <a:pathLst>
              <a:path w="883920" h="278130">
                <a:moveTo>
                  <a:pt x="0" y="277749"/>
                </a:moveTo>
                <a:lnTo>
                  <a:pt x="883729" y="277749"/>
                </a:lnTo>
                <a:lnTo>
                  <a:pt x="883729" y="0"/>
                </a:lnTo>
                <a:lnTo>
                  <a:pt x="0" y="0"/>
                </a:lnTo>
                <a:lnTo>
                  <a:pt x="0" y="277749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148960" y="1236726"/>
            <a:ext cx="8712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Adresler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155691" y="368681"/>
            <a:ext cx="851535" cy="288290"/>
          </a:xfrm>
          <a:custGeom>
            <a:avLst/>
            <a:gdLst/>
            <a:ahLst/>
            <a:cxnLst/>
            <a:rect l="l" t="t" r="r" b="b"/>
            <a:pathLst>
              <a:path w="851535" h="288290">
                <a:moveTo>
                  <a:pt x="0" y="144018"/>
                </a:moveTo>
                <a:lnTo>
                  <a:pt x="21692" y="98511"/>
                </a:lnTo>
                <a:lnTo>
                  <a:pt x="82100" y="58978"/>
                </a:lnTo>
                <a:lnTo>
                  <a:pt x="124634" y="42195"/>
                </a:lnTo>
                <a:lnTo>
                  <a:pt x="174220" y="27797"/>
                </a:lnTo>
                <a:lnTo>
                  <a:pt x="229983" y="16082"/>
                </a:lnTo>
                <a:lnTo>
                  <a:pt x="291047" y="7345"/>
                </a:lnTo>
                <a:lnTo>
                  <a:pt x="356537" y="1885"/>
                </a:lnTo>
                <a:lnTo>
                  <a:pt x="425577" y="0"/>
                </a:lnTo>
                <a:lnTo>
                  <a:pt x="494582" y="1885"/>
                </a:lnTo>
                <a:lnTo>
                  <a:pt x="560044" y="7345"/>
                </a:lnTo>
                <a:lnTo>
                  <a:pt x="621087" y="16082"/>
                </a:lnTo>
                <a:lnTo>
                  <a:pt x="676833" y="27797"/>
                </a:lnTo>
                <a:lnTo>
                  <a:pt x="726408" y="42195"/>
                </a:lnTo>
                <a:lnTo>
                  <a:pt x="768934" y="58978"/>
                </a:lnTo>
                <a:lnTo>
                  <a:pt x="803535" y="77849"/>
                </a:lnTo>
                <a:lnTo>
                  <a:pt x="845458" y="120666"/>
                </a:lnTo>
                <a:lnTo>
                  <a:pt x="851027" y="144018"/>
                </a:lnTo>
                <a:lnTo>
                  <a:pt x="845458" y="167369"/>
                </a:lnTo>
                <a:lnTo>
                  <a:pt x="829335" y="189524"/>
                </a:lnTo>
                <a:lnTo>
                  <a:pt x="768934" y="229057"/>
                </a:lnTo>
                <a:lnTo>
                  <a:pt x="726408" y="245840"/>
                </a:lnTo>
                <a:lnTo>
                  <a:pt x="676833" y="260238"/>
                </a:lnTo>
                <a:lnTo>
                  <a:pt x="621087" y="271953"/>
                </a:lnTo>
                <a:lnTo>
                  <a:pt x="560044" y="280690"/>
                </a:lnTo>
                <a:lnTo>
                  <a:pt x="494582" y="286150"/>
                </a:lnTo>
                <a:lnTo>
                  <a:pt x="425577" y="288036"/>
                </a:lnTo>
                <a:lnTo>
                  <a:pt x="356537" y="286150"/>
                </a:lnTo>
                <a:lnTo>
                  <a:pt x="291047" y="280690"/>
                </a:lnTo>
                <a:lnTo>
                  <a:pt x="229983" y="271953"/>
                </a:lnTo>
                <a:lnTo>
                  <a:pt x="174220" y="260238"/>
                </a:lnTo>
                <a:lnTo>
                  <a:pt x="124634" y="245840"/>
                </a:lnTo>
                <a:lnTo>
                  <a:pt x="82100" y="229057"/>
                </a:lnTo>
                <a:lnTo>
                  <a:pt x="47495" y="210186"/>
                </a:lnTo>
                <a:lnTo>
                  <a:pt x="5569" y="167369"/>
                </a:lnTo>
                <a:lnTo>
                  <a:pt x="0" y="144018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367273" y="337184"/>
            <a:ext cx="433705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925" marR="5080" indent="-149860">
              <a:lnSpc>
                <a:spcPts val="1250"/>
              </a:lnSpc>
              <a:spcBef>
                <a:spcPts val="155"/>
              </a:spcBef>
            </a:pP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</a:t>
            </a:r>
            <a:r>
              <a:rPr sz="105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05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s_ 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5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5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796153" y="0"/>
            <a:ext cx="792480" cy="303530"/>
          </a:xfrm>
          <a:custGeom>
            <a:avLst/>
            <a:gdLst/>
            <a:ahLst/>
            <a:cxnLst/>
            <a:rect l="l" t="t" r="r" b="b"/>
            <a:pathLst>
              <a:path w="792479" h="303530">
                <a:moveTo>
                  <a:pt x="0" y="151765"/>
                </a:moveTo>
                <a:lnTo>
                  <a:pt x="20187" y="103794"/>
                </a:lnTo>
                <a:lnTo>
                  <a:pt x="76403" y="62133"/>
                </a:lnTo>
                <a:lnTo>
                  <a:pt x="115982" y="44450"/>
                </a:lnTo>
                <a:lnTo>
                  <a:pt x="162123" y="29281"/>
                </a:lnTo>
                <a:lnTo>
                  <a:pt x="214008" y="16939"/>
                </a:lnTo>
                <a:lnTo>
                  <a:pt x="270824" y="7736"/>
                </a:lnTo>
                <a:lnTo>
                  <a:pt x="331755" y="1986"/>
                </a:lnTo>
                <a:lnTo>
                  <a:pt x="395986" y="0"/>
                </a:lnTo>
                <a:lnTo>
                  <a:pt x="460250" y="1986"/>
                </a:lnTo>
                <a:lnTo>
                  <a:pt x="521209" y="7736"/>
                </a:lnTo>
                <a:lnTo>
                  <a:pt x="578046" y="16939"/>
                </a:lnTo>
                <a:lnTo>
                  <a:pt x="629948" y="29281"/>
                </a:lnTo>
                <a:lnTo>
                  <a:pt x="676100" y="44450"/>
                </a:lnTo>
                <a:lnTo>
                  <a:pt x="715687" y="62133"/>
                </a:lnTo>
                <a:lnTo>
                  <a:pt x="771910" y="103794"/>
                </a:lnTo>
                <a:lnTo>
                  <a:pt x="792099" y="151765"/>
                </a:lnTo>
                <a:lnTo>
                  <a:pt x="786916" y="176379"/>
                </a:lnTo>
                <a:lnTo>
                  <a:pt x="771910" y="199722"/>
                </a:lnTo>
                <a:lnTo>
                  <a:pt x="715687" y="241351"/>
                </a:lnTo>
                <a:lnTo>
                  <a:pt x="676100" y="259016"/>
                </a:lnTo>
                <a:lnTo>
                  <a:pt x="629948" y="274166"/>
                </a:lnTo>
                <a:lnTo>
                  <a:pt x="578046" y="286491"/>
                </a:lnTo>
                <a:lnTo>
                  <a:pt x="521209" y="295679"/>
                </a:lnTo>
                <a:lnTo>
                  <a:pt x="460250" y="301420"/>
                </a:lnTo>
                <a:lnTo>
                  <a:pt x="395986" y="303402"/>
                </a:lnTo>
                <a:lnTo>
                  <a:pt x="331755" y="301420"/>
                </a:lnTo>
                <a:lnTo>
                  <a:pt x="270824" y="295679"/>
                </a:lnTo>
                <a:lnTo>
                  <a:pt x="214008" y="286491"/>
                </a:lnTo>
                <a:lnTo>
                  <a:pt x="162123" y="274166"/>
                </a:lnTo>
                <a:lnTo>
                  <a:pt x="115982" y="259016"/>
                </a:lnTo>
                <a:lnTo>
                  <a:pt x="76403" y="241351"/>
                </a:lnTo>
                <a:lnTo>
                  <a:pt x="20187" y="199722"/>
                </a:lnTo>
                <a:lnTo>
                  <a:pt x="0" y="151765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002273" y="55828"/>
            <a:ext cx="38671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add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78728" y="404622"/>
            <a:ext cx="936625" cy="344805"/>
          </a:xfrm>
          <a:custGeom>
            <a:avLst/>
            <a:gdLst/>
            <a:ahLst/>
            <a:cxnLst/>
            <a:rect l="l" t="t" r="r" b="b"/>
            <a:pathLst>
              <a:path w="936625" h="344805">
                <a:moveTo>
                  <a:pt x="0" y="172212"/>
                </a:moveTo>
                <a:lnTo>
                  <a:pt x="19816" y="122470"/>
                </a:lnTo>
                <a:lnTo>
                  <a:pt x="75408" y="78435"/>
                </a:lnTo>
                <a:lnTo>
                  <a:pt x="114810" y="59223"/>
                </a:lnTo>
                <a:lnTo>
                  <a:pt x="160985" y="42236"/>
                </a:lnTo>
                <a:lnTo>
                  <a:pt x="213209" y="27741"/>
                </a:lnTo>
                <a:lnTo>
                  <a:pt x="270758" y="16003"/>
                </a:lnTo>
                <a:lnTo>
                  <a:pt x="332909" y="7290"/>
                </a:lnTo>
                <a:lnTo>
                  <a:pt x="398938" y="1866"/>
                </a:lnTo>
                <a:lnTo>
                  <a:pt x="468122" y="0"/>
                </a:lnTo>
                <a:lnTo>
                  <a:pt x="537274" y="1866"/>
                </a:lnTo>
                <a:lnTo>
                  <a:pt x="603277" y="7290"/>
                </a:lnTo>
                <a:lnTo>
                  <a:pt x="665407" y="16003"/>
                </a:lnTo>
                <a:lnTo>
                  <a:pt x="722940" y="27741"/>
                </a:lnTo>
                <a:lnTo>
                  <a:pt x="775152" y="42236"/>
                </a:lnTo>
                <a:lnTo>
                  <a:pt x="821318" y="59223"/>
                </a:lnTo>
                <a:lnTo>
                  <a:pt x="860714" y="78435"/>
                </a:lnTo>
                <a:lnTo>
                  <a:pt x="892616" y="99606"/>
                </a:lnTo>
                <a:lnTo>
                  <a:pt x="931042" y="146760"/>
                </a:lnTo>
                <a:lnTo>
                  <a:pt x="936117" y="172212"/>
                </a:lnTo>
                <a:lnTo>
                  <a:pt x="931042" y="197631"/>
                </a:lnTo>
                <a:lnTo>
                  <a:pt x="916300" y="221896"/>
                </a:lnTo>
                <a:lnTo>
                  <a:pt x="860714" y="265894"/>
                </a:lnTo>
                <a:lnTo>
                  <a:pt x="821318" y="285094"/>
                </a:lnTo>
                <a:lnTo>
                  <a:pt x="775152" y="302072"/>
                </a:lnTo>
                <a:lnTo>
                  <a:pt x="722940" y="316561"/>
                </a:lnTo>
                <a:lnTo>
                  <a:pt x="665407" y="328295"/>
                </a:lnTo>
                <a:lnTo>
                  <a:pt x="603277" y="337007"/>
                </a:lnTo>
                <a:lnTo>
                  <a:pt x="537274" y="342430"/>
                </a:lnTo>
                <a:lnTo>
                  <a:pt x="468122" y="344297"/>
                </a:lnTo>
                <a:lnTo>
                  <a:pt x="398938" y="342430"/>
                </a:lnTo>
                <a:lnTo>
                  <a:pt x="332909" y="337007"/>
                </a:lnTo>
                <a:lnTo>
                  <a:pt x="270758" y="328295"/>
                </a:lnTo>
                <a:lnTo>
                  <a:pt x="213209" y="316561"/>
                </a:lnTo>
                <a:lnTo>
                  <a:pt x="160985" y="302072"/>
                </a:lnTo>
                <a:lnTo>
                  <a:pt x="114810" y="285094"/>
                </a:lnTo>
                <a:lnTo>
                  <a:pt x="75408" y="265894"/>
                </a:lnTo>
                <a:lnTo>
                  <a:pt x="43502" y="244739"/>
                </a:lnTo>
                <a:lnTo>
                  <a:pt x="5074" y="197631"/>
                </a:lnTo>
                <a:lnTo>
                  <a:pt x="0" y="172212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324346" y="481329"/>
            <a:ext cx="4502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binaNo</a:t>
            </a:r>
            <a:endParaRPr sz="105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363592" y="692658"/>
            <a:ext cx="779145" cy="241935"/>
          </a:xfrm>
          <a:custGeom>
            <a:avLst/>
            <a:gdLst/>
            <a:ahLst/>
            <a:cxnLst/>
            <a:rect l="l" t="t" r="r" b="b"/>
            <a:pathLst>
              <a:path w="779145" h="241934">
                <a:moveTo>
                  <a:pt x="0" y="120903"/>
                </a:moveTo>
                <a:lnTo>
                  <a:pt x="24366" y="78705"/>
                </a:lnTo>
                <a:lnTo>
                  <a:pt x="91601" y="42995"/>
                </a:lnTo>
                <a:lnTo>
                  <a:pt x="138545" y="28425"/>
                </a:lnTo>
                <a:lnTo>
                  <a:pt x="192908" y="16500"/>
                </a:lnTo>
                <a:lnTo>
                  <a:pt x="253589" y="7560"/>
                </a:lnTo>
                <a:lnTo>
                  <a:pt x="319489" y="1946"/>
                </a:lnTo>
                <a:lnTo>
                  <a:pt x="389509" y="0"/>
                </a:lnTo>
                <a:lnTo>
                  <a:pt x="459528" y="1946"/>
                </a:lnTo>
                <a:lnTo>
                  <a:pt x="525428" y="7560"/>
                </a:lnTo>
                <a:lnTo>
                  <a:pt x="586109" y="16500"/>
                </a:lnTo>
                <a:lnTo>
                  <a:pt x="640472" y="28425"/>
                </a:lnTo>
                <a:lnTo>
                  <a:pt x="687416" y="42995"/>
                </a:lnTo>
                <a:lnTo>
                  <a:pt x="725842" y="59868"/>
                </a:lnTo>
                <a:lnTo>
                  <a:pt x="772743" y="99163"/>
                </a:lnTo>
                <a:lnTo>
                  <a:pt x="779018" y="120903"/>
                </a:lnTo>
                <a:lnTo>
                  <a:pt x="772743" y="142644"/>
                </a:lnTo>
                <a:lnTo>
                  <a:pt x="754651" y="163102"/>
                </a:lnTo>
                <a:lnTo>
                  <a:pt x="687416" y="198812"/>
                </a:lnTo>
                <a:lnTo>
                  <a:pt x="640472" y="213382"/>
                </a:lnTo>
                <a:lnTo>
                  <a:pt x="586109" y="225307"/>
                </a:lnTo>
                <a:lnTo>
                  <a:pt x="525428" y="234247"/>
                </a:lnTo>
                <a:lnTo>
                  <a:pt x="459528" y="239861"/>
                </a:lnTo>
                <a:lnTo>
                  <a:pt x="389509" y="241807"/>
                </a:lnTo>
                <a:lnTo>
                  <a:pt x="319489" y="239861"/>
                </a:lnTo>
                <a:lnTo>
                  <a:pt x="253589" y="234247"/>
                </a:lnTo>
                <a:lnTo>
                  <a:pt x="192908" y="225307"/>
                </a:lnTo>
                <a:lnTo>
                  <a:pt x="138545" y="213382"/>
                </a:lnTo>
                <a:lnTo>
                  <a:pt x="91601" y="198812"/>
                </a:lnTo>
                <a:lnTo>
                  <a:pt x="53175" y="181939"/>
                </a:lnTo>
                <a:lnTo>
                  <a:pt x="6274" y="142644"/>
                </a:lnTo>
                <a:lnTo>
                  <a:pt x="0" y="120903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567554" y="718184"/>
            <a:ext cx="3727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endParaRPr sz="105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236332" y="1268730"/>
            <a:ext cx="530225" cy="213995"/>
          </a:xfrm>
          <a:custGeom>
            <a:avLst/>
            <a:gdLst/>
            <a:ahLst/>
            <a:cxnLst/>
            <a:rect l="l" t="t" r="r" b="b"/>
            <a:pathLst>
              <a:path w="530225" h="213994">
                <a:moveTo>
                  <a:pt x="0" y="106934"/>
                </a:moveTo>
                <a:lnTo>
                  <a:pt x="26931" y="59908"/>
                </a:lnTo>
                <a:lnTo>
                  <a:pt x="99254" y="23493"/>
                </a:lnTo>
                <a:lnTo>
                  <a:pt x="148465" y="10869"/>
                </a:lnTo>
                <a:lnTo>
                  <a:pt x="204260" y="2824"/>
                </a:lnTo>
                <a:lnTo>
                  <a:pt x="265049" y="0"/>
                </a:lnTo>
                <a:lnTo>
                  <a:pt x="325844" y="2824"/>
                </a:lnTo>
                <a:lnTo>
                  <a:pt x="381657" y="10869"/>
                </a:lnTo>
                <a:lnTo>
                  <a:pt x="430893" y="23493"/>
                </a:lnTo>
                <a:lnTo>
                  <a:pt x="471961" y="40053"/>
                </a:lnTo>
                <a:lnTo>
                  <a:pt x="523220" y="82415"/>
                </a:lnTo>
                <a:lnTo>
                  <a:pt x="530225" y="106934"/>
                </a:lnTo>
                <a:lnTo>
                  <a:pt x="523220" y="131452"/>
                </a:lnTo>
                <a:lnTo>
                  <a:pt x="503268" y="153959"/>
                </a:lnTo>
                <a:lnTo>
                  <a:pt x="430893" y="190374"/>
                </a:lnTo>
                <a:lnTo>
                  <a:pt x="381657" y="202998"/>
                </a:lnTo>
                <a:lnTo>
                  <a:pt x="325844" y="211043"/>
                </a:lnTo>
                <a:lnTo>
                  <a:pt x="265049" y="213868"/>
                </a:lnTo>
                <a:lnTo>
                  <a:pt x="204260" y="211043"/>
                </a:lnTo>
                <a:lnTo>
                  <a:pt x="148465" y="202998"/>
                </a:lnTo>
                <a:lnTo>
                  <a:pt x="99254" y="190374"/>
                </a:lnTo>
                <a:lnTo>
                  <a:pt x="58213" y="173814"/>
                </a:lnTo>
                <a:lnTo>
                  <a:pt x="6997" y="131452"/>
                </a:lnTo>
                <a:lnTo>
                  <a:pt x="0" y="106934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401814" y="1280541"/>
            <a:ext cx="203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372225" y="836675"/>
            <a:ext cx="1111885" cy="390525"/>
          </a:xfrm>
          <a:custGeom>
            <a:avLst/>
            <a:gdLst/>
            <a:ahLst/>
            <a:cxnLst/>
            <a:rect l="l" t="t" r="r" b="b"/>
            <a:pathLst>
              <a:path w="1111884" h="390525">
                <a:moveTo>
                  <a:pt x="0" y="195325"/>
                </a:moveTo>
                <a:lnTo>
                  <a:pt x="16971" y="147249"/>
                </a:lnTo>
                <a:lnTo>
                  <a:pt x="65106" y="103525"/>
                </a:lnTo>
                <a:lnTo>
                  <a:pt x="99557" y="83755"/>
                </a:lnTo>
                <a:lnTo>
                  <a:pt x="140237" y="65623"/>
                </a:lnTo>
                <a:lnTo>
                  <a:pt x="186624" y="49313"/>
                </a:lnTo>
                <a:lnTo>
                  <a:pt x="238198" y="35010"/>
                </a:lnTo>
                <a:lnTo>
                  <a:pt x="294436" y="22895"/>
                </a:lnTo>
                <a:lnTo>
                  <a:pt x="354819" y="13154"/>
                </a:lnTo>
                <a:lnTo>
                  <a:pt x="418825" y="5968"/>
                </a:lnTo>
                <a:lnTo>
                  <a:pt x="485934" y="1522"/>
                </a:lnTo>
                <a:lnTo>
                  <a:pt x="555625" y="0"/>
                </a:lnTo>
                <a:lnTo>
                  <a:pt x="625342" y="1522"/>
                </a:lnTo>
                <a:lnTo>
                  <a:pt x="692474" y="5968"/>
                </a:lnTo>
                <a:lnTo>
                  <a:pt x="756499" y="13154"/>
                </a:lnTo>
                <a:lnTo>
                  <a:pt x="816898" y="22895"/>
                </a:lnTo>
                <a:lnTo>
                  <a:pt x="873149" y="35010"/>
                </a:lnTo>
                <a:lnTo>
                  <a:pt x="924732" y="49313"/>
                </a:lnTo>
                <a:lnTo>
                  <a:pt x="971126" y="65623"/>
                </a:lnTo>
                <a:lnTo>
                  <a:pt x="1011811" y="83755"/>
                </a:lnTo>
                <a:lnTo>
                  <a:pt x="1046266" y="103525"/>
                </a:lnTo>
                <a:lnTo>
                  <a:pt x="1094405" y="147249"/>
                </a:lnTo>
                <a:lnTo>
                  <a:pt x="1111377" y="195325"/>
                </a:lnTo>
                <a:lnTo>
                  <a:pt x="1107047" y="219814"/>
                </a:lnTo>
                <a:lnTo>
                  <a:pt x="1094405" y="243394"/>
                </a:lnTo>
                <a:lnTo>
                  <a:pt x="1046266" y="287097"/>
                </a:lnTo>
                <a:lnTo>
                  <a:pt x="1011811" y="306855"/>
                </a:lnTo>
                <a:lnTo>
                  <a:pt x="971126" y="324972"/>
                </a:lnTo>
                <a:lnTo>
                  <a:pt x="924732" y="341267"/>
                </a:lnTo>
                <a:lnTo>
                  <a:pt x="873149" y="355556"/>
                </a:lnTo>
                <a:lnTo>
                  <a:pt x="816898" y="367657"/>
                </a:lnTo>
                <a:lnTo>
                  <a:pt x="756499" y="377388"/>
                </a:lnTo>
                <a:lnTo>
                  <a:pt x="692474" y="384564"/>
                </a:lnTo>
                <a:lnTo>
                  <a:pt x="625342" y="389004"/>
                </a:lnTo>
                <a:lnTo>
                  <a:pt x="555625" y="390525"/>
                </a:lnTo>
                <a:lnTo>
                  <a:pt x="485934" y="389004"/>
                </a:lnTo>
                <a:lnTo>
                  <a:pt x="418825" y="384564"/>
                </a:lnTo>
                <a:lnTo>
                  <a:pt x="354819" y="377388"/>
                </a:lnTo>
                <a:lnTo>
                  <a:pt x="294436" y="367657"/>
                </a:lnTo>
                <a:lnTo>
                  <a:pt x="238198" y="355556"/>
                </a:lnTo>
                <a:lnTo>
                  <a:pt x="186624" y="341267"/>
                </a:lnTo>
                <a:lnTo>
                  <a:pt x="140237" y="324972"/>
                </a:lnTo>
                <a:lnTo>
                  <a:pt x="99557" y="306855"/>
                </a:lnTo>
                <a:lnTo>
                  <a:pt x="65106" y="287097"/>
                </a:lnTo>
                <a:lnTo>
                  <a:pt x="16971" y="243394"/>
                </a:lnTo>
                <a:lnTo>
                  <a:pt x="0" y="195325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683502" y="936752"/>
            <a:ext cx="49593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3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aha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lle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923919" y="980694"/>
            <a:ext cx="766445" cy="278130"/>
          </a:xfrm>
          <a:custGeom>
            <a:avLst/>
            <a:gdLst/>
            <a:ahLst/>
            <a:cxnLst/>
            <a:rect l="l" t="t" r="r" b="b"/>
            <a:pathLst>
              <a:path w="766445" h="278130">
                <a:moveTo>
                  <a:pt x="0" y="138937"/>
                </a:moveTo>
                <a:lnTo>
                  <a:pt x="23957" y="90468"/>
                </a:lnTo>
                <a:lnTo>
                  <a:pt x="90060" y="49432"/>
                </a:lnTo>
                <a:lnTo>
                  <a:pt x="136211" y="32684"/>
                </a:lnTo>
                <a:lnTo>
                  <a:pt x="189653" y="18974"/>
                </a:lnTo>
                <a:lnTo>
                  <a:pt x="249304" y="8695"/>
                </a:lnTo>
                <a:lnTo>
                  <a:pt x="314081" y="2239"/>
                </a:lnTo>
                <a:lnTo>
                  <a:pt x="382904" y="0"/>
                </a:lnTo>
                <a:lnTo>
                  <a:pt x="451765" y="2239"/>
                </a:lnTo>
                <a:lnTo>
                  <a:pt x="516573" y="8695"/>
                </a:lnTo>
                <a:lnTo>
                  <a:pt x="576246" y="18974"/>
                </a:lnTo>
                <a:lnTo>
                  <a:pt x="629703" y="32684"/>
                </a:lnTo>
                <a:lnTo>
                  <a:pt x="675865" y="49432"/>
                </a:lnTo>
                <a:lnTo>
                  <a:pt x="713650" y="68824"/>
                </a:lnTo>
                <a:lnTo>
                  <a:pt x="759767" y="113970"/>
                </a:lnTo>
                <a:lnTo>
                  <a:pt x="765936" y="138937"/>
                </a:lnTo>
                <a:lnTo>
                  <a:pt x="759767" y="163901"/>
                </a:lnTo>
                <a:lnTo>
                  <a:pt x="741978" y="187391"/>
                </a:lnTo>
                <a:lnTo>
                  <a:pt x="675865" y="228390"/>
                </a:lnTo>
                <a:lnTo>
                  <a:pt x="629703" y="245117"/>
                </a:lnTo>
                <a:lnTo>
                  <a:pt x="576246" y="258807"/>
                </a:lnTo>
                <a:lnTo>
                  <a:pt x="516573" y="269069"/>
                </a:lnTo>
                <a:lnTo>
                  <a:pt x="451765" y="275514"/>
                </a:lnTo>
                <a:lnTo>
                  <a:pt x="382904" y="277748"/>
                </a:lnTo>
                <a:lnTo>
                  <a:pt x="314081" y="275514"/>
                </a:lnTo>
                <a:lnTo>
                  <a:pt x="249304" y="269069"/>
                </a:lnTo>
                <a:lnTo>
                  <a:pt x="189653" y="258807"/>
                </a:lnTo>
                <a:lnTo>
                  <a:pt x="136211" y="245117"/>
                </a:lnTo>
                <a:lnTo>
                  <a:pt x="90060" y="228390"/>
                </a:lnTo>
                <a:lnTo>
                  <a:pt x="52281" y="209018"/>
                </a:lnTo>
                <a:lnTo>
                  <a:pt x="6169" y="163901"/>
                </a:lnTo>
                <a:lnTo>
                  <a:pt x="0" y="138937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192904" y="1024254"/>
            <a:ext cx="2279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ilce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516243" y="1484757"/>
            <a:ext cx="530225" cy="231775"/>
          </a:xfrm>
          <a:custGeom>
            <a:avLst/>
            <a:gdLst/>
            <a:ahLst/>
            <a:cxnLst/>
            <a:rect l="l" t="t" r="r" b="b"/>
            <a:pathLst>
              <a:path w="530225" h="231775">
                <a:moveTo>
                  <a:pt x="0" y="115696"/>
                </a:moveTo>
                <a:lnTo>
                  <a:pt x="26931" y="64823"/>
                </a:lnTo>
                <a:lnTo>
                  <a:pt x="99254" y="25422"/>
                </a:lnTo>
                <a:lnTo>
                  <a:pt x="148465" y="11762"/>
                </a:lnTo>
                <a:lnTo>
                  <a:pt x="204260" y="3056"/>
                </a:lnTo>
                <a:lnTo>
                  <a:pt x="265049" y="0"/>
                </a:lnTo>
                <a:lnTo>
                  <a:pt x="325844" y="3056"/>
                </a:lnTo>
                <a:lnTo>
                  <a:pt x="381657" y="11762"/>
                </a:lnTo>
                <a:lnTo>
                  <a:pt x="430893" y="25422"/>
                </a:lnTo>
                <a:lnTo>
                  <a:pt x="471961" y="43341"/>
                </a:lnTo>
                <a:lnTo>
                  <a:pt x="523220" y="89173"/>
                </a:lnTo>
                <a:lnTo>
                  <a:pt x="530225" y="115696"/>
                </a:lnTo>
                <a:lnTo>
                  <a:pt x="523220" y="142267"/>
                </a:lnTo>
                <a:lnTo>
                  <a:pt x="503268" y="166651"/>
                </a:lnTo>
                <a:lnTo>
                  <a:pt x="430893" y="206088"/>
                </a:lnTo>
                <a:lnTo>
                  <a:pt x="381657" y="219755"/>
                </a:lnTo>
                <a:lnTo>
                  <a:pt x="325844" y="228464"/>
                </a:lnTo>
                <a:lnTo>
                  <a:pt x="265049" y="231520"/>
                </a:lnTo>
                <a:lnTo>
                  <a:pt x="204260" y="228464"/>
                </a:lnTo>
                <a:lnTo>
                  <a:pt x="148465" y="219755"/>
                </a:lnTo>
                <a:lnTo>
                  <a:pt x="99254" y="206088"/>
                </a:lnTo>
                <a:lnTo>
                  <a:pt x="58213" y="188155"/>
                </a:lnTo>
                <a:lnTo>
                  <a:pt x="6997" y="142267"/>
                </a:lnTo>
                <a:lnTo>
                  <a:pt x="0" y="115696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739508" y="1505458"/>
            <a:ext cx="863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endParaRPr sz="105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291584" y="234950"/>
            <a:ext cx="766445" cy="324485"/>
          </a:xfrm>
          <a:custGeom>
            <a:avLst/>
            <a:gdLst/>
            <a:ahLst/>
            <a:cxnLst/>
            <a:rect l="l" t="t" r="r" b="b"/>
            <a:pathLst>
              <a:path w="766445" h="324484">
                <a:moveTo>
                  <a:pt x="0" y="162051"/>
                </a:moveTo>
                <a:lnTo>
                  <a:pt x="19523" y="110817"/>
                </a:lnTo>
                <a:lnTo>
                  <a:pt x="73891" y="66330"/>
                </a:lnTo>
                <a:lnTo>
                  <a:pt x="112172" y="47450"/>
                </a:lnTo>
                <a:lnTo>
                  <a:pt x="156801" y="31256"/>
                </a:lnTo>
                <a:lnTo>
                  <a:pt x="206989" y="18081"/>
                </a:lnTo>
                <a:lnTo>
                  <a:pt x="261949" y="8258"/>
                </a:lnTo>
                <a:lnTo>
                  <a:pt x="320892" y="2120"/>
                </a:lnTo>
                <a:lnTo>
                  <a:pt x="383031" y="0"/>
                </a:lnTo>
                <a:lnTo>
                  <a:pt x="445136" y="2120"/>
                </a:lnTo>
                <a:lnTo>
                  <a:pt x="504052" y="8258"/>
                </a:lnTo>
                <a:lnTo>
                  <a:pt x="558991" y="18081"/>
                </a:lnTo>
                <a:lnTo>
                  <a:pt x="609163" y="31256"/>
                </a:lnTo>
                <a:lnTo>
                  <a:pt x="653780" y="47450"/>
                </a:lnTo>
                <a:lnTo>
                  <a:pt x="692053" y="66330"/>
                </a:lnTo>
                <a:lnTo>
                  <a:pt x="746414" y="110817"/>
                </a:lnTo>
                <a:lnTo>
                  <a:pt x="765937" y="162051"/>
                </a:lnTo>
                <a:lnTo>
                  <a:pt x="760924" y="188312"/>
                </a:lnTo>
                <a:lnTo>
                  <a:pt x="746414" y="213224"/>
                </a:lnTo>
                <a:lnTo>
                  <a:pt x="692053" y="257673"/>
                </a:lnTo>
                <a:lnTo>
                  <a:pt x="653780" y="276542"/>
                </a:lnTo>
                <a:lnTo>
                  <a:pt x="609163" y="292728"/>
                </a:lnTo>
                <a:lnTo>
                  <a:pt x="558991" y="305899"/>
                </a:lnTo>
                <a:lnTo>
                  <a:pt x="504052" y="315719"/>
                </a:lnTo>
                <a:lnTo>
                  <a:pt x="445136" y="321857"/>
                </a:lnTo>
                <a:lnTo>
                  <a:pt x="383031" y="323976"/>
                </a:lnTo>
                <a:lnTo>
                  <a:pt x="320892" y="321857"/>
                </a:lnTo>
                <a:lnTo>
                  <a:pt x="261949" y="315719"/>
                </a:lnTo>
                <a:lnTo>
                  <a:pt x="206989" y="305899"/>
                </a:lnTo>
                <a:lnTo>
                  <a:pt x="156801" y="292728"/>
                </a:lnTo>
                <a:lnTo>
                  <a:pt x="112172" y="276542"/>
                </a:lnTo>
                <a:lnTo>
                  <a:pt x="73891" y="257673"/>
                </a:lnTo>
                <a:lnTo>
                  <a:pt x="19523" y="213224"/>
                </a:lnTo>
                <a:lnTo>
                  <a:pt x="0" y="162051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4499864" y="221360"/>
            <a:ext cx="35306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1590" marR="5080" indent="-9525">
              <a:lnSpc>
                <a:spcPts val="1250"/>
              </a:lnSpc>
              <a:spcBef>
                <a:spcPts val="155"/>
              </a:spcBef>
            </a:pPr>
            <a:r>
              <a:rPr sz="1050" spc="10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a  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od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635883" y="3476244"/>
            <a:ext cx="883919" cy="324485"/>
          </a:xfrm>
          <a:custGeom>
            <a:avLst/>
            <a:gdLst/>
            <a:ahLst/>
            <a:cxnLst/>
            <a:rect l="l" t="t" r="r" b="b"/>
            <a:pathLst>
              <a:path w="883920" h="324485">
                <a:moveTo>
                  <a:pt x="0" y="162051"/>
                </a:moveTo>
                <a:lnTo>
                  <a:pt x="18710" y="115282"/>
                </a:lnTo>
                <a:lnTo>
                  <a:pt x="71194" y="73853"/>
                </a:lnTo>
                <a:lnTo>
                  <a:pt x="108391" y="55770"/>
                </a:lnTo>
                <a:lnTo>
                  <a:pt x="151978" y="39779"/>
                </a:lnTo>
                <a:lnTo>
                  <a:pt x="201272" y="26130"/>
                </a:lnTo>
                <a:lnTo>
                  <a:pt x="255589" y="15076"/>
                </a:lnTo>
                <a:lnTo>
                  <a:pt x="314244" y="6868"/>
                </a:lnTo>
                <a:lnTo>
                  <a:pt x="376553" y="1759"/>
                </a:lnTo>
                <a:lnTo>
                  <a:pt x="441832" y="0"/>
                </a:lnTo>
                <a:lnTo>
                  <a:pt x="507144" y="1759"/>
                </a:lnTo>
                <a:lnTo>
                  <a:pt x="569479" y="6868"/>
                </a:lnTo>
                <a:lnTo>
                  <a:pt x="628154" y="15076"/>
                </a:lnTo>
                <a:lnTo>
                  <a:pt x="682487" y="26130"/>
                </a:lnTo>
                <a:lnTo>
                  <a:pt x="731793" y="39779"/>
                </a:lnTo>
                <a:lnTo>
                  <a:pt x="775389" y="55770"/>
                </a:lnTo>
                <a:lnTo>
                  <a:pt x="812592" y="73853"/>
                </a:lnTo>
                <a:lnTo>
                  <a:pt x="865081" y="115282"/>
                </a:lnTo>
                <a:lnTo>
                  <a:pt x="883792" y="162051"/>
                </a:lnTo>
                <a:lnTo>
                  <a:pt x="879001" y="186007"/>
                </a:lnTo>
                <a:lnTo>
                  <a:pt x="865081" y="208867"/>
                </a:lnTo>
                <a:lnTo>
                  <a:pt x="812592" y="250306"/>
                </a:lnTo>
                <a:lnTo>
                  <a:pt x="775389" y="268384"/>
                </a:lnTo>
                <a:lnTo>
                  <a:pt x="731793" y="284367"/>
                </a:lnTo>
                <a:lnTo>
                  <a:pt x="682487" y="298005"/>
                </a:lnTo>
                <a:lnTo>
                  <a:pt x="628154" y="309048"/>
                </a:lnTo>
                <a:lnTo>
                  <a:pt x="569479" y="317245"/>
                </a:lnTo>
                <a:lnTo>
                  <a:pt x="507144" y="322347"/>
                </a:lnTo>
                <a:lnTo>
                  <a:pt x="441832" y="324103"/>
                </a:lnTo>
                <a:lnTo>
                  <a:pt x="376553" y="322347"/>
                </a:lnTo>
                <a:lnTo>
                  <a:pt x="314244" y="317245"/>
                </a:lnTo>
                <a:lnTo>
                  <a:pt x="255589" y="309048"/>
                </a:lnTo>
                <a:lnTo>
                  <a:pt x="201272" y="298005"/>
                </a:lnTo>
                <a:lnTo>
                  <a:pt x="151978" y="284367"/>
                </a:lnTo>
                <a:lnTo>
                  <a:pt x="108391" y="268384"/>
                </a:lnTo>
                <a:lnTo>
                  <a:pt x="71194" y="250306"/>
                </a:lnTo>
                <a:lnTo>
                  <a:pt x="18710" y="208867"/>
                </a:lnTo>
                <a:lnTo>
                  <a:pt x="0" y="162051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502213" y="3464178"/>
            <a:ext cx="4095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240" algn="l"/>
              </a:tabLst>
            </a:pPr>
            <a:r>
              <a:rPr sz="105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	</a:t>
            </a:r>
            <a:endParaRPr sz="10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882390" y="3464178"/>
            <a:ext cx="39370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0480">
              <a:lnSpc>
                <a:spcPts val="1250"/>
              </a:lnSpc>
              <a:spcBef>
                <a:spcPts val="155"/>
              </a:spcBef>
            </a:pPr>
            <a:r>
              <a:rPr sz="1050" u="sng" spc="-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 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050" u="sng" spc="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</a:t>
            </a:r>
            <a:r>
              <a:rPr sz="105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05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115684" y="3478403"/>
            <a:ext cx="824865" cy="324485"/>
          </a:xfrm>
          <a:custGeom>
            <a:avLst/>
            <a:gdLst/>
            <a:ahLst/>
            <a:cxnLst/>
            <a:rect l="l" t="t" r="r" b="b"/>
            <a:pathLst>
              <a:path w="824865" h="324485">
                <a:moveTo>
                  <a:pt x="0" y="162052"/>
                </a:moveTo>
                <a:lnTo>
                  <a:pt x="21026" y="110817"/>
                </a:lnTo>
                <a:lnTo>
                  <a:pt x="79573" y="66330"/>
                </a:lnTo>
                <a:lnTo>
                  <a:pt x="120792" y="47450"/>
                </a:lnTo>
                <a:lnTo>
                  <a:pt x="168843" y="31256"/>
                </a:lnTo>
                <a:lnTo>
                  <a:pt x="222876" y="18081"/>
                </a:lnTo>
                <a:lnTo>
                  <a:pt x="282041" y="8258"/>
                </a:lnTo>
                <a:lnTo>
                  <a:pt x="345488" y="2120"/>
                </a:lnTo>
                <a:lnTo>
                  <a:pt x="412368" y="0"/>
                </a:lnTo>
                <a:lnTo>
                  <a:pt x="479283" y="2120"/>
                </a:lnTo>
                <a:lnTo>
                  <a:pt x="542758" y="8258"/>
                </a:lnTo>
                <a:lnTo>
                  <a:pt x="601944" y="18081"/>
                </a:lnTo>
                <a:lnTo>
                  <a:pt x="655993" y="31256"/>
                </a:lnTo>
                <a:lnTo>
                  <a:pt x="704056" y="47450"/>
                </a:lnTo>
                <a:lnTo>
                  <a:pt x="745283" y="66330"/>
                </a:lnTo>
                <a:lnTo>
                  <a:pt x="778827" y="87563"/>
                </a:lnTo>
                <a:lnTo>
                  <a:pt x="819466" y="135757"/>
                </a:lnTo>
                <a:lnTo>
                  <a:pt x="824864" y="162052"/>
                </a:lnTo>
                <a:lnTo>
                  <a:pt x="819466" y="188315"/>
                </a:lnTo>
                <a:lnTo>
                  <a:pt x="803837" y="213238"/>
                </a:lnTo>
                <a:lnTo>
                  <a:pt x="745283" y="257718"/>
                </a:lnTo>
                <a:lnTo>
                  <a:pt x="704056" y="276606"/>
                </a:lnTo>
                <a:lnTo>
                  <a:pt x="655993" y="292811"/>
                </a:lnTo>
                <a:lnTo>
                  <a:pt x="601944" y="305998"/>
                </a:lnTo>
                <a:lnTo>
                  <a:pt x="542758" y="315833"/>
                </a:lnTo>
                <a:lnTo>
                  <a:pt x="479283" y="321980"/>
                </a:lnTo>
                <a:lnTo>
                  <a:pt x="412368" y="324104"/>
                </a:lnTo>
                <a:lnTo>
                  <a:pt x="345488" y="321980"/>
                </a:lnTo>
                <a:lnTo>
                  <a:pt x="282041" y="315833"/>
                </a:lnTo>
                <a:lnTo>
                  <a:pt x="222876" y="305998"/>
                </a:lnTo>
                <a:lnTo>
                  <a:pt x="168843" y="292811"/>
                </a:lnTo>
                <a:lnTo>
                  <a:pt x="120792" y="276606"/>
                </a:lnTo>
                <a:lnTo>
                  <a:pt x="79573" y="257718"/>
                </a:lnTo>
                <a:lnTo>
                  <a:pt x="46034" y="236484"/>
                </a:lnTo>
                <a:lnTo>
                  <a:pt x="5398" y="188315"/>
                </a:lnTo>
                <a:lnTo>
                  <a:pt x="0" y="162052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922708" y="3466338"/>
            <a:ext cx="79629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31165" marR="5080" indent="-419100">
              <a:lnSpc>
                <a:spcPts val="1250"/>
              </a:lnSpc>
              <a:spcBef>
                <a:spcPts val="155"/>
              </a:spcBef>
              <a:tabLst>
                <a:tab pos="231140" algn="l"/>
                <a:tab pos="452755" algn="l"/>
              </a:tabLst>
            </a:pPr>
            <a:r>
              <a:rPr sz="105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	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		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yayin  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50" spc="20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572952" y="298640"/>
            <a:ext cx="2668270" cy="2560955"/>
            <a:chOff x="4572952" y="298640"/>
            <a:chExt cx="2668270" cy="2560955"/>
          </a:xfrm>
        </p:grpSpPr>
        <p:sp>
          <p:nvSpPr>
            <p:cNvPr id="103" name="object 103"/>
            <p:cNvSpPr/>
            <p:nvPr/>
          </p:nvSpPr>
          <p:spPr>
            <a:xfrm>
              <a:off x="4577715" y="303402"/>
              <a:ext cx="2658745" cy="1215390"/>
            </a:xfrm>
            <a:custGeom>
              <a:avLst/>
              <a:gdLst/>
              <a:ahLst/>
              <a:cxnLst/>
              <a:rect l="l" t="t" r="r" b="b"/>
              <a:pathLst>
                <a:path w="2658745" h="1215390">
                  <a:moveTo>
                    <a:pt x="1614424" y="0"/>
                  </a:moveTo>
                  <a:lnTo>
                    <a:pt x="1006729" y="893318"/>
                  </a:lnTo>
                </a:path>
                <a:path w="2658745" h="1215390">
                  <a:moveTo>
                    <a:pt x="1003554" y="353313"/>
                  </a:moveTo>
                  <a:lnTo>
                    <a:pt x="1006729" y="893318"/>
                  </a:lnTo>
                </a:path>
                <a:path w="2658745" h="1215390">
                  <a:moveTo>
                    <a:pt x="367664" y="208152"/>
                  </a:moveTo>
                  <a:lnTo>
                    <a:pt x="1006729" y="893318"/>
                  </a:lnTo>
                </a:path>
                <a:path w="2658745" h="1215390">
                  <a:moveTo>
                    <a:pt x="450850" y="595630"/>
                  </a:moveTo>
                  <a:lnTo>
                    <a:pt x="1006729" y="893318"/>
                  </a:lnTo>
                </a:path>
                <a:path w="2658745" h="1215390">
                  <a:moveTo>
                    <a:pt x="0" y="914400"/>
                  </a:moveTo>
                  <a:lnTo>
                    <a:pt x="1006729" y="893318"/>
                  </a:lnTo>
                </a:path>
                <a:path w="2658745" h="1215390">
                  <a:moveTo>
                    <a:pt x="1638173" y="395097"/>
                  </a:moveTo>
                  <a:lnTo>
                    <a:pt x="1006729" y="893318"/>
                  </a:lnTo>
                </a:path>
                <a:path w="2658745" h="1215390">
                  <a:moveTo>
                    <a:pt x="1957196" y="866648"/>
                  </a:moveTo>
                  <a:lnTo>
                    <a:pt x="1448689" y="1032256"/>
                  </a:lnTo>
                </a:path>
                <a:path w="2658745" h="1215390">
                  <a:moveTo>
                    <a:pt x="2658617" y="1072261"/>
                  </a:moveTo>
                  <a:lnTo>
                    <a:pt x="1448689" y="1032256"/>
                  </a:lnTo>
                </a:path>
                <a:path w="2658745" h="1215390">
                  <a:moveTo>
                    <a:pt x="2016125" y="1215263"/>
                  </a:moveTo>
                  <a:lnTo>
                    <a:pt x="1448689" y="1032256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860036" y="2276855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80">
                  <a:moveTo>
                    <a:pt x="0" y="288036"/>
                  </a:moveTo>
                  <a:lnTo>
                    <a:pt x="540003" y="0"/>
                  </a:lnTo>
                  <a:lnTo>
                    <a:pt x="1080135" y="288036"/>
                  </a:lnTo>
                  <a:lnTo>
                    <a:pt x="540003" y="576072"/>
                  </a:lnTo>
                  <a:lnTo>
                    <a:pt x="0" y="288036"/>
                  </a:lnTo>
                  <a:close/>
                </a:path>
              </a:pathLst>
            </a:custGeom>
            <a:ln w="127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214365" y="2382774"/>
            <a:ext cx="3714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bu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100" spc="10" dirty="0">
                <a:solidFill>
                  <a:srgbClr val="4B4B4B"/>
                </a:solidFill>
                <a:latin typeface="Arial"/>
                <a:cs typeface="Arial"/>
              </a:rPr>
              <a:t>ur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87801" y="1484757"/>
            <a:ext cx="1224280" cy="504190"/>
          </a:xfrm>
          <a:custGeom>
            <a:avLst/>
            <a:gdLst/>
            <a:ahLst/>
            <a:cxnLst/>
            <a:rect l="l" t="t" r="r" b="b"/>
            <a:pathLst>
              <a:path w="1224279" h="504189">
                <a:moveTo>
                  <a:pt x="0" y="252094"/>
                </a:moveTo>
                <a:lnTo>
                  <a:pt x="612139" y="0"/>
                </a:lnTo>
                <a:lnTo>
                  <a:pt x="1224152" y="252094"/>
                </a:lnTo>
                <a:lnTo>
                  <a:pt x="612139" y="504063"/>
                </a:lnTo>
                <a:lnTo>
                  <a:pt x="0" y="252094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3404361" y="1638045"/>
            <a:ext cx="394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092315" y="1772792"/>
            <a:ext cx="1013460" cy="648335"/>
          </a:xfrm>
          <a:custGeom>
            <a:avLst/>
            <a:gdLst/>
            <a:ahLst/>
            <a:cxnLst/>
            <a:rect l="l" t="t" r="r" b="b"/>
            <a:pathLst>
              <a:path w="1013459" h="648335">
                <a:moveTo>
                  <a:pt x="0" y="324104"/>
                </a:moveTo>
                <a:lnTo>
                  <a:pt x="506729" y="0"/>
                </a:lnTo>
                <a:lnTo>
                  <a:pt x="1013459" y="324104"/>
                </a:lnTo>
                <a:lnTo>
                  <a:pt x="506729" y="648081"/>
                </a:lnTo>
                <a:lnTo>
                  <a:pt x="0" y="324104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7454265" y="1914270"/>
            <a:ext cx="2921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bu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nur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346070" y="1316608"/>
            <a:ext cx="5282565" cy="2203450"/>
            <a:chOff x="2346070" y="1316608"/>
            <a:chExt cx="5282565" cy="2203450"/>
          </a:xfrm>
        </p:grpSpPr>
        <p:sp>
          <p:nvSpPr>
            <p:cNvPr id="111" name="object 111"/>
            <p:cNvSpPr/>
            <p:nvPr/>
          </p:nvSpPr>
          <p:spPr>
            <a:xfrm>
              <a:off x="2365120" y="1335658"/>
              <a:ext cx="5244465" cy="2165350"/>
            </a:xfrm>
            <a:custGeom>
              <a:avLst/>
              <a:gdLst/>
              <a:ahLst/>
              <a:cxnLst/>
              <a:rect l="l" t="t" r="r" b="b"/>
              <a:pathLst>
                <a:path w="5244465" h="2165350">
                  <a:moveTo>
                    <a:pt x="0" y="383158"/>
                  </a:moveTo>
                  <a:lnTo>
                    <a:pt x="622681" y="401192"/>
                  </a:lnTo>
                </a:path>
                <a:path w="5244465" h="2165350">
                  <a:moveTo>
                    <a:pt x="2777490" y="0"/>
                  </a:moveTo>
                  <a:lnTo>
                    <a:pt x="2312162" y="0"/>
                  </a:lnTo>
                  <a:lnTo>
                    <a:pt x="2312162" y="401192"/>
                  </a:lnTo>
                  <a:lnTo>
                    <a:pt x="1846833" y="401192"/>
                  </a:lnTo>
                </a:path>
                <a:path w="5244465" h="2165350">
                  <a:moveTo>
                    <a:pt x="3030474" y="149098"/>
                  </a:moveTo>
                  <a:lnTo>
                    <a:pt x="3034919" y="941196"/>
                  </a:lnTo>
                </a:path>
                <a:path w="5244465" h="2165350">
                  <a:moveTo>
                    <a:pt x="3219323" y="138811"/>
                  </a:moveTo>
                  <a:lnTo>
                    <a:pt x="3219323" y="761238"/>
                  </a:lnTo>
                  <a:lnTo>
                    <a:pt x="4727194" y="761238"/>
                  </a:lnTo>
                </a:path>
                <a:path w="5244465" h="2165350">
                  <a:moveTo>
                    <a:pt x="3034919" y="1517268"/>
                  </a:moveTo>
                  <a:lnTo>
                    <a:pt x="3034919" y="2165350"/>
                  </a:lnTo>
                </a:path>
                <a:path w="5244465" h="2165350">
                  <a:moveTo>
                    <a:pt x="5233924" y="1085214"/>
                  </a:moveTo>
                  <a:lnTo>
                    <a:pt x="5243957" y="1589277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82895" y="1422898"/>
              <a:ext cx="68579" cy="127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4861686" y="1371345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283964" y="4077080"/>
            <a:ext cx="1080135" cy="576580"/>
          </a:xfrm>
          <a:custGeom>
            <a:avLst/>
            <a:gdLst/>
            <a:ahLst/>
            <a:cxnLst/>
            <a:rect l="l" t="t" r="r" b="b"/>
            <a:pathLst>
              <a:path w="1080135" h="576579">
                <a:moveTo>
                  <a:pt x="0" y="288036"/>
                </a:moveTo>
                <a:lnTo>
                  <a:pt x="540003" y="0"/>
                </a:lnTo>
                <a:lnTo>
                  <a:pt x="1080135" y="288036"/>
                </a:lnTo>
                <a:lnTo>
                  <a:pt x="540003" y="576072"/>
                </a:lnTo>
                <a:lnTo>
                  <a:pt x="0" y="288036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4647057" y="4267276"/>
            <a:ext cx="3543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100" spc="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100" spc="-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578607" y="1518939"/>
            <a:ext cx="2840990" cy="3657600"/>
            <a:chOff x="2578607" y="1518939"/>
            <a:chExt cx="2840990" cy="3657600"/>
          </a:xfrm>
        </p:grpSpPr>
        <p:sp>
          <p:nvSpPr>
            <p:cNvPr id="117" name="object 117"/>
            <p:cNvSpPr/>
            <p:nvPr/>
          </p:nvSpPr>
          <p:spPr>
            <a:xfrm>
              <a:off x="4487290" y="3789044"/>
              <a:ext cx="913130" cy="1368425"/>
            </a:xfrm>
            <a:custGeom>
              <a:avLst/>
              <a:gdLst/>
              <a:ahLst/>
              <a:cxnLst/>
              <a:rect l="l" t="t" r="r" b="b"/>
              <a:pathLst>
                <a:path w="913129" h="1368425">
                  <a:moveTo>
                    <a:pt x="912749" y="0"/>
                  </a:moveTo>
                  <a:lnTo>
                    <a:pt x="912749" y="576071"/>
                  </a:lnTo>
                  <a:lnTo>
                    <a:pt x="876808" y="576071"/>
                  </a:lnTo>
                </a:path>
                <a:path w="913129" h="1368425">
                  <a:moveTo>
                    <a:pt x="336676" y="864107"/>
                  </a:moveTo>
                  <a:lnTo>
                    <a:pt x="336676" y="1116075"/>
                  </a:lnTo>
                  <a:lnTo>
                    <a:pt x="0" y="1116075"/>
                  </a:lnTo>
                  <a:lnTo>
                    <a:pt x="0" y="1368170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78607" y="1518939"/>
              <a:ext cx="68580" cy="127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2556764" y="146989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141976" y="1630679"/>
            <a:ext cx="283463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5221985" y="1659382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309104" y="2593848"/>
            <a:ext cx="283464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7389368" y="2622550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510784" y="1658111"/>
            <a:ext cx="283463" cy="240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5588634" y="1685925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181600" y="3215639"/>
            <a:ext cx="283463" cy="2407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5260085" y="3244342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837944" y="4797552"/>
            <a:ext cx="326136" cy="2407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1915160" y="4829302"/>
            <a:ext cx="1504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557015" y="5020055"/>
            <a:ext cx="310896" cy="2621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643629" y="5056378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800855" y="2746248"/>
            <a:ext cx="289560" cy="2407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878071" y="2775585"/>
            <a:ext cx="1111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492752" y="4645152"/>
            <a:ext cx="310896" cy="2621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4580382" y="4680280"/>
            <a:ext cx="118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871472" y="2017776"/>
            <a:ext cx="326136" cy="2407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1948942" y="2046224"/>
            <a:ext cx="1504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154679" y="3900584"/>
            <a:ext cx="96012" cy="110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3133089" y="3820795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151120" y="3861815"/>
            <a:ext cx="283463" cy="24079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5228590" y="3892677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879335" y="3096767"/>
            <a:ext cx="283464" cy="2407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6957186" y="3126739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364479" y="5373623"/>
            <a:ext cx="326136" cy="2407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5444744" y="5405450"/>
            <a:ext cx="1504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6870192" y="5779008"/>
            <a:ext cx="310896" cy="2621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6957186" y="5817209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580888" y="4968240"/>
            <a:ext cx="326136" cy="2407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5660897" y="4999735"/>
            <a:ext cx="1504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367016" y="3928871"/>
            <a:ext cx="310896" cy="26212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7454900" y="3964635"/>
            <a:ext cx="118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8276145" y="4775327"/>
            <a:ext cx="874394" cy="422909"/>
            <a:chOff x="8276145" y="4775327"/>
            <a:chExt cx="874394" cy="422909"/>
          </a:xfrm>
        </p:grpSpPr>
        <p:sp>
          <p:nvSpPr>
            <p:cNvPr id="153" name="object 153"/>
            <p:cNvSpPr/>
            <p:nvPr/>
          </p:nvSpPr>
          <p:spPr>
            <a:xfrm>
              <a:off x="8280907" y="5040757"/>
              <a:ext cx="187325" cy="152400"/>
            </a:xfrm>
            <a:custGeom>
              <a:avLst/>
              <a:gdLst/>
              <a:ahLst/>
              <a:cxnLst/>
              <a:rect l="l" t="t" r="r" b="b"/>
              <a:pathLst>
                <a:path w="187325" h="152400">
                  <a:moveTo>
                    <a:pt x="0" y="152400"/>
                  </a:moveTo>
                  <a:lnTo>
                    <a:pt x="186944" y="0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351900" y="4781677"/>
              <a:ext cx="792480" cy="303530"/>
            </a:xfrm>
            <a:custGeom>
              <a:avLst/>
              <a:gdLst/>
              <a:ahLst/>
              <a:cxnLst/>
              <a:rect l="l" t="t" r="r" b="b"/>
              <a:pathLst>
                <a:path w="792479" h="303529">
                  <a:moveTo>
                    <a:pt x="0" y="151765"/>
                  </a:moveTo>
                  <a:lnTo>
                    <a:pt x="20188" y="103794"/>
                  </a:lnTo>
                  <a:lnTo>
                    <a:pt x="76411" y="62133"/>
                  </a:lnTo>
                  <a:lnTo>
                    <a:pt x="115998" y="44450"/>
                  </a:lnTo>
                  <a:lnTo>
                    <a:pt x="162150" y="29281"/>
                  </a:lnTo>
                  <a:lnTo>
                    <a:pt x="214052" y="16939"/>
                  </a:lnTo>
                  <a:lnTo>
                    <a:pt x="270889" y="7736"/>
                  </a:lnTo>
                  <a:lnTo>
                    <a:pt x="331848" y="1986"/>
                  </a:lnTo>
                  <a:lnTo>
                    <a:pt x="396113" y="0"/>
                  </a:lnTo>
                  <a:lnTo>
                    <a:pt x="460343" y="1986"/>
                  </a:lnTo>
                  <a:lnTo>
                    <a:pt x="521274" y="7736"/>
                  </a:lnTo>
                  <a:lnTo>
                    <a:pt x="578090" y="16939"/>
                  </a:lnTo>
                  <a:lnTo>
                    <a:pt x="629975" y="29281"/>
                  </a:lnTo>
                  <a:lnTo>
                    <a:pt x="676116" y="44450"/>
                  </a:lnTo>
                  <a:lnTo>
                    <a:pt x="715695" y="62133"/>
                  </a:lnTo>
                  <a:lnTo>
                    <a:pt x="771911" y="103794"/>
                  </a:lnTo>
                  <a:lnTo>
                    <a:pt x="792099" y="151765"/>
                  </a:lnTo>
                  <a:lnTo>
                    <a:pt x="786916" y="176382"/>
                  </a:lnTo>
                  <a:lnTo>
                    <a:pt x="771911" y="199735"/>
                  </a:lnTo>
                  <a:lnTo>
                    <a:pt x="715695" y="241396"/>
                  </a:lnTo>
                  <a:lnTo>
                    <a:pt x="676116" y="259080"/>
                  </a:lnTo>
                  <a:lnTo>
                    <a:pt x="629975" y="274248"/>
                  </a:lnTo>
                  <a:lnTo>
                    <a:pt x="578090" y="286590"/>
                  </a:lnTo>
                  <a:lnTo>
                    <a:pt x="521274" y="295793"/>
                  </a:lnTo>
                  <a:lnTo>
                    <a:pt x="460343" y="301543"/>
                  </a:lnTo>
                  <a:lnTo>
                    <a:pt x="396113" y="303530"/>
                  </a:lnTo>
                  <a:lnTo>
                    <a:pt x="331848" y="301543"/>
                  </a:lnTo>
                  <a:lnTo>
                    <a:pt x="270889" y="295793"/>
                  </a:lnTo>
                  <a:lnTo>
                    <a:pt x="214052" y="286590"/>
                  </a:lnTo>
                  <a:lnTo>
                    <a:pt x="162150" y="274248"/>
                  </a:lnTo>
                  <a:lnTo>
                    <a:pt x="115998" y="259080"/>
                  </a:lnTo>
                  <a:lnTo>
                    <a:pt x="76411" y="241396"/>
                  </a:lnTo>
                  <a:lnTo>
                    <a:pt x="20188" y="199735"/>
                  </a:lnTo>
                  <a:lnTo>
                    <a:pt x="0" y="151765"/>
                  </a:lnTo>
                  <a:close/>
                </a:path>
              </a:pathLst>
            </a:custGeom>
            <a:ln w="127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8610727" y="4839665"/>
            <a:ext cx="28067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adet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7" name="Altbilgi Yer Tutucusu 15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7" y="0"/>
            <a:ext cx="7739000" cy="2745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404" y="1623822"/>
            <a:ext cx="4083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Uyeler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011" y="345693"/>
            <a:ext cx="4038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e_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82" y="994105"/>
            <a:ext cx="386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8598" y="702691"/>
            <a:ext cx="4044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epo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198" y="1714626"/>
            <a:ext cx="45148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427" y="2434793"/>
            <a:ext cx="413384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30" dirty="0">
                <a:solidFill>
                  <a:srgbClr val="4B4B4B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7842" y="236600"/>
            <a:ext cx="386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uye  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1902" y="1236726"/>
            <a:ext cx="5505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7273" y="337184"/>
            <a:ext cx="433705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925" marR="5080" indent="-149860">
              <a:lnSpc>
                <a:spcPts val="1250"/>
              </a:lnSpc>
              <a:spcBef>
                <a:spcPts val="15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r>
              <a:rPr sz="105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s_  </a:t>
            </a:r>
            <a:r>
              <a:rPr sz="1050" spc="5" dirty="0">
                <a:solidFill>
                  <a:srgbClr val="4B4B4B"/>
                </a:solidFill>
                <a:latin typeface="Arial"/>
                <a:cs typeface="Arial"/>
              </a:rPr>
              <a:t>id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2273" y="55828"/>
            <a:ext cx="38671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add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4346" y="481329"/>
            <a:ext cx="4502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binaNo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7554" y="718184"/>
            <a:ext cx="3727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1814" y="1280541"/>
            <a:ext cx="203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3502" y="936752"/>
            <a:ext cx="49593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3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aha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lle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2904" y="1024254"/>
            <a:ext cx="2279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ilce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9508" y="1505458"/>
            <a:ext cx="863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9864" y="221360"/>
            <a:ext cx="35306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1590" marR="5080" indent="-9525">
              <a:lnSpc>
                <a:spcPts val="1250"/>
              </a:lnSpc>
              <a:spcBef>
                <a:spcPts val="155"/>
              </a:spcBef>
            </a:pPr>
            <a:r>
              <a:rPr sz="1050" spc="10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a  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od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4361" y="1638045"/>
            <a:ext cx="3949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82311" y="1341119"/>
            <a:ext cx="283463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61686" y="1371345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8023" y="1441703"/>
            <a:ext cx="283463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56764" y="1469897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39" y="3094177"/>
            <a:ext cx="897953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1454785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Uyeler	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uye_id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uyeAd,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uyeSoyad, cinsiyet,</a:t>
            </a:r>
            <a:r>
              <a:rPr sz="24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telefon,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eposta,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Adresler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cadde, sokak, mahalle, binaNo, kat 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ilçe,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il,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postaKodu)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Altbilgi Yer Tutucusu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4323" y="2925000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3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Kütüphane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91856" y="3645027"/>
            <a:ext cx="1152525" cy="486409"/>
          </a:xfrm>
          <a:custGeom>
            <a:avLst/>
            <a:gdLst/>
            <a:ahLst/>
            <a:cxnLst/>
            <a:rect l="l" t="t" r="r" b="b"/>
            <a:pathLst>
              <a:path w="1152525" h="486410">
                <a:moveTo>
                  <a:pt x="0" y="243078"/>
                </a:moveTo>
                <a:lnTo>
                  <a:pt x="15215" y="187345"/>
                </a:lnTo>
                <a:lnTo>
                  <a:pt x="58556" y="136182"/>
                </a:lnTo>
                <a:lnTo>
                  <a:pt x="89692" y="112770"/>
                </a:lnTo>
                <a:lnTo>
                  <a:pt x="126563" y="91049"/>
                </a:lnTo>
                <a:lnTo>
                  <a:pt x="168735" y="71199"/>
                </a:lnTo>
                <a:lnTo>
                  <a:pt x="215777" y="53404"/>
                </a:lnTo>
                <a:lnTo>
                  <a:pt x="267255" y="37846"/>
                </a:lnTo>
                <a:lnTo>
                  <a:pt x="322739" y="24708"/>
                </a:lnTo>
                <a:lnTo>
                  <a:pt x="381794" y="14172"/>
                </a:lnTo>
                <a:lnTo>
                  <a:pt x="443990" y="6420"/>
                </a:lnTo>
                <a:lnTo>
                  <a:pt x="508893" y="1635"/>
                </a:lnTo>
                <a:lnTo>
                  <a:pt x="576072" y="0"/>
                </a:lnTo>
                <a:lnTo>
                  <a:pt x="643250" y="1635"/>
                </a:lnTo>
                <a:lnTo>
                  <a:pt x="708153" y="6420"/>
                </a:lnTo>
                <a:lnTo>
                  <a:pt x="770349" y="14172"/>
                </a:lnTo>
                <a:lnTo>
                  <a:pt x="829404" y="24708"/>
                </a:lnTo>
                <a:lnTo>
                  <a:pt x="884888" y="37846"/>
                </a:lnTo>
                <a:lnTo>
                  <a:pt x="936366" y="53404"/>
                </a:lnTo>
                <a:lnTo>
                  <a:pt x="983408" y="71199"/>
                </a:lnTo>
                <a:lnTo>
                  <a:pt x="1025580" y="91049"/>
                </a:lnTo>
                <a:lnTo>
                  <a:pt x="1062451" y="112770"/>
                </a:lnTo>
                <a:lnTo>
                  <a:pt x="1093587" y="136182"/>
                </a:lnTo>
                <a:lnTo>
                  <a:pt x="1136928" y="187345"/>
                </a:lnTo>
                <a:lnTo>
                  <a:pt x="1152144" y="243078"/>
                </a:lnTo>
                <a:lnTo>
                  <a:pt x="1148268" y="271399"/>
                </a:lnTo>
                <a:lnTo>
                  <a:pt x="1136928" y="298763"/>
                </a:lnTo>
                <a:lnTo>
                  <a:pt x="1093587" y="349892"/>
                </a:lnTo>
                <a:lnTo>
                  <a:pt x="1062451" y="373291"/>
                </a:lnTo>
                <a:lnTo>
                  <a:pt x="1025580" y="395003"/>
                </a:lnTo>
                <a:lnTo>
                  <a:pt x="983408" y="414845"/>
                </a:lnTo>
                <a:lnTo>
                  <a:pt x="936366" y="432634"/>
                </a:lnTo>
                <a:lnTo>
                  <a:pt x="884888" y="448188"/>
                </a:lnTo>
                <a:lnTo>
                  <a:pt x="829404" y="461323"/>
                </a:lnTo>
                <a:lnTo>
                  <a:pt x="770349" y="471858"/>
                </a:lnTo>
                <a:lnTo>
                  <a:pt x="708153" y="479609"/>
                </a:lnTo>
                <a:lnTo>
                  <a:pt x="643250" y="484393"/>
                </a:lnTo>
                <a:lnTo>
                  <a:pt x="576072" y="486029"/>
                </a:lnTo>
                <a:lnTo>
                  <a:pt x="508893" y="484393"/>
                </a:lnTo>
                <a:lnTo>
                  <a:pt x="443990" y="479609"/>
                </a:lnTo>
                <a:lnTo>
                  <a:pt x="381794" y="471858"/>
                </a:lnTo>
                <a:lnTo>
                  <a:pt x="322739" y="461323"/>
                </a:lnTo>
                <a:lnTo>
                  <a:pt x="267255" y="448188"/>
                </a:lnTo>
                <a:lnTo>
                  <a:pt x="215777" y="432634"/>
                </a:lnTo>
                <a:lnTo>
                  <a:pt x="168735" y="414845"/>
                </a:lnTo>
                <a:lnTo>
                  <a:pt x="126563" y="395003"/>
                </a:lnTo>
                <a:lnTo>
                  <a:pt x="89692" y="373291"/>
                </a:lnTo>
                <a:lnTo>
                  <a:pt x="58556" y="349892"/>
                </a:lnTo>
                <a:lnTo>
                  <a:pt x="15215" y="298763"/>
                </a:lnTo>
                <a:lnTo>
                  <a:pt x="0" y="243078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60842" y="3721430"/>
            <a:ext cx="62039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u="sng" spc="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28431" y="2348864"/>
            <a:ext cx="1115695" cy="486409"/>
          </a:xfrm>
          <a:custGeom>
            <a:avLst/>
            <a:gdLst/>
            <a:ahLst/>
            <a:cxnLst/>
            <a:rect l="l" t="t" r="r" b="b"/>
            <a:pathLst>
              <a:path w="1115695" h="486410">
                <a:moveTo>
                  <a:pt x="0" y="243077"/>
                </a:moveTo>
                <a:lnTo>
                  <a:pt x="14729" y="187345"/>
                </a:lnTo>
                <a:lnTo>
                  <a:pt x="56685" y="136182"/>
                </a:lnTo>
                <a:lnTo>
                  <a:pt x="86828" y="112770"/>
                </a:lnTo>
                <a:lnTo>
                  <a:pt x="122524" y="91049"/>
                </a:lnTo>
                <a:lnTo>
                  <a:pt x="163353" y="71199"/>
                </a:lnTo>
                <a:lnTo>
                  <a:pt x="208899" y="53404"/>
                </a:lnTo>
                <a:lnTo>
                  <a:pt x="258742" y="37846"/>
                </a:lnTo>
                <a:lnTo>
                  <a:pt x="312464" y="24708"/>
                </a:lnTo>
                <a:lnTo>
                  <a:pt x="369648" y="14172"/>
                </a:lnTo>
                <a:lnTo>
                  <a:pt x="429874" y="6420"/>
                </a:lnTo>
                <a:lnTo>
                  <a:pt x="492726" y="1635"/>
                </a:lnTo>
                <a:lnTo>
                  <a:pt x="557784" y="0"/>
                </a:lnTo>
                <a:lnTo>
                  <a:pt x="622841" y="1635"/>
                </a:lnTo>
                <a:lnTo>
                  <a:pt x="685693" y="6420"/>
                </a:lnTo>
                <a:lnTo>
                  <a:pt x="745919" y="14172"/>
                </a:lnTo>
                <a:lnTo>
                  <a:pt x="803103" y="24708"/>
                </a:lnTo>
                <a:lnTo>
                  <a:pt x="856825" y="37846"/>
                </a:lnTo>
                <a:lnTo>
                  <a:pt x="906668" y="53404"/>
                </a:lnTo>
                <a:lnTo>
                  <a:pt x="952214" y="71199"/>
                </a:lnTo>
                <a:lnTo>
                  <a:pt x="993043" y="91049"/>
                </a:lnTo>
                <a:lnTo>
                  <a:pt x="1028739" y="112770"/>
                </a:lnTo>
                <a:lnTo>
                  <a:pt x="1058882" y="136182"/>
                </a:lnTo>
                <a:lnTo>
                  <a:pt x="1100838" y="187345"/>
                </a:lnTo>
                <a:lnTo>
                  <a:pt x="1115568" y="243077"/>
                </a:lnTo>
                <a:lnTo>
                  <a:pt x="1111816" y="271422"/>
                </a:lnTo>
                <a:lnTo>
                  <a:pt x="1100838" y="298803"/>
                </a:lnTo>
                <a:lnTo>
                  <a:pt x="1058882" y="349948"/>
                </a:lnTo>
                <a:lnTo>
                  <a:pt x="1028739" y="373348"/>
                </a:lnTo>
                <a:lnTo>
                  <a:pt x="993043" y="395057"/>
                </a:lnTo>
                <a:lnTo>
                  <a:pt x="952214" y="414893"/>
                </a:lnTo>
                <a:lnTo>
                  <a:pt x="906668" y="432674"/>
                </a:lnTo>
                <a:lnTo>
                  <a:pt x="856825" y="448219"/>
                </a:lnTo>
                <a:lnTo>
                  <a:pt x="803103" y="461345"/>
                </a:lnTo>
                <a:lnTo>
                  <a:pt x="745919" y="471871"/>
                </a:lnTo>
                <a:lnTo>
                  <a:pt x="685693" y="479615"/>
                </a:lnTo>
                <a:lnTo>
                  <a:pt x="622841" y="484395"/>
                </a:lnTo>
                <a:lnTo>
                  <a:pt x="557784" y="486029"/>
                </a:lnTo>
                <a:lnTo>
                  <a:pt x="492726" y="484395"/>
                </a:lnTo>
                <a:lnTo>
                  <a:pt x="429874" y="479615"/>
                </a:lnTo>
                <a:lnTo>
                  <a:pt x="369648" y="471871"/>
                </a:lnTo>
                <a:lnTo>
                  <a:pt x="312464" y="461345"/>
                </a:lnTo>
                <a:lnTo>
                  <a:pt x="258742" y="448219"/>
                </a:lnTo>
                <a:lnTo>
                  <a:pt x="208899" y="432674"/>
                </a:lnTo>
                <a:lnTo>
                  <a:pt x="163353" y="414893"/>
                </a:lnTo>
                <a:lnTo>
                  <a:pt x="122524" y="395057"/>
                </a:lnTo>
                <a:lnTo>
                  <a:pt x="86828" y="373348"/>
                </a:lnTo>
                <a:lnTo>
                  <a:pt x="56685" y="349948"/>
                </a:lnTo>
                <a:lnTo>
                  <a:pt x="14729" y="298803"/>
                </a:lnTo>
                <a:lnTo>
                  <a:pt x="0" y="24307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9638" y="2424811"/>
            <a:ext cx="61849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uphan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9078" y="3249041"/>
            <a:ext cx="551815" cy="467359"/>
          </a:xfrm>
          <a:custGeom>
            <a:avLst/>
            <a:gdLst/>
            <a:ahLst/>
            <a:cxnLst/>
            <a:rect l="l" t="t" r="r" b="b"/>
            <a:pathLst>
              <a:path w="551815" h="467360">
                <a:moveTo>
                  <a:pt x="551561" y="467106"/>
                </a:moveTo>
                <a:lnTo>
                  <a:pt x="0" y="0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136260" y="1190371"/>
            <a:ext cx="3057525" cy="1898650"/>
            <a:chOff x="5136260" y="1190371"/>
            <a:chExt cx="3057525" cy="1898650"/>
          </a:xfrm>
        </p:grpSpPr>
        <p:sp>
          <p:nvSpPr>
            <p:cNvPr id="9" name="object 9"/>
            <p:cNvSpPr/>
            <p:nvPr/>
          </p:nvSpPr>
          <p:spPr>
            <a:xfrm>
              <a:off x="8053831" y="2763774"/>
              <a:ext cx="138430" cy="323215"/>
            </a:xfrm>
            <a:custGeom>
              <a:avLst/>
              <a:gdLst/>
              <a:ahLst/>
              <a:cxnLst/>
              <a:rect l="l" t="t" r="r" b="b"/>
              <a:pathLst>
                <a:path w="138429" h="323214">
                  <a:moveTo>
                    <a:pt x="0" y="323214"/>
                  </a:moveTo>
                  <a:lnTo>
                    <a:pt x="137922" y="0"/>
                  </a:lnTo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2610" y="1196721"/>
              <a:ext cx="883919" cy="278130"/>
            </a:xfrm>
            <a:custGeom>
              <a:avLst/>
              <a:gdLst/>
              <a:ahLst/>
              <a:cxnLst/>
              <a:rect l="l" t="t" r="r" b="b"/>
              <a:pathLst>
                <a:path w="883920" h="278130">
                  <a:moveTo>
                    <a:pt x="0" y="277749"/>
                  </a:moveTo>
                  <a:lnTo>
                    <a:pt x="883729" y="277749"/>
                  </a:lnTo>
                  <a:lnTo>
                    <a:pt x="883729" y="0"/>
                  </a:lnTo>
                  <a:lnTo>
                    <a:pt x="0" y="0"/>
                  </a:lnTo>
                  <a:lnTo>
                    <a:pt x="0" y="277749"/>
                  </a:lnTo>
                  <a:close/>
                </a:path>
              </a:pathLst>
            </a:custGeom>
            <a:ln w="127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48960" y="1236726"/>
            <a:ext cx="8712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Adresler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5691" y="368681"/>
            <a:ext cx="851535" cy="288290"/>
          </a:xfrm>
          <a:custGeom>
            <a:avLst/>
            <a:gdLst/>
            <a:ahLst/>
            <a:cxnLst/>
            <a:rect l="l" t="t" r="r" b="b"/>
            <a:pathLst>
              <a:path w="851535" h="288290">
                <a:moveTo>
                  <a:pt x="0" y="144018"/>
                </a:moveTo>
                <a:lnTo>
                  <a:pt x="21692" y="98511"/>
                </a:lnTo>
                <a:lnTo>
                  <a:pt x="82100" y="58978"/>
                </a:lnTo>
                <a:lnTo>
                  <a:pt x="124634" y="42195"/>
                </a:lnTo>
                <a:lnTo>
                  <a:pt x="174220" y="27797"/>
                </a:lnTo>
                <a:lnTo>
                  <a:pt x="229983" y="16082"/>
                </a:lnTo>
                <a:lnTo>
                  <a:pt x="291047" y="7345"/>
                </a:lnTo>
                <a:lnTo>
                  <a:pt x="356537" y="1885"/>
                </a:lnTo>
                <a:lnTo>
                  <a:pt x="425577" y="0"/>
                </a:lnTo>
                <a:lnTo>
                  <a:pt x="494582" y="1885"/>
                </a:lnTo>
                <a:lnTo>
                  <a:pt x="560044" y="7345"/>
                </a:lnTo>
                <a:lnTo>
                  <a:pt x="621087" y="16082"/>
                </a:lnTo>
                <a:lnTo>
                  <a:pt x="676833" y="27797"/>
                </a:lnTo>
                <a:lnTo>
                  <a:pt x="726408" y="42195"/>
                </a:lnTo>
                <a:lnTo>
                  <a:pt x="768934" y="58978"/>
                </a:lnTo>
                <a:lnTo>
                  <a:pt x="803535" y="77849"/>
                </a:lnTo>
                <a:lnTo>
                  <a:pt x="845458" y="120666"/>
                </a:lnTo>
                <a:lnTo>
                  <a:pt x="851027" y="144018"/>
                </a:lnTo>
                <a:lnTo>
                  <a:pt x="845458" y="167369"/>
                </a:lnTo>
                <a:lnTo>
                  <a:pt x="829335" y="189524"/>
                </a:lnTo>
                <a:lnTo>
                  <a:pt x="768934" y="229057"/>
                </a:lnTo>
                <a:lnTo>
                  <a:pt x="726408" y="245840"/>
                </a:lnTo>
                <a:lnTo>
                  <a:pt x="676833" y="260238"/>
                </a:lnTo>
                <a:lnTo>
                  <a:pt x="621087" y="271953"/>
                </a:lnTo>
                <a:lnTo>
                  <a:pt x="560044" y="280690"/>
                </a:lnTo>
                <a:lnTo>
                  <a:pt x="494582" y="286150"/>
                </a:lnTo>
                <a:lnTo>
                  <a:pt x="425577" y="288036"/>
                </a:lnTo>
                <a:lnTo>
                  <a:pt x="356537" y="286150"/>
                </a:lnTo>
                <a:lnTo>
                  <a:pt x="291047" y="280690"/>
                </a:lnTo>
                <a:lnTo>
                  <a:pt x="229983" y="271953"/>
                </a:lnTo>
                <a:lnTo>
                  <a:pt x="174220" y="260238"/>
                </a:lnTo>
                <a:lnTo>
                  <a:pt x="124634" y="245840"/>
                </a:lnTo>
                <a:lnTo>
                  <a:pt x="82100" y="229057"/>
                </a:lnTo>
                <a:lnTo>
                  <a:pt x="47495" y="210186"/>
                </a:lnTo>
                <a:lnTo>
                  <a:pt x="5569" y="167369"/>
                </a:lnTo>
                <a:lnTo>
                  <a:pt x="0" y="144018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67273" y="337184"/>
            <a:ext cx="433705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61925" marR="5080" indent="-149860">
              <a:lnSpc>
                <a:spcPts val="1250"/>
              </a:lnSpc>
              <a:spcBef>
                <a:spcPts val="155"/>
              </a:spcBef>
            </a:pP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</a:t>
            </a:r>
            <a:r>
              <a:rPr sz="105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05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s_ 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5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6153" y="0"/>
            <a:ext cx="792480" cy="303530"/>
          </a:xfrm>
          <a:custGeom>
            <a:avLst/>
            <a:gdLst/>
            <a:ahLst/>
            <a:cxnLst/>
            <a:rect l="l" t="t" r="r" b="b"/>
            <a:pathLst>
              <a:path w="792479" h="303530">
                <a:moveTo>
                  <a:pt x="0" y="151765"/>
                </a:moveTo>
                <a:lnTo>
                  <a:pt x="20187" y="103794"/>
                </a:lnTo>
                <a:lnTo>
                  <a:pt x="76403" y="62133"/>
                </a:lnTo>
                <a:lnTo>
                  <a:pt x="115982" y="44450"/>
                </a:lnTo>
                <a:lnTo>
                  <a:pt x="162123" y="29281"/>
                </a:lnTo>
                <a:lnTo>
                  <a:pt x="214008" y="16939"/>
                </a:lnTo>
                <a:lnTo>
                  <a:pt x="270824" y="7736"/>
                </a:lnTo>
                <a:lnTo>
                  <a:pt x="331755" y="1986"/>
                </a:lnTo>
                <a:lnTo>
                  <a:pt x="395986" y="0"/>
                </a:lnTo>
                <a:lnTo>
                  <a:pt x="460250" y="1986"/>
                </a:lnTo>
                <a:lnTo>
                  <a:pt x="521209" y="7736"/>
                </a:lnTo>
                <a:lnTo>
                  <a:pt x="578046" y="16939"/>
                </a:lnTo>
                <a:lnTo>
                  <a:pt x="629948" y="29281"/>
                </a:lnTo>
                <a:lnTo>
                  <a:pt x="676100" y="44450"/>
                </a:lnTo>
                <a:lnTo>
                  <a:pt x="715687" y="62133"/>
                </a:lnTo>
                <a:lnTo>
                  <a:pt x="771910" y="103794"/>
                </a:lnTo>
                <a:lnTo>
                  <a:pt x="792099" y="151765"/>
                </a:lnTo>
                <a:lnTo>
                  <a:pt x="786916" y="176379"/>
                </a:lnTo>
                <a:lnTo>
                  <a:pt x="771910" y="199722"/>
                </a:lnTo>
                <a:lnTo>
                  <a:pt x="715687" y="241351"/>
                </a:lnTo>
                <a:lnTo>
                  <a:pt x="676100" y="259016"/>
                </a:lnTo>
                <a:lnTo>
                  <a:pt x="629948" y="274166"/>
                </a:lnTo>
                <a:lnTo>
                  <a:pt x="578046" y="286491"/>
                </a:lnTo>
                <a:lnTo>
                  <a:pt x="521209" y="295679"/>
                </a:lnTo>
                <a:lnTo>
                  <a:pt x="460250" y="301420"/>
                </a:lnTo>
                <a:lnTo>
                  <a:pt x="395986" y="303402"/>
                </a:lnTo>
                <a:lnTo>
                  <a:pt x="331755" y="301420"/>
                </a:lnTo>
                <a:lnTo>
                  <a:pt x="270824" y="295679"/>
                </a:lnTo>
                <a:lnTo>
                  <a:pt x="214008" y="286491"/>
                </a:lnTo>
                <a:lnTo>
                  <a:pt x="162123" y="274166"/>
                </a:lnTo>
                <a:lnTo>
                  <a:pt x="115982" y="259016"/>
                </a:lnTo>
                <a:lnTo>
                  <a:pt x="76403" y="241351"/>
                </a:lnTo>
                <a:lnTo>
                  <a:pt x="20187" y="199722"/>
                </a:lnTo>
                <a:lnTo>
                  <a:pt x="0" y="151765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02273" y="55828"/>
            <a:ext cx="38671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add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78728" y="404622"/>
            <a:ext cx="936625" cy="344805"/>
          </a:xfrm>
          <a:custGeom>
            <a:avLst/>
            <a:gdLst/>
            <a:ahLst/>
            <a:cxnLst/>
            <a:rect l="l" t="t" r="r" b="b"/>
            <a:pathLst>
              <a:path w="936625" h="344805">
                <a:moveTo>
                  <a:pt x="0" y="172212"/>
                </a:moveTo>
                <a:lnTo>
                  <a:pt x="19816" y="122470"/>
                </a:lnTo>
                <a:lnTo>
                  <a:pt x="75408" y="78435"/>
                </a:lnTo>
                <a:lnTo>
                  <a:pt x="114810" y="59223"/>
                </a:lnTo>
                <a:lnTo>
                  <a:pt x="160985" y="42236"/>
                </a:lnTo>
                <a:lnTo>
                  <a:pt x="213209" y="27741"/>
                </a:lnTo>
                <a:lnTo>
                  <a:pt x="270758" y="16003"/>
                </a:lnTo>
                <a:lnTo>
                  <a:pt x="332909" y="7290"/>
                </a:lnTo>
                <a:lnTo>
                  <a:pt x="398938" y="1866"/>
                </a:lnTo>
                <a:lnTo>
                  <a:pt x="468122" y="0"/>
                </a:lnTo>
                <a:lnTo>
                  <a:pt x="537274" y="1866"/>
                </a:lnTo>
                <a:lnTo>
                  <a:pt x="603277" y="7290"/>
                </a:lnTo>
                <a:lnTo>
                  <a:pt x="665407" y="16003"/>
                </a:lnTo>
                <a:lnTo>
                  <a:pt x="722940" y="27741"/>
                </a:lnTo>
                <a:lnTo>
                  <a:pt x="775152" y="42236"/>
                </a:lnTo>
                <a:lnTo>
                  <a:pt x="821318" y="59223"/>
                </a:lnTo>
                <a:lnTo>
                  <a:pt x="860714" y="78435"/>
                </a:lnTo>
                <a:lnTo>
                  <a:pt x="892616" y="99606"/>
                </a:lnTo>
                <a:lnTo>
                  <a:pt x="931042" y="146760"/>
                </a:lnTo>
                <a:lnTo>
                  <a:pt x="936117" y="172212"/>
                </a:lnTo>
                <a:lnTo>
                  <a:pt x="931042" y="197631"/>
                </a:lnTo>
                <a:lnTo>
                  <a:pt x="916300" y="221896"/>
                </a:lnTo>
                <a:lnTo>
                  <a:pt x="860714" y="265894"/>
                </a:lnTo>
                <a:lnTo>
                  <a:pt x="821318" y="285094"/>
                </a:lnTo>
                <a:lnTo>
                  <a:pt x="775152" y="302072"/>
                </a:lnTo>
                <a:lnTo>
                  <a:pt x="722940" y="316561"/>
                </a:lnTo>
                <a:lnTo>
                  <a:pt x="665407" y="328295"/>
                </a:lnTo>
                <a:lnTo>
                  <a:pt x="603277" y="337007"/>
                </a:lnTo>
                <a:lnTo>
                  <a:pt x="537274" y="342430"/>
                </a:lnTo>
                <a:lnTo>
                  <a:pt x="468122" y="344297"/>
                </a:lnTo>
                <a:lnTo>
                  <a:pt x="398938" y="342430"/>
                </a:lnTo>
                <a:lnTo>
                  <a:pt x="332909" y="337007"/>
                </a:lnTo>
                <a:lnTo>
                  <a:pt x="270758" y="328295"/>
                </a:lnTo>
                <a:lnTo>
                  <a:pt x="213209" y="316561"/>
                </a:lnTo>
                <a:lnTo>
                  <a:pt x="160985" y="302072"/>
                </a:lnTo>
                <a:lnTo>
                  <a:pt x="114810" y="285094"/>
                </a:lnTo>
                <a:lnTo>
                  <a:pt x="75408" y="265894"/>
                </a:lnTo>
                <a:lnTo>
                  <a:pt x="43502" y="244739"/>
                </a:lnTo>
                <a:lnTo>
                  <a:pt x="5074" y="197631"/>
                </a:lnTo>
                <a:lnTo>
                  <a:pt x="0" y="172212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24346" y="481329"/>
            <a:ext cx="4502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binaNo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63592" y="692658"/>
            <a:ext cx="779145" cy="241935"/>
          </a:xfrm>
          <a:custGeom>
            <a:avLst/>
            <a:gdLst/>
            <a:ahLst/>
            <a:cxnLst/>
            <a:rect l="l" t="t" r="r" b="b"/>
            <a:pathLst>
              <a:path w="779145" h="241934">
                <a:moveTo>
                  <a:pt x="0" y="120903"/>
                </a:moveTo>
                <a:lnTo>
                  <a:pt x="24366" y="78705"/>
                </a:lnTo>
                <a:lnTo>
                  <a:pt x="91601" y="42995"/>
                </a:lnTo>
                <a:lnTo>
                  <a:pt x="138545" y="28425"/>
                </a:lnTo>
                <a:lnTo>
                  <a:pt x="192908" y="16500"/>
                </a:lnTo>
                <a:lnTo>
                  <a:pt x="253589" y="7560"/>
                </a:lnTo>
                <a:lnTo>
                  <a:pt x="319489" y="1946"/>
                </a:lnTo>
                <a:lnTo>
                  <a:pt x="389509" y="0"/>
                </a:lnTo>
                <a:lnTo>
                  <a:pt x="459528" y="1946"/>
                </a:lnTo>
                <a:lnTo>
                  <a:pt x="525428" y="7560"/>
                </a:lnTo>
                <a:lnTo>
                  <a:pt x="586109" y="16500"/>
                </a:lnTo>
                <a:lnTo>
                  <a:pt x="640472" y="28425"/>
                </a:lnTo>
                <a:lnTo>
                  <a:pt x="687416" y="42995"/>
                </a:lnTo>
                <a:lnTo>
                  <a:pt x="725842" y="59868"/>
                </a:lnTo>
                <a:lnTo>
                  <a:pt x="772743" y="99163"/>
                </a:lnTo>
                <a:lnTo>
                  <a:pt x="779018" y="120903"/>
                </a:lnTo>
                <a:lnTo>
                  <a:pt x="772743" y="142644"/>
                </a:lnTo>
                <a:lnTo>
                  <a:pt x="754651" y="163102"/>
                </a:lnTo>
                <a:lnTo>
                  <a:pt x="687416" y="198812"/>
                </a:lnTo>
                <a:lnTo>
                  <a:pt x="640472" y="213382"/>
                </a:lnTo>
                <a:lnTo>
                  <a:pt x="586109" y="225307"/>
                </a:lnTo>
                <a:lnTo>
                  <a:pt x="525428" y="234247"/>
                </a:lnTo>
                <a:lnTo>
                  <a:pt x="459528" y="239861"/>
                </a:lnTo>
                <a:lnTo>
                  <a:pt x="389509" y="241807"/>
                </a:lnTo>
                <a:lnTo>
                  <a:pt x="319489" y="239861"/>
                </a:lnTo>
                <a:lnTo>
                  <a:pt x="253589" y="234247"/>
                </a:lnTo>
                <a:lnTo>
                  <a:pt x="192908" y="225307"/>
                </a:lnTo>
                <a:lnTo>
                  <a:pt x="138545" y="213382"/>
                </a:lnTo>
                <a:lnTo>
                  <a:pt x="91601" y="198812"/>
                </a:lnTo>
                <a:lnTo>
                  <a:pt x="53175" y="181939"/>
                </a:lnTo>
                <a:lnTo>
                  <a:pt x="6274" y="142644"/>
                </a:lnTo>
                <a:lnTo>
                  <a:pt x="0" y="120903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67554" y="718184"/>
            <a:ext cx="3727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6332" y="1268730"/>
            <a:ext cx="530225" cy="213995"/>
          </a:xfrm>
          <a:custGeom>
            <a:avLst/>
            <a:gdLst/>
            <a:ahLst/>
            <a:cxnLst/>
            <a:rect l="l" t="t" r="r" b="b"/>
            <a:pathLst>
              <a:path w="530225" h="213994">
                <a:moveTo>
                  <a:pt x="0" y="106934"/>
                </a:moveTo>
                <a:lnTo>
                  <a:pt x="26931" y="59908"/>
                </a:lnTo>
                <a:lnTo>
                  <a:pt x="99254" y="23493"/>
                </a:lnTo>
                <a:lnTo>
                  <a:pt x="148465" y="10869"/>
                </a:lnTo>
                <a:lnTo>
                  <a:pt x="204260" y="2824"/>
                </a:lnTo>
                <a:lnTo>
                  <a:pt x="265049" y="0"/>
                </a:lnTo>
                <a:lnTo>
                  <a:pt x="325844" y="2824"/>
                </a:lnTo>
                <a:lnTo>
                  <a:pt x="381657" y="10869"/>
                </a:lnTo>
                <a:lnTo>
                  <a:pt x="430893" y="23493"/>
                </a:lnTo>
                <a:lnTo>
                  <a:pt x="471961" y="40053"/>
                </a:lnTo>
                <a:lnTo>
                  <a:pt x="523220" y="82415"/>
                </a:lnTo>
                <a:lnTo>
                  <a:pt x="530225" y="106934"/>
                </a:lnTo>
                <a:lnTo>
                  <a:pt x="523220" y="131452"/>
                </a:lnTo>
                <a:lnTo>
                  <a:pt x="503268" y="153959"/>
                </a:lnTo>
                <a:lnTo>
                  <a:pt x="430893" y="190374"/>
                </a:lnTo>
                <a:lnTo>
                  <a:pt x="381657" y="202998"/>
                </a:lnTo>
                <a:lnTo>
                  <a:pt x="325844" y="211043"/>
                </a:lnTo>
                <a:lnTo>
                  <a:pt x="265049" y="213868"/>
                </a:lnTo>
                <a:lnTo>
                  <a:pt x="204260" y="211043"/>
                </a:lnTo>
                <a:lnTo>
                  <a:pt x="148465" y="202998"/>
                </a:lnTo>
                <a:lnTo>
                  <a:pt x="99254" y="190374"/>
                </a:lnTo>
                <a:lnTo>
                  <a:pt x="58213" y="173814"/>
                </a:lnTo>
                <a:lnTo>
                  <a:pt x="6997" y="131452"/>
                </a:lnTo>
                <a:lnTo>
                  <a:pt x="0" y="106934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01814" y="1280541"/>
            <a:ext cx="2032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72225" y="836675"/>
            <a:ext cx="1111885" cy="390525"/>
          </a:xfrm>
          <a:custGeom>
            <a:avLst/>
            <a:gdLst/>
            <a:ahLst/>
            <a:cxnLst/>
            <a:rect l="l" t="t" r="r" b="b"/>
            <a:pathLst>
              <a:path w="1111884" h="390525">
                <a:moveTo>
                  <a:pt x="0" y="195325"/>
                </a:moveTo>
                <a:lnTo>
                  <a:pt x="16971" y="147249"/>
                </a:lnTo>
                <a:lnTo>
                  <a:pt x="65106" y="103525"/>
                </a:lnTo>
                <a:lnTo>
                  <a:pt x="99557" y="83755"/>
                </a:lnTo>
                <a:lnTo>
                  <a:pt x="140237" y="65623"/>
                </a:lnTo>
                <a:lnTo>
                  <a:pt x="186624" y="49313"/>
                </a:lnTo>
                <a:lnTo>
                  <a:pt x="238198" y="35010"/>
                </a:lnTo>
                <a:lnTo>
                  <a:pt x="294436" y="22895"/>
                </a:lnTo>
                <a:lnTo>
                  <a:pt x="354819" y="13154"/>
                </a:lnTo>
                <a:lnTo>
                  <a:pt x="418825" y="5968"/>
                </a:lnTo>
                <a:lnTo>
                  <a:pt x="485934" y="1522"/>
                </a:lnTo>
                <a:lnTo>
                  <a:pt x="555625" y="0"/>
                </a:lnTo>
                <a:lnTo>
                  <a:pt x="625342" y="1522"/>
                </a:lnTo>
                <a:lnTo>
                  <a:pt x="692474" y="5968"/>
                </a:lnTo>
                <a:lnTo>
                  <a:pt x="756499" y="13154"/>
                </a:lnTo>
                <a:lnTo>
                  <a:pt x="816898" y="22895"/>
                </a:lnTo>
                <a:lnTo>
                  <a:pt x="873149" y="35010"/>
                </a:lnTo>
                <a:lnTo>
                  <a:pt x="924732" y="49313"/>
                </a:lnTo>
                <a:lnTo>
                  <a:pt x="971126" y="65623"/>
                </a:lnTo>
                <a:lnTo>
                  <a:pt x="1011811" y="83755"/>
                </a:lnTo>
                <a:lnTo>
                  <a:pt x="1046266" y="103525"/>
                </a:lnTo>
                <a:lnTo>
                  <a:pt x="1094405" y="147249"/>
                </a:lnTo>
                <a:lnTo>
                  <a:pt x="1111377" y="195325"/>
                </a:lnTo>
                <a:lnTo>
                  <a:pt x="1107047" y="219814"/>
                </a:lnTo>
                <a:lnTo>
                  <a:pt x="1094405" y="243394"/>
                </a:lnTo>
                <a:lnTo>
                  <a:pt x="1046266" y="287097"/>
                </a:lnTo>
                <a:lnTo>
                  <a:pt x="1011811" y="306855"/>
                </a:lnTo>
                <a:lnTo>
                  <a:pt x="971126" y="324972"/>
                </a:lnTo>
                <a:lnTo>
                  <a:pt x="924732" y="341267"/>
                </a:lnTo>
                <a:lnTo>
                  <a:pt x="873149" y="355556"/>
                </a:lnTo>
                <a:lnTo>
                  <a:pt x="816898" y="367657"/>
                </a:lnTo>
                <a:lnTo>
                  <a:pt x="756499" y="377388"/>
                </a:lnTo>
                <a:lnTo>
                  <a:pt x="692474" y="384564"/>
                </a:lnTo>
                <a:lnTo>
                  <a:pt x="625342" y="389004"/>
                </a:lnTo>
                <a:lnTo>
                  <a:pt x="555625" y="390525"/>
                </a:lnTo>
                <a:lnTo>
                  <a:pt x="485934" y="389004"/>
                </a:lnTo>
                <a:lnTo>
                  <a:pt x="418825" y="384564"/>
                </a:lnTo>
                <a:lnTo>
                  <a:pt x="354819" y="377388"/>
                </a:lnTo>
                <a:lnTo>
                  <a:pt x="294436" y="367657"/>
                </a:lnTo>
                <a:lnTo>
                  <a:pt x="238198" y="355556"/>
                </a:lnTo>
                <a:lnTo>
                  <a:pt x="186624" y="341267"/>
                </a:lnTo>
                <a:lnTo>
                  <a:pt x="140237" y="324972"/>
                </a:lnTo>
                <a:lnTo>
                  <a:pt x="99557" y="306855"/>
                </a:lnTo>
                <a:lnTo>
                  <a:pt x="65106" y="287097"/>
                </a:lnTo>
                <a:lnTo>
                  <a:pt x="16971" y="243394"/>
                </a:lnTo>
                <a:lnTo>
                  <a:pt x="0" y="195325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83502" y="936752"/>
            <a:ext cx="49593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3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aha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lle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23919" y="980694"/>
            <a:ext cx="766445" cy="278130"/>
          </a:xfrm>
          <a:custGeom>
            <a:avLst/>
            <a:gdLst/>
            <a:ahLst/>
            <a:cxnLst/>
            <a:rect l="l" t="t" r="r" b="b"/>
            <a:pathLst>
              <a:path w="766445" h="278130">
                <a:moveTo>
                  <a:pt x="0" y="138937"/>
                </a:moveTo>
                <a:lnTo>
                  <a:pt x="23957" y="90468"/>
                </a:lnTo>
                <a:lnTo>
                  <a:pt x="90060" y="49432"/>
                </a:lnTo>
                <a:lnTo>
                  <a:pt x="136211" y="32684"/>
                </a:lnTo>
                <a:lnTo>
                  <a:pt x="189653" y="18974"/>
                </a:lnTo>
                <a:lnTo>
                  <a:pt x="249304" y="8695"/>
                </a:lnTo>
                <a:lnTo>
                  <a:pt x="314081" y="2239"/>
                </a:lnTo>
                <a:lnTo>
                  <a:pt x="382904" y="0"/>
                </a:lnTo>
                <a:lnTo>
                  <a:pt x="451765" y="2239"/>
                </a:lnTo>
                <a:lnTo>
                  <a:pt x="516573" y="8695"/>
                </a:lnTo>
                <a:lnTo>
                  <a:pt x="576246" y="18974"/>
                </a:lnTo>
                <a:lnTo>
                  <a:pt x="629703" y="32684"/>
                </a:lnTo>
                <a:lnTo>
                  <a:pt x="675865" y="49432"/>
                </a:lnTo>
                <a:lnTo>
                  <a:pt x="713650" y="68824"/>
                </a:lnTo>
                <a:lnTo>
                  <a:pt x="759767" y="113970"/>
                </a:lnTo>
                <a:lnTo>
                  <a:pt x="765936" y="138937"/>
                </a:lnTo>
                <a:lnTo>
                  <a:pt x="759767" y="163901"/>
                </a:lnTo>
                <a:lnTo>
                  <a:pt x="741978" y="187391"/>
                </a:lnTo>
                <a:lnTo>
                  <a:pt x="675865" y="228390"/>
                </a:lnTo>
                <a:lnTo>
                  <a:pt x="629703" y="245117"/>
                </a:lnTo>
                <a:lnTo>
                  <a:pt x="576246" y="258807"/>
                </a:lnTo>
                <a:lnTo>
                  <a:pt x="516573" y="269069"/>
                </a:lnTo>
                <a:lnTo>
                  <a:pt x="451765" y="275514"/>
                </a:lnTo>
                <a:lnTo>
                  <a:pt x="382904" y="277748"/>
                </a:lnTo>
                <a:lnTo>
                  <a:pt x="314081" y="275514"/>
                </a:lnTo>
                <a:lnTo>
                  <a:pt x="249304" y="269069"/>
                </a:lnTo>
                <a:lnTo>
                  <a:pt x="189653" y="258807"/>
                </a:lnTo>
                <a:lnTo>
                  <a:pt x="136211" y="245117"/>
                </a:lnTo>
                <a:lnTo>
                  <a:pt x="90060" y="228390"/>
                </a:lnTo>
                <a:lnTo>
                  <a:pt x="52281" y="209018"/>
                </a:lnTo>
                <a:lnTo>
                  <a:pt x="6169" y="163901"/>
                </a:lnTo>
                <a:lnTo>
                  <a:pt x="0" y="138937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92904" y="1024254"/>
            <a:ext cx="2279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ilce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6243" y="1484757"/>
            <a:ext cx="530225" cy="231775"/>
          </a:xfrm>
          <a:custGeom>
            <a:avLst/>
            <a:gdLst/>
            <a:ahLst/>
            <a:cxnLst/>
            <a:rect l="l" t="t" r="r" b="b"/>
            <a:pathLst>
              <a:path w="530225" h="231775">
                <a:moveTo>
                  <a:pt x="0" y="115696"/>
                </a:moveTo>
                <a:lnTo>
                  <a:pt x="26931" y="64823"/>
                </a:lnTo>
                <a:lnTo>
                  <a:pt x="99254" y="25422"/>
                </a:lnTo>
                <a:lnTo>
                  <a:pt x="148465" y="11762"/>
                </a:lnTo>
                <a:lnTo>
                  <a:pt x="204260" y="3056"/>
                </a:lnTo>
                <a:lnTo>
                  <a:pt x="265049" y="0"/>
                </a:lnTo>
                <a:lnTo>
                  <a:pt x="325844" y="3056"/>
                </a:lnTo>
                <a:lnTo>
                  <a:pt x="381657" y="11762"/>
                </a:lnTo>
                <a:lnTo>
                  <a:pt x="430893" y="25422"/>
                </a:lnTo>
                <a:lnTo>
                  <a:pt x="471961" y="43341"/>
                </a:lnTo>
                <a:lnTo>
                  <a:pt x="523220" y="89173"/>
                </a:lnTo>
                <a:lnTo>
                  <a:pt x="530225" y="115696"/>
                </a:lnTo>
                <a:lnTo>
                  <a:pt x="523220" y="142267"/>
                </a:lnTo>
                <a:lnTo>
                  <a:pt x="503268" y="166651"/>
                </a:lnTo>
                <a:lnTo>
                  <a:pt x="430893" y="206088"/>
                </a:lnTo>
                <a:lnTo>
                  <a:pt x="381657" y="219755"/>
                </a:lnTo>
                <a:lnTo>
                  <a:pt x="325844" y="228464"/>
                </a:lnTo>
                <a:lnTo>
                  <a:pt x="265049" y="231520"/>
                </a:lnTo>
                <a:lnTo>
                  <a:pt x="204260" y="228464"/>
                </a:lnTo>
                <a:lnTo>
                  <a:pt x="148465" y="219755"/>
                </a:lnTo>
                <a:lnTo>
                  <a:pt x="99254" y="206088"/>
                </a:lnTo>
                <a:lnTo>
                  <a:pt x="58213" y="188155"/>
                </a:lnTo>
                <a:lnTo>
                  <a:pt x="6997" y="142267"/>
                </a:lnTo>
                <a:lnTo>
                  <a:pt x="0" y="115696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39508" y="1505458"/>
            <a:ext cx="863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91584" y="234950"/>
            <a:ext cx="766445" cy="324485"/>
          </a:xfrm>
          <a:custGeom>
            <a:avLst/>
            <a:gdLst/>
            <a:ahLst/>
            <a:cxnLst/>
            <a:rect l="l" t="t" r="r" b="b"/>
            <a:pathLst>
              <a:path w="766445" h="324484">
                <a:moveTo>
                  <a:pt x="0" y="162051"/>
                </a:moveTo>
                <a:lnTo>
                  <a:pt x="19523" y="110817"/>
                </a:lnTo>
                <a:lnTo>
                  <a:pt x="73891" y="66330"/>
                </a:lnTo>
                <a:lnTo>
                  <a:pt x="112172" y="47450"/>
                </a:lnTo>
                <a:lnTo>
                  <a:pt x="156801" y="31256"/>
                </a:lnTo>
                <a:lnTo>
                  <a:pt x="206989" y="18081"/>
                </a:lnTo>
                <a:lnTo>
                  <a:pt x="261949" y="8258"/>
                </a:lnTo>
                <a:lnTo>
                  <a:pt x="320892" y="2120"/>
                </a:lnTo>
                <a:lnTo>
                  <a:pt x="383031" y="0"/>
                </a:lnTo>
                <a:lnTo>
                  <a:pt x="445136" y="2120"/>
                </a:lnTo>
                <a:lnTo>
                  <a:pt x="504052" y="8258"/>
                </a:lnTo>
                <a:lnTo>
                  <a:pt x="558991" y="18081"/>
                </a:lnTo>
                <a:lnTo>
                  <a:pt x="609163" y="31256"/>
                </a:lnTo>
                <a:lnTo>
                  <a:pt x="653780" y="47450"/>
                </a:lnTo>
                <a:lnTo>
                  <a:pt x="692053" y="66330"/>
                </a:lnTo>
                <a:lnTo>
                  <a:pt x="746414" y="110817"/>
                </a:lnTo>
                <a:lnTo>
                  <a:pt x="765937" y="162051"/>
                </a:lnTo>
                <a:lnTo>
                  <a:pt x="760924" y="188312"/>
                </a:lnTo>
                <a:lnTo>
                  <a:pt x="746414" y="213224"/>
                </a:lnTo>
                <a:lnTo>
                  <a:pt x="692053" y="257673"/>
                </a:lnTo>
                <a:lnTo>
                  <a:pt x="653780" y="276542"/>
                </a:lnTo>
                <a:lnTo>
                  <a:pt x="609163" y="292728"/>
                </a:lnTo>
                <a:lnTo>
                  <a:pt x="558991" y="305899"/>
                </a:lnTo>
                <a:lnTo>
                  <a:pt x="504052" y="315719"/>
                </a:lnTo>
                <a:lnTo>
                  <a:pt x="445136" y="321857"/>
                </a:lnTo>
                <a:lnTo>
                  <a:pt x="383031" y="323976"/>
                </a:lnTo>
                <a:lnTo>
                  <a:pt x="320892" y="321857"/>
                </a:lnTo>
                <a:lnTo>
                  <a:pt x="261949" y="315719"/>
                </a:lnTo>
                <a:lnTo>
                  <a:pt x="206989" y="305899"/>
                </a:lnTo>
                <a:lnTo>
                  <a:pt x="156801" y="292728"/>
                </a:lnTo>
                <a:lnTo>
                  <a:pt x="112172" y="276542"/>
                </a:lnTo>
                <a:lnTo>
                  <a:pt x="73891" y="257673"/>
                </a:lnTo>
                <a:lnTo>
                  <a:pt x="19523" y="213224"/>
                </a:lnTo>
                <a:lnTo>
                  <a:pt x="0" y="162051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9864" y="221360"/>
            <a:ext cx="35306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1590" marR="5080" indent="-9525">
              <a:lnSpc>
                <a:spcPts val="1250"/>
              </a:lnSpc>
              <a:spcBef>
                <a:spcPts val="155"/>
              </a:spcBef>
            </a:pPr>
            <a:r>
              <a:rPr sz="1050" spc="10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a  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od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35883" y="3476244"/>
            <a:ext cx="883919" cy="324485"/>
          </a:xfrm>
          <a:custGeom>
            <a:avLst/>
            <a:gdLst/>
            <a:ahLst/>
            <a:cxnLst/>
            <a:rect l="l" t="t" r="r" b="b"/>
            <a:pathLst>
              <a:path w="883920" h="324485">
                <a:moveTo>
                  <a:pt x="0" y="162051"/>
                </a:moveTo>
                <a:lnTo>
                  <a:pt x="18710" y="115282"/>
                </a:lnTo>
                <a:lnTo>
                  <a:pt x="71194" y="73853"/>
                </a:lnTo>
                <a:lnTo>
                  <a:pt x="108391" y="55770"/>
                </a:lnTo>
                <a:lnTo>
                  <a:pt x="151978" y="39779"/>
                </a:lnTo>
                <a:lnTo>
                  <a:pt x="201272" y="26130"/>
                </a:lnTo>
                <a:lnTo>
                  <a:pt x="255589" y="15076"/>
                </a:lnTo>
                <a:lnTo>
                  <a:pt x="314244" y="6868"/>
                </a:lnTo>
                <a:lnTo>
                  <a:pt x="376553" y="1759"/>
                </a:lnTo>
                <a:lnTo>
                  <a:pt x="441832" y="0"/>
                </a:lnTo>
                <a:lnTo>
                  <a:pt x="507144" y="1759"/>
                </a:lnTo>
                <a:lnTo>
                  <a:pt x="569479" y="6868"/>
                </a:lnTo>
                <a:lnTo>
                  <a:pt x="628154" y="15076"/>
                </a:lnTo>
                <a:lnTo>
                  <a:pt x="682487" y="26130"/>
                </a:lnTo>
                <a:lnTo>
                  <a:pt x="731793" y="39779"/>
                </a:lnTo>
                <a:lnTo>
                  <a:pt x="775389" y="55770"/>
                </a:lnTo>
                <a:lnTo>
                  <a:pt x="812592" y="73853"/>
                </a:lnTo>
                <a:lnTo>
                  <a:pt x="865081" y="115282"/>
                </a:lnTo>
                <a:lnTo>
                  <a:pt x="883792" y="162051"/>
                </a:lnTo>
                <a:lnTo>
                  <a:pt x="879001" y="186007"/>
                </a:lnTo>
                <a:lnTo>
                  <a:pt x="865081" y="208867"/>
                </a:lnTo>
                <a:lnTo>
                  <a:pt x="812592" y="250306"/>
                </a:lnTo>
                <a:lnTo>
                  <a:pt x="775389" y="268384"/>
                </a:lnTo>
                <a:lnTo>
                  <a:pt x="731793" y="284367"/>
                </a:lnTo>
                <a:lnTo>
                  <a:pt x="682487" y="298005"/>
                </a:lnTo>
                <a:lnTo>
                  <a:pt x="628154" y="309048"/>
                </a:lnTo>
                <a:lnTo>
                  <a:pt x="569479" y="317245"/>
                </a:lnTo>
                <a:lnTo>
                  <a:pt x="507144" y="322347"/>
                </a:lnTo>
                <a:lnTo>
                  <a:pt x="441832" y="324103"/>
                </a:lnTo>
                <a:lnTo>
                  <a:pt x="376553" y="322347"/>
                </a:lnTo>
                <a:lnTo>
                  <a:pt x="314244" y="317245"/>
                </a:lnTo>
                <a:lnTo>
                  <a:pt x="255589" y="309048"/>
                </a:lnTo>
                <a:lnTo>
                  <a:pt x="201272" y="298005"/>
                </a:lnTo>
                <a:lnTo>
                  <a:pt x="151978" y="284367"/>
                </a:lnTo>
                <a:lnTo>
                  <a:pt x="108391" y="268384"/>
                </a:lnTo>
                <a:lnTo>
                  <a:pt x="71194" y="250306"/>
                </a:lnTo>
                <a:lnTo>
                  <a:pt x="18710" y="208867"/>
                </a:lnTo>
                <a:lnTo>
                  <a:pt x="0" y="162051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0035" y="3501009"/>
            <a:ext cx="1080135" cy="288290"/>
          </a:xfrm>
          <a:prstGeom prst="rect">
            <a:avLst/>
          </a:prstGeom>
          <a:ln w="12700">
            <a:solidFill>
              <a:srgbClr val="4B4B4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  <a:tabLst>
                <a:tab pos="38100" algn="l"/>
                <a:tab pos="189865" algn="l"/>
              </a:tabLst>
            </a:pPr>
            <a:r>
              <a:rPr sz="1575" u="heavy" baseline="37037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	</a:t>
            </a:r>
            <a:r>
              <a:rPr sz="1575" baseline="37037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100" spc="-5" dirty="0">
                <a:solidFill>
                  <a:srgbClr val="4B4B4B"/>
                </a:solidFill>
                <a:latin typeface="Arial"/>
                <a:cs typeface="Arial"/>
              </a:rPr>
              <a:t>YayinEvleri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82390" y="3464178"/>
            <a:ext cx="39370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0480">
              <a:lnSpc>
                <a:spcPts val="1250"/>
              </a:lnSpc>
              <a:spcBef>
                <a:spcPts val="155"/>
              </a:spcBef>
            </a:pPr>
            <a:r>
              <a:rPr sz="1050" u="sng" spc="-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 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050" u="sng" spc="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</a:t>
            </a:r>
            <a:r>
              <a:rPr sz="105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05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15684" y="3478403"/>
            <a:ext cx="824865" cy="324485"/>
          </a:xfrm>
          <a:custGeom>
            <a:avLst/>
            <a:gdLst/>
            <a:ahLst/>
            <a:cxnLst/>
            <a:rect l="l" t="t" r="r" b="b"/>
            <a:pathLst>
              <a:path w="824865" h="324485">
                <a:moveTo>
                  <a:pt x="0" y="162052"/>
                </a:moveTo>
                <a:lnTo>
                  <a:pt x="21026" y="110817"/>
                </a:lnTo>
                <a:lnTo>
                  <a:pt x="79573" y="66330"/>
                </a:lnTo>
                <a:lnTo>
                  <a:pt x="120792" y="47450"/>
                </a:lnTo>
                <a:lnTo>
                  <a:pt x="168843" y="31256"/>
                </a:lnTo>
                <a:lnTo>
                  <a:pt x="222876" y="18081"/>
                </a:lnTo>
                <a:lnTo>
                  <a:pt x="282041" y="8258"/>
                </a:lnTo>
                <a:lnTo>
                  <a:pt x="345488" y="2120"/>
                </a:lnTo>
                <a:lnTo>
                  <a:pt x="412368" y="0"/>
                </a:lnTo>
                <a:lnTo>
                  <a:pt x="479283" y="2120"/>
                </a:lnTo>
                <a:lnTo>
                  <a:pt x="542758" y="8258"/>
                </a:lnTo>
                <a:lnTo>
                  <a:pt x="601944" y="18081"/>
                </a:lnTo>
                <a:lnTo>
                  <a:pt x="655993" y="31256"/>
                </a:lnTo>
                <a:lnTo>
                  <a:pt x="704056" y="47450"/>
                </a:lnTo>
                <a:lnTo>
                  <a:pt x="745283" y="66330"/>
                </a:lnTo>
                <a:lnTo>
                  <a:pt x="778827" y="87563"/>
                </a:lnTo>
                <a:lnTo>
                  <a:pt x="819466" y="135757"/>
                </a:lnTo>
                <a:lnTo>
                  <a:pt x="824864" y="162052"/>
                </a:lnTo>
                <a:lnTo>
                  <a:pt x="819466" y="188315"/>
                </a:lnTo>
                <a:lnTo>
                  <a:pt x="803837" y="213238"/>
                </a:lnTo>
                <a:lnTo>
                  <a:pt x="745283" y="257718"/>
                </a:lnTo>
                <a:lnTo>
                  <a:pt x="704056" y="276606"/>
                </a:lnTo>
                <a:lnTo>
                  <a:pt x="655993" y="292811"/>
                </a:lnTo>
                <a:lnTo>
                  <a:pt x="601944" y="305998"/>
                </a:lnTo>
                <a:lnTo>
                  <a:pt x="542758" y="315833"/>
                </a:lnTo>
                <a:lnTo>
                  <a:pt x="479283" y="321980"/>
                </a:lnTo>
                <a:lnTo>
                  <a:pt x="412368" y="324104"/>
                </a:lnTo>
                <a:lnTo>
                  <a:pt x="345488" y="321980"/>
                </a:lnTo>
                <a:lnTo>
                  <a:pt x="282041" y="315833"/>
                </a:lnTo>
                <a:lnTo>
                  <a:pt x="222876" y="305998"/>
                </a:lnTo>
                <a:lnTo>
                  <a:pt x="168843" y="292811"/>
                </a:lnTo>
                <a:lnTo>
                  <a:pt x="120792" y="276606"/>
                </a:lnTo>
                <a:lnTo>
                  <a:pt x="79573" y="257718"/>
                </a:lnTo>
                <a:lnTo>
                  <a:pt x="46034" y="236484"/>
                </a:lnTo>
                <a:lnTo>
                  <a:pt x="5398" y="188315"/>
                </a:lnTo>
                <a:lnTo>
                  <a:pt x="0" y="162052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41745" y="3466338"/>
            <a:ext cx="37719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0955">
              <a:lnSpc>
                <a:spcPts val="1250"/>
              </a:lnSpc>
              <a:spcBef>
                <a:spcPts val="155"/>
              </a:spcBef>
            </a:pP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yayin  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50" spc="20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40171" y="3640454"/>
            <a:ext cx="175895" cy="5080"/>
          </a:xfrm>
          <a:custGeom>
            <a:avLst/>
            <a:gdLst/>
            <a:ahLst/>
            <a:cxnLst/>
            <a:rect l="l" t="t" r="r" b="b"/>
            <a:pathLst>
              <a:path w="175895" h="5079">
                <a:moveTo>
                  <a:pt x="175513" y="0"/>
                </a:moveTo>
                <a:lnTo>
                  <a:pt x="0" y="4572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4572952" y="298640"/>
            <a:ext cx="2668270" cy="2560955"/>
            <a:chOff x="4572952" y="298640"/>
            <a:chExt cx="2668270" cy="2560955"/>
          </a:xfrm>
        </p:grpSpPr>
        <p:sp>
          <p:nvSpPr>
            <p:cNvPr id="37" name="object 37"/>
            <p:cNvSpPr/>
            <p:nvPr/>
          </p:nvSpPr>
          <p:spPr>
            <a:xfrm>
              <a:off x="4577715" y="303402"/>
              <a:ext cx="2658745" cy="1215390"/>
            </a:xfrm>
            <a:custGeom>
              <a:avLst/>
              <a:gdLst/>
              <a:ahLst/>
              <a:cxnLst/>
              <a:rect l="l" t="t" r="r" b="b"/>
              <a:pathLst>
                <a:path w="2658745" h="1215390">
                  <a:moveTo>
                    <a:pt x="1614424" y="0"/>
                  </a:moveTo>
                  <a:lnTo>
                    <a:pt x="1006729" y="893318"/>
                  </a:lnTo>
                </a:path>
                <a:path w="2658745" h="1215390">
                  <a:moveTo>
                    <a:pt x="1003554" y="353313"/>
                  </a:moveTo>
                  <a:lnTo>
                    <a:pt x="1006729" y="893318"/>
                  </a:lnTo>
                </a:path>
                <a:path w="2658745" h="1215390">
                  <a:moveTo>
                    <a:pt x="367664" y="208152"/>
                  </a:moveTo>
                  <a:lnTo>
                    <a:pt x="1006729" y="893318"/>
                  </a:lnTo>
                </a:path>
                <a:path w="2658745" h="1215390">
                  <a:moveTo>
                    <a:pt x="450850" y="595630"/>
                  </a:moveTo>
                  <a:lnTo>
                    <a:pt x="1006729" y="893318"/>
                  </a:lnTo>
                </a:path>
                <a:path w="2658745" h="1215390">
                  <a:moveTo>
                    <a:pt x="0" y="914400"/>
                  </a:moveTo>
                  <a:lnTo>
                    <a:pt x="1006729" y="893318"/>
                  </a:lnTo>
                </a:path>
                <a:path w="2658745" h="1215390">
                  <a:moveTo>
                    <a:pt x="1638173" y="395097"/>
                  </a:moveTo>
                  <a:lnTo>
                    <a:pt x="1006729" y="893318"/>
                  </a:lnTo>
                </a:path>
                <a:path w="2658745" h="1215390">
                  <a:moveTo>
                    <a:pt x="1957196" y="866648"/>
                  </a:moveTo>
                  <a:lnTo>
                    <a:pt x="1448689" y="1032256"/>
                  </a:lnTo>
                </a:path>
                <a:path w="2658745" h="1215390">
                  <a:moveTo>
                    <a:pt x="2658617" y="1072261"/>
                  </a:moveTo>
                  <a:lnTo>
                    <a:pt x="1448689" y="1032256"/>
                  </a:lnTo>
                </a:path>
                <a:path w="2658745" h="1215390">
                  <a:moveTo>
                    <a:pt x="2016125" y="1215263"/>
                  </a:moveTo>
                  <a:lnTo>
                    <a:pt x="1448689" y="1032256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60036" y="2276855"/>
              <a:ext cx="1080135" cy="576580"/>
            </a:xfrm>
            <a:custGeom>
              <a:avLst/>
              <a:gdLst/>
              <a:ahLst/>
              <a:cxnLst/>
              <a:rect l="l" t="t" r="r" b="b"/>
              <a:pathLst>
                <a:path w="1080135" h="576580">
                  <a:moveTo>
                    <a:pt x="0" y="288036"/>
                  </a:moveTo>
                  <a:lnTo>
                    <a:pt x="540003" y="0"/>
                  </a:lnTo>
                  <a:lnTo>
                    <a:pt x="1080135" y="288036"/>
                  </a:lnTo>
                  <a:lnTo>
                    <a:pt x="540003" y="576072"/>
                  </a:lnTo>
                  <a:lnTo>
                    <a:pt x="0" y="288036"/>
                  </a:lnTo>
                  <a:close/>
                </a:path>
              </a:pathLst>
            </a:custGeom>
            <a:ln w="127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14365" y="2382774"/>
            <a:ext cx="3714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bu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100" spc="10" dirty="0">
                <a:solidFill>
                  <a:srgbClr val="4B4B4B"/>
                </a:solidFill>
                <a:latin typeface="Arial"/>
                <a:cs typeface="Arial"/>
              </a:rPr>
              <a:t>ur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92315" y="1772792"/>
            <a:ext cx="1013460" cy="648335"/>
          </a:xfrm>
          <a:custGeom>
            <a:avLst/>
            <a:gdLst/>
            <a:ahLst/>
            <a:cxnLst/>
            <a:rect l="l" t="t" r="r" b="b"/>
            <a:pathLst>
              <a:path w="1013459" h="648335">
                <a:moveTo>
                  <a:pt x="0" y="324104"/>
                </a:moveTo>
                <a:lnTo>
                  <a:pt x="506729" y="0"/>
                </a:lnTo>
                <a:lnTo>
                  <a:pt x="1013459" y="324104"/>
                </a:lnTo>
                <a:lnTo>
                  <a:pt x="506729" y="648081"/>
                </a:lnTo>
                <a:lnTo>
                  <a:pt x="0" y="324104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454265" y="1914270"/>
            <a:ext cx="2921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bu</a:t>
            </a:r>
            <a:r>
              <a:rPr sz="1100" spc="-10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100" spc="5" dirty="0">
                <a:solidFill>
                  <a:srgbClr val="4B4B4B"/>
                </a:solidFill>
                <a:latin typeface="Arial"/>
                <a:cs typeface="Arial"/>
              </a:rPr>
              <a:t>nur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141976" y="1455419"/>
            <a:ext cx="2486660" cy="2065020"/>
            <a:chOff x="5141976" y="1455419"/>
            <a:chExt cx="2486660" cy="2065020"/>
          </a:xfrm>
        </p:grpSpPr>
        <p:sp>
          <p:nvSpPr>
            <p:cNvPr id="43" name="object 43"/>
            <p:cNvSpPr/>
            <p:nvPr/>
          </p:nvSpPr>
          <p:spPr>
            <a:xfrm>
              <a:off x="5395595" y="1474469"/>
              <a:ext cx="2213610" cy="2026920"/>
            </a:xfrm>
            <a:custGeom>
              <a:avLst/>
              <a:gdLst/>
              <a:ahLst/>
              <a:cxnLst/>
              <a:rect l="l" t="t" r="r" b="b"/>
              <a:pathLst>
                <a:path w="2213609" h="2026920">
                  <a:moveTo>
                    <a:pt x="0" y="10287"/>
                  </a:moveTo>
                  <a:lnTo>
                    <a:pt x="4444" y="802385"/>
                  </a:lnTo>
                </a:path>
                <a:path w="2213609" h="2026920">
                  <a:moveTo>
                    <a:pt x="188849" y="0"/>
                  </a:moveTo>
                  <a:lnTo>
                    <a:pt x="188849" y="622426"/>
                  </a:lnTo>
                  <a:lnTo>
                    <a:pt x="1696720" y="622426"/>
                  </a:lnTo>
                </a:path>
                <a:path w="2213609" h="2026920">
                  <a:moveTo>
                    <a:pt x="4444" y="1378457"/>
                  </a:moveTo>
                  <a:lnTo>
                    <a:pt x="4444" y="2026539"/>
                  </a:lnTo>
                </a:path>
                <a:path w="2213609" h="2026920">
                  <a:moveTo>
                    <a:pt x="2203450" y="946403"/>
                  </a:moveTo>
                  <a:lnTo>
                    <a:pt x="2213482" y="1450466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41976" y="1630679"/>
              <a:ext cx="283463" cy="240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221985" y="1659382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09104" y="2593848"/>
            <a:ext cx="283464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89368" y="2622550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10784" y="1658111"/>
            <a:ext cx="283463" cy="240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88634" y="1685925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81600" y="3215639"/>
            <a:ext cx="283463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60085" y="3244342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739" y="4318838"/>
            <a:ext cx="897953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Adresler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cadde, sokak, mahalle, binaNo, kat 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ilçe,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il,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postaKodu)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YayinEvleri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yayinEvi_id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yayinEviAdi,</a:t>
            </a:r>
            <a:r>
              <a:rPr sz="2400" spc="1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Kutuphane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kutuphaneAd ,</a:t>
            </a:r>
            <a:r>
              <a:rPr sz="2400" spc="-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Altbilgi Yer Tutucusu 5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613" y="1556829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630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Uyeler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4320" y="5157152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285" y="221615"/>
            <a:ext cx="836930" cy="432434"/>
          </a:xfrm>
          <a:custGeom>
            <a:avLst/>
            <a:gdLst/>
            <a:ahLst/>
            <a:cxnLst/>
            <a:rect l="l" t="t" r="r" b="b"/>
            <a:pathLst>
              <a:path w="836930" h="432434">
                <a:moveTo>
                  <a:pt x="0" y="216026"/>
                </a:moveTo>
                <a:lnTo>
                  <a:pt x="17705" y="153609"/>
                </a:lnTo>
                <a:lnTo>
                  <a:pt x="67369" y="98366"/>
                </a:lnTo>
                <a:lnTo>
                  <a:pt x="102569" y="74268"/>
                </a:lnTo>
                <a:lnTo>
                  <a:pt x="143819" y="52963"/>
                </a:lnTo>
                <a:lnTo>
                  <a:pt x="190470" y="34785"/>
                </a:lnTo>
                <a:lnTo>
                  <a:pt x="241877" y="20066"/>
                </a:lnTo>
                <a:lnTo>
                  <a:pt x="297392" y="9140"/>
                </a:lnTo>
                <a:lnTo>
                  <a:pt x="356369" y="2340"/>
                </a:lnTo>
                <a:lnTo>
                  <a:pt x="418160" y="0"/>
                </a:lnTo>
                <a:lnTo>
                  <a:pt x="479954" y="2340"/>
                </a:lnTo>
                <a:lnTo>
                  <a:pt x="538933" y="9140"/>
                </a:lnTo>
                <a:lnTo>
                  <a:pt x="594450" y="20066"/>
                </a:lnTo>
                <a:lnTo>
                  <a:pt x="645859" y="34785"/>
                </a:lnTo>
                <a:lnTo>
                  <a:pt x="692511" y="52963"/>
                </a:lnTo>
                <a:lnTo>
                  <a:pt x="733761" y="74268"/>
                </a:lnTo>
                <a:lnTo>
                  <a:pt x="768962" y="98366"/>
                </a:lnTo>
                <a:lnTo>
                  <a:pt x="797466" y="124924"/>
                </a:lnTo>
                <a:lnTo>
                  <a:pt x="831799" y="184087"/>
                </a:lnTo>
                <a:lnTo>
                  <a:pt x="836333" y="216026"/>
                </a:lnTo>
                <a:lnTo>
                  <a:pt x="831799" y="247937"/>
                </a:lnTo>
                <a:lnTo>
                  <a:pt x="818627" y="278398"/>
                </a:lnTo>
                <a:lnTo>
                  <a:pt x="768962" y="333631"/>
                </a:lnTo>
                <a:lnTo>
                  <a:pt x="733761" y="357734"/>
                </a:lnTo>
                <a:lnTo>
                  <a:pt x="692511" y="379047"/>
                </a:lnTo>
                <a:lnTo>
                  <a:pt x="645859" y="397236"/>
                </a:lnTo>
                <a:lnTo>
                  <a:pt x="594450" y="411966"/>
                </a:lnTo>
                <a:lnTo>
                  <a:pt x="538933" y="422903"/>
                </a:lnTo>
                <a:lnTo>
                  <a:pt x="479954" y="429710"/>
                </a:lnTo>
                <a:lnTo>
                  <a:pt x="418160" y="432053"/>
                </a:lnTo>
                <a:lnTo>
                  <a:pt x="356369" y="429710"/>
                </a:lnTo>
                <a:lnTo>
                  <a:pt x="297392" y="422903"/>
                </a:lnTo>
                <a:lnTo>
                  <a:pt x="241877" y="411966"/>
                </a:lnTo>
                <a:lnTo>
                  <a:pt x="190470" y="397236"/>
                </a:lnTo>
                <a:lnTo>
                  <a:pt x="143819" y="379047"/>
                </a:lnTo>
                <a:lnTo>
                  <a:pt x="102569" y="357734"/>
                </a:lnTo>
                <a:lnTo>
                  <a:pt x="67369" y="333631"/>
                </a:lnTo>
                <a:lnTo>
                  <a:pt x="38865" y="307074"/>
                </a:lnTo>
                <a:lnTo>
                  <a:pt x="4534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011" y="345693"/>
            <a:ext cx="4038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e_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495" y="869696"/>
            <a:ext cx="771525" cy="432434"/>
          </a:xfrm>
          <a:custGeom>
            <a:avLst/>
            <a:gdLst/>
            <a:ahLst/>
            <a:cxnLst/>
            <a:rect l="l" t="t" r="r" b="b"/>
            <a:pathLst>
              <a:path w="771525" h="432434">
                <a:moveTo>
                  <a:pt x="0" y="216026"/>
                </a:moveTo>
                <a:lnTo>
                  <a:pt x="19650" y="147718"/>
                </a:lnTo>
                <a:lnTo>
                  <a:pt x="43022" y="116718"/>
                </a:lnTo>
                <a:lnTo>
                  <a:pt x="74369" y="88413"/>
                </a:lnTo>
                <a:lnTo>
                  <a:pt x="112895" y="63245"/>
                </a:lnTo>
                <a:lnTo>
                  <a:pt x="157808" y="41660"/>
                </a:lnTo>
                <a:lnTo>
                  <a:pt x="208315" y="24099"/>
                </a:lnTo>
                <a:lnTo>
                  <a:pt x="263621" y="11006"/>
                </a:lnTo>
                <a:lnTo>
                  <a:pt x="322933" y="2825"/>
                </a:lnTo>
                <a:lnTo>
                  <a:pt x="385458" y="0"/>
                </a:lnTo>
                <a:lnTo>
                  <a:pt x="447980" y="2825"/>
                </a:lnTo>
                <a:lnTo>
                  <a:pt x="507290" y="11006"/>
                </a:lnTo>
                <a:lnTo>
                  <a:pt x="562594" y="24099"/>
                </a:lnTo>
                <a:lnTo>
                  <a:pt x="613098" y="41660"/>
                </a:lnTo>
                <a:lnTo>
                  <a:pt x="658010" y="63246"/>
                </a:lnTo>
                <a:lnTo>
                  <a:pt x="696536" y="88413"/>
                </a:lnTo>
                <a:lnTo>
                  <a:pt x="727881" y="116718"/>
                </a:lnTo>
                <a:lnTo>
                  <a:pt x="751253" y="147718"/>
                </a:lnTo>
                <a:lnTo>
                  <a:pt x="770903" y="216026"/>
                </a:lnTo>
                <a:lnTo>
                  <a:pt x="765859" y="251054"/>
                </a:lnTo>
                <a:lnTo>
                  <a:pt x="751253" y="284286"/>
                </a:lnTo>
                <a:lnTo>
                  <a:pt x="727881" y="315279"/>
                </a:lnTo>
                <a:lnTo>
                  <a:pt x="696536" y="343585"/>
                </a:lnTo>
                <a:lnTo>
                  <a:pt x="658010" y="368760"/>
                </a:lnTo>
                <a:lnTo>
                  <a:pt x="613098" y="390357"/>
                </a:lnTo>
                <a:lnTo>
                  <a:pt x="562594" y="407930"/>
                </a:lnTo>
                <a:lnTo>
                  <a:pt x="507290" y="421035"/>
                </a:lnTo>
                <a:lnTo>
                  <a:pt x="447980" y="429225"/>
                </a:lnTo>
                <a:lnTo>
                  <a:pt x="385458" y="432053"/>
                </a:lnTo>
                <a:lnTo>
                  <a:pt x="322933" y="429225"/>
                </a:lnTo>
                <a:lnTo>
                  <a:pt x="263621" y="421035"/>
                </a:lnTo>
                <a:lnTo>
                  <a:pt x="208315" y="407930"/>
                </a:lnTo>
                <a:lnTo>
                  <a:pt x="157808" y="390357"/>
                </a:lnTo>
                <a:lnTo>
                  <a:pt x="112895" y="368760"/>
                </a:lnTo>
                <a:lnTo>
                  <a:pt x="74369" y="343585"/>
                </a:lnTo>
                <a:lnTo>
                  <a:pt x="43022" y="315279"/>
                </a:lnTo>
                <a:lnTo>
                  <a:pt x="19650" y="284286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7482" y="994105"/>
            <a:ext cx="3867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711" y="578230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4">
                <a:moveTo>
                  <a:pt x="0" y="216027"/>
                </a:moveTo>
                <a:lnTo>
                  <a:pt x="18291" y="153609"/>
                </a:lnTo>
                <a:lnTo>
                  <a:pt x="69602" y="98366"/>
                </a:lnTo>
                <a:lnTo>
                  <a:pt x="105970" y="74268"/>
                </a:lnTo>
                <a:lnTo>
                  <a:pt x="148588" y="52963"/>
                </a:lnTo>
                <a:lnTo>
                  <a:pt x="196788" y="34785"/>
                </a:lnTo>
                <a:lnTo>
                  <a:pt x="249903" y="20066"/>
                </a:lnTo>
                <a:lnTo>
                  <a:pt x="307265" y="9140"/>
                </a:lnTo>
                <a:lnTo>
                  <a:pt x="368204" y="2340"/>
                </a:lnTo>
                <a:lnTo>
                  <a:pt x="432054" y="0"/>
                </a:lnTo>
                <a:lnTo>
                  <a:pt x="495903" y="2340"/>
                </a:lnTo>
                <a:lnTo>
                  <a:pt x="556842" y="9140"/>
                </a:lnTo>
                <a:lnTo>
                  <a:pt x="614204" y="20066"/>
                </a:lnTo>
                <a:lnTo>
                  <a:pt x="667319" y="34785"/>
                </a:lnTo>
                <a:lnTo>
                  <a:pt x="715519" y="52963"/>
                </a:lnTo>
                <a:lnTo>
                  <a:pt x="758137" y="74268"/>
                </a:lnTo>
                <a:lnTo>
                  <a:pt x="794505" y="98366"/>
                </a:lnTo>
                <a:lnTo>
                  <a:pt x="823954" y="124924"/>
                </a:lnTo>
                <a:lnTo>
                  <a:pt x="859423" y="184087"/>
                </a:lnTo>
                <a:lnTo>
                  <a:pt x="864107" y="216027"/>
                </a:lnTo>
                <a:lnTo>
                  <a:pt x="859423" y="247937"/>
                </a:lnTo>
                <a:lnTo>
                  <a:pt x="845816" y="278398"/>
                </a:lnTo>
                <a:lnTo>
                  <a:pt x="794505" y="333631"/>
                </a:lnTo>
                <a:lnTo>
                  <a:pt x="758137" y="357734"/>
                </a:lnTo>
                <a:lnTo>
                  <a:pt x="715519" y="379047"/>
                </a:lnTo>
                <a:lnTo>
                  <a:pt x="667319" y="397236"/>
                </a:lnTo>
                <a:lnTo>
                  <a:pt x="614204" y="411966"/>
                </a:lnTo>
                <a:lnTo>
                  <a:pt x="556842" y="422903"/>
                </a:lnTo>
                <a:lnTo>
                  <a:pt x="495903" y="429710"/>
                </a:lnTo>
                <a:lnTo>
                  <a:pt x="432054" y="432054"/>
                </a:lnTo>
                <a:lnTo>
                  <a:pt x="368204" y="429710"/>
                </a:lnTo>
                <a:lnTo>
                  <a:pt x="307265" y="422903"/>
                </a:lnTo>
                <a:lnTo>
                  <a:pt x="249903" y="411966"/>
                </a:lnTo>
                <a:lnTo>
                  <a:pt x="196788" y="397236"/>
                </a:lnTo>
                <a:lnTo>
                  <a:pt x="148588" y="379047"/>
                </a:lnTo>
                <a:lnTo>
                  <a:pt x="105970" y="357734"/>
                </a:lnTo>
                <a:lnTo>
                  <a:pt x="69602" y="333631"/>
                </a:lnTo>
                <a:lnTo>
                  <a:pt x="40153" y="307074"/>
                </a:lnTo>
                <a:lnTo>
                  <a:pt x="4684" y="247937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98598" y="702691"/>
            <a:ext cx="4044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epo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96" y="1589786"/>
            <a:ext cx="864235" cy="432434"/>
          </a:xfrm>
          <a:custGeom>
            <a:avLst/>
            <a:gdLst/>
            <a:ahLst/>
            <a:cxnLst/>
            <a:rect l="l" t="t" r="r" b="b"/>
            <a:pathLst>
              <a:path w="864235" h="432435">
                <a:moveTo>
                  <a:pt x="0" y="216026"/>
                </a:moveTo>
                <a:lnTo>
                  <a:pt x="18292" y="153609"/>
                </a:lnTo>
                <a:lnTo>
                  <a:pt x="69605" y="98366"/>
                </a:lnTo>
                <a:lnTo>
                  <a:pt x="105973" y="74268"/>
                </a:lnTo>
                <a:lnTo>
                  <a:pt x="148591" y="52963"/>
                </a:lnTo>
                <a:lnTo>
                  <a:pt x="196791" y="34785"/>
                </a:lnTo>
                <a:lnTo>
                  <a:pt x="249904" y="20066"/>
                </a:lnTo>
                <a:lnTo>
                  <a:pt x="307262" y="9140"/>
                </a:lnTo>
                <a:lnTo>
                  <a:pt x="368197" y="2340"/>
                </a:lnTo>
                <a:lnTo>
                  <a:pt x="432041" y="0"/>
                </a:lnTo>
                <a:lnTo>
                  <a:pt x="495887" y="2340"/>
                </a:lnTo>
                <a:lnTo>
                  <a:pt x="556825" y="9140"/>
                </a:lnTo>
                <a:lnTo>
                  <a:pt x="614185" y="20066"/>
                </a:lnTo>
                <a:lnTo>
                  <a:pt x="667300" y="34785"/>
                </a:lnTo>
                <a:lnTo>
                  <a:pt x="715501" y="52963"/>
                </a:lnTo>
                <a:lnTo>
                  <a:pt x="758120" y="74268"/>
                </a:lnTo>
                <a:lnTo>
                  <a:pt x="794489" y="98366"/>
                </a:lnTo>
                <a:lnTo>
                  <a:pt x="823939" y="124924"/>
                </a:lnTo>
                <a:lnTo>
                  <a:pt x="859410" y="184087"/>
                </a:lnTo>
                <a:lnTo>
                  <a:pt x="864095" y="216026"/>
                </a:lnTo>
                <a:lnTo>
                  <a:pt x="859410" y="247937"/>
                </a:lnTo>
                <a:lnTo>
                  <a:pt x="845802" y="278398"/>
                </a:lnTo>
                <a:lnTo>
                  <a:pt x="794489" y="333631"/>
                </a:lnTo>
                <a:lnTo>
                  <a:pt x="758120" y="357734"/>
                </a:lnTo>
                <a:lnTo>
                  <a:pt x="715501" y="379047"/>
                </a:lnTo>
                <a:lnTo>
                  <a:pt x="667300" y="397236"/>
                </a:lnTo>
                <a:lnTo>
                  <a:pt x="614185" y="411966"/>
                </a:lnTo>
                <a:lnTo>
                  <a:pt x="556825" y="422903"/>
                </a:lnTo>
                <a:lnTo>
                  <a:pt x="495887" y="429710"/>
                </a:lnTo>
                <a:lnTo>
                  <a:pt x="432041" y="432053"/>
                </a:lnTo>
                <a:lnTo>
                  <a:pt x="368197" y="429710"/>
                </a:lnTo>
                <a:lnTo>
                  <a:pt x="307262" y="422903"/>
                </a:lnTo>
                <a:lnTo>
                  <a:pt x="249904" y="411966"/>
                </a:lnTo>
                <a:lnTo>
                  <a:pt x="196791" y="397236"/>
                </a:lnTo>
                <a:lnTo>
                  <a:pt x="148591" y="379047"/>
                </a:lnTo>
                <a:lnTo>
                  <a:pt x="105973" y="357734"/>
                </a:lnTo>
                <a:lnTo>
                  <a:pt x="69605" y="333631"/>
                </a:lnTo>
                <a:lnTo>
                  <a:pt x="40155" y="307074"/>
                </a:lnTo>
                <a:lnTo>
                  <a:pt x="4684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1198" y="1714626"/>
            <a:ext cx="45148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c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3303" y="2309876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26"/>
                </a:moveTo>
                <a:lnTo>
                  <a:pt x="17575" y="153609"/>
                </a:lnTo>
                <a:lnTo>
                  <a:pt x="66876" y="98366"/>
                </a:lnTo>
                <a:lnTo>
                  <a:pt x="101818" y="74268"/>
                </a:lnTo>
                <a:lnTo>
                  <a:pt x="142765" y="52963"/>
                </a:lnTo>
                <a:lnTo>
                  <a:pt x="189075" y="34785"/>
                </a:lnTo>
                <a:lnTo>
                  <a:pt x="240106" y="20066"/>
                </a:lnTo>
                <a:lnTo>
                  <a:pt x="295215" y="9140"/>
                </a:lnTo>
                <a:lnTo>
                  <a:pt x="353760" y="2340"/>
                </a:lnTo>
                <a:lnTo>
                  <a:pt x="415099" y="0"/>
                </a:lnTo>
                <a:lnTo>
                  <a:pt x="476441" y="2340"/>
                </a:lnTo>
                <a:lnTo>
                  <a:pt x="534989" y="9140"/>
                </a:lnTo>
                <a:lnTo>
                  <a:pt x="590100" y="20066"/>
                </a:lnTo>
                <a:lnTo>
                  <a:pt x="641132" y="34785"/>
                </a:lnTo>
                <a:lnTo>
                  <a:pt x="687443" y="52963"/>
                </a:lnTo>
                <a:lnTo>
                  <a:pt x="728391" y="74268"/>
                </a:lnTo>
                <a:lnTo>
                  <a:pt x="763334" y="98366"/>
                </a:lnTo>
                <a:lnTo>
                  <a:pt x="791630" y="124924"/>
                </a:lnTo>
                <a:lnTo>
                  <a:pt x="825710" y="184087"/>
                </a:lnTo>
                <a:lnTo>
                  <a:pt x="830211" y="216026"/>
                </a:lnTo>
                <a:lnTo>
                  <a:pt x="825710" y="247937"/>
                </a:lnTo>
                <a:lnTo>
                  <a:pt x="812636" y="278398"/>
                </a:lnTo>
                <a:lnTo>
                  <a:pt x="763334" y="333631"/>
                </a:lnTo>
                <a:lnTo>
                  <a:pt x="728391" y="357734"/>
                </a:lnTo>
                <a:lnTo>
                  <a:pt x="687443" y="379047"/>
                </a:lnTo>
                <a:lnTo>
                  <a:pt x="641132" y="397236"/>
                </a:lnTo>
                <a:lnTo>
                  <a:pt x="590100" y="411966"/>
                </a:lnTo>
                <a:lnTo>
                  <a:pt x="534989" y="422903"/>
                </a:lnTo>
                <a:lnTo>
                  <a:pt x="476441" y="429710"/>
                </a:lnTo>
                <a:lnTo>
                  <a:pt x="415099" y="432053"/>
                </a:lnTo>
                <a:lnTo>
                  <a:pt x="353757" y="429710"/>
                </a:lnTo>
                <a:lnTo>
                  <a:pt x="295210" y="422903"/>
                </a:lnTo>
                <a:lnTo>
                  <a:pt x="240100" y="411966"/>
                </a:lnTo>
                <a:lnTo>
                  <a:pt x="189070" y="397236"/>
                </a:lnTo>
                <a:lnTo>
                  <a:pt x="142760" y="379047"/>
                </a:lnTo>
                <a:lnTo>
                  <a:pt x="101814" y="357734"/>
                </a:lnTo>
                <a:lnTo>
                  <a:pt x="66873" y="333631"/>
                </a:lnTo>
                <a:lnTo>
                  <a:pt x="38579" y="307074"/>
                </a:lnTo>
                <a:lnTo>
                  <a:pt x="4500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427" y="2434793"/>
            <a:ext cx="413384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30" dirty="0">
                <a:solidFill>
                  <a:srgbClr val="4B4B4B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31810" y="2582926"/>
            <a:ext cx="1152525" cy="486409"/>
          </a:xfrm>
          <a:custGeom>
            <a:avLst/>
            <a:gdLst/>
            <a:ahLst/>
            <a:cxnLst/>
            <a:rect l="l" t="t" r="r" b="b"/>
            <a:pathLst>
              <a:path w="1152525" h="486410">
                <a:moveTo>
                  <a:pt x="0" y="242950"/>
                </a:moveTo>
                <a:lnTo>
                  <a:pt x="15215" y="187265"/>
                </a:lnTo>
                <a:lnTo>
                  <a:pt x="58556" y="136136"/>
                </a:lnTo>
                <a:lnTo>
                  <a:pt x="89692" y="112737"/>
                </a:lnTo>
                <a:lnTo>
                  <a:pt x="126563" y="91025"/>
                </a:lnTo>
                <a:lnTo>
                  <a:pt x="168735" y="71183"/>
                </a:lnTo>
                <a:lnTo>
                  <a:pt x="215777" y="53394"/>
                </a:lnTo>
                <a:lnTo>
                  <a:pt x="267255" y="37840"/>
                </a:lnTo>
                <a:lnTo>
                  <a:pt x="322739" y="24705"/>
                </a:lnTo>
                <a:lnTo>
                  <a:pt x="381794" y="14170"/>
                </a:lnTo>
                <a:lnTo>
                  <a:pt x="443990" y="6419"/>
                </a:lnTo>
                <a:lnTo>
                  <a:pt x="508893" y="1635"/>
                </a:lnTo>
                <a:lnTo>
                  <a:pt x="576072" y="0"/>
                </a:lnTo>
                <a:lnTo>
                  <a:pt x="643250" y="1635"/>
                </a:lnTo>
                <a:lnTo>
                  <a:pt x="708153" y="6419"/>
                </a:lnTo>
                <a:lnTo>
                  <a:pt x="770349" y="14170"/>
                </a:lnTo>
                <a:lnTo>
                  <a:pt x="829404" y="24705"/>
                </a:lnTo>
                <a:lnTo>
                  <a:pt x="884888" y="37840"/>
                </a:lnTo>
                <a:lnTo>
                  <a:pt x="936366" y="53394"/>
                </a:lnTo>
                <a:lnTo>
                  <a:pt x="983408" y="71183"/>
                </a:lnTo>
                <a:lnTo>
                  <a:pt x="1025580" y="91025"/>
                </a:lnTo>
                <a:lnTo>
                  <a:pt x="1062451" y="112737"/>
                </a:lnTo>
                <a:lnTo>
                  <a:pt x="1093587" y="136136"/>
                </a:lnTo>
                <a:lnTo>
                  <a:pt x="1136928" y="187265"/>
                </a:lnTo>
                <a:lnTo>
                  <a:pt x="1152144" y="242950"/>
                </a:lnTo>
                <a:lnTo>
                  <a:pt x="1148268" y="271297"/>
                </a:lnTo>
                <a:lnTo>
                  <a:pt x="1136928" y="298683"/>
                </a:lnTo>
                <a:lnTo>
                  <a:pt x="1093587" y="349846"/>
                </a:lnTo>
                <a:lnTo>
                  <a:pt x="1062451" y="373258"/>
                </a:lnTo>
                <a:lnTo>
                  <a:pt x="1025580" y="394979"/>
                </a:lnTo>
                <a:lnTo>
                  <a:pt x="983408" y="414829"/>
                </a:lnTo>
                <a:lnTo>
                  <a:pt x="936366" y="432624"/>
                </a:lnTo>
                <a:lnTo>
                  <a:pt x="884888" y="448182"/>
                </a:lnTo>
                <a:lnTo>
                  <a:pt x="829404" y="461320"/>
                </a:lnTo>
                <a:lnTo>
                  <a:pt x="770349" y="471856"/>
                </a:lnTo>
                <a:lnTo>
                  <a:pt x="708153" y="479608"/>
                </a:lnTo>
                <a:lnTo>
                  <a:pt x="643250" y="484393"/>
                </a:lnTo>
                <a:lnTo>
                  <a:pt x="576072" y="486028"/>
                </a:lnTo>
                <a:lnTo>
                  <a:pt x="508893" y="484393"/>
                </a:lnTo>
                <a:lnTo>
                  <a:pt x="443990" y="479608"/>
                </a:lnTo>
                <a:lnTo>
                  <a:pt x="381794" y="471856"/>
                </a:lnTo>
                <a:lnTo>
                  <a:pt x="322739" y="461320"/>
                </a:lnTo>
                <a:lnTo>
                  <a:pt x="267255" y="448182"/>
                </a:lnTo>
                <a:lnTo>
                  <a:pt x="215777" y="432624"/>
                </a:lnTo>
                <a:lnTo>
                  <a:pt x="168735" y="414829"/>
                </a:lnTo>
                <a:lnTo>
                  <a:pt x="126563" y="394979"/>
                </a:lnTo>
                <a:lnTo>
                  <a:pt x="89692" y="373258"/>
                </a:lnTo>
                <a:lnTo>
                  <a:pt x="58556" y="349846"/>
                </a:lnTo>
                <a:lnTo>
                  <a:pt x="15215" y="298683"/>
                </a:lnTo>
                <a:lnTo>
                  <a:pt x="0" y="242950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00796" y="2658872"/>
            <a:ext cx="61849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uphan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000" u="sng" spc="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68386" y="1286763"/>
            <a:ext cx="1115695" cy="486409"/>
          </a:xfrm>
          <a:custGeom>
            <a:avLst/>
            <a:gdLst/>
            <a:ahLst/>
            <a:cxnLst/>
            <a:rect l="l" t="t" r="r" b="b"/>
            <a:pathLst>
              <a:path w="1115695" h="486410">
                <a:moveTo>
                  <a:pt x="0" y="243077"/>
                </a:moveTo>
                <a:lnTo>
                  <a:pt x="14729" y="187345"/>
                </a:lnTo>
                <a:lnTo>
                  <a:pt x="56685" y="136182"/>
                </a:lnTo>
                <a:lnTo>
                  <a:pt x="86828" y="112770"/>
                </a:lnTo>
                <a:lnTo>
                  <a:pt x="122524" y="91049"/>
                </a:lnTo>
                <a:lnTo>
                  <a:pt x="163353" y="71199"/>
                </a:lnTo>
                <a:lnTo>
                  <a:pt x="208899" y="53404"/>
                </a:lnTo>
                <a:lnTo>
                  <a:pt x="258742" y="37846"/>
                </a:lnTo>
                <a:lnTo>
                  <a:pt x="312464" y="24708"/>
                </a:lnTo>
                <a:lnTo>
                  <a:pt x="369648" y="14172"/>
                </a:lnTo>
                <a:lnTo>
                  <a:pt x="429874" y="6420"/>
                </a:lnTo>
                <a:lnTo>
                  <a:pt x="492726" y="1635"/>
                </a:lnTo>
                <a:lnTo>
                  <a:pt x="557784" y="0"/>
                </a:lnTo>
                <a:lnTo>
                  <a:pt x="622841" y="1635"/>
                </a:lnTo>
                <a:lnTo>
                  <a:pt x="685693" y="6420"/>
                </a:lnTo>
                <a:lnTo>
                  <a:pt x="745919" y="14172"/>
                </a:lnTo>
                <a:lnTo>
                  <a:pt x="803103" y="24708"/>
                </a:lnTo>
                <a:lnTo>
                  <a:pt x="856825" y="37846"/>
                </a:lnTo>
                <a:lnTo>
                  <a:pt x="906668" y="53404"/>
                </a:lnTo>
                <a:lnTo>
                  <a:pt x="952214" y="71199"/>
                </a:lnTo>
                <a:lnTo>
                  <a:pt x="993043" y="91049"/>
                </a:lnTo>
                <a:lnTo>
                  <a:pt x="1028739" y="112770"/>
                </a:lnTo>
                <a:lnTo>
                  <a:pt x="1058882" y="136182"/>
                </a:lnTo>
                <a:lnTo>
                  <a:pt x="1100838" y="187345"/>
                </a:lnTo>
                <a:lnTo>
                  <a:pt x="1115568" y="243077"/>
                </a:lnTo>
                <a:lnTo>
                  <a:pt x="1111816" y="271399"/>
                </a:lnTo>
                <a:lnTo>
                  <a:pt x="1100838" y="298763"/>
                </a:lnTo>
                <a:lnTo>
                  <a:pt x="1058882" y="349892"/>
                </a:lnTo>
                <a:lnTo>
                  <a:pt x="1028739" y="373291"/>
                </a:lnTo>
                <a:lnTo>
                  <a:pt x="993043" y="395003"/>
                </a:lnTo>
                <a:lnTo>
                  <a:pt x="952214" y="414845"/>
                </a:lnTo>
                <a:lnTo>
                  <a:pt x="906668" y="432634"/>
                </a:lnTo>
                <a:lnTo>
                  <a:pt x="856825" y="448188"/>
                </a:lnTo>
                <a:lnTo>
                  <a:pt x="803103" y="461323"/>
                </a:lnTo>
                <a:lnTo>
                  <a:pt x="745919" y="471858"/>
                </a:lnTo>
                <a:lnTo>
                  <a:pt x="685693" y="479609"/>
                </a:lnTo>
                <a:lnTo>
                  <a:pt x="622841" y="484393"/>
                </a:lnTo>
                <a:lnTo>
                  <a:pt x="557784" y="486028"/>
                </a:lnTo>
                <a:lnTo>
                  <a:pt x="492726" y="484393"/>
                </a:lnTo>
                <a:lnTo>
                  <a:pt x="429874" y="479609"/>
                </a:lnTo>
                <a:lnTo>
                  <a:pt x="369648" y="471858"/>
                </a:lnTo>
                <a:lnTo>
                  <a:pt x="312464" y="461323"/>
                </a:lnTo>
                <a:lnTo>
                  <a:pt x="258742" y="448188"/>
                </a:lnTo>
                <a:lnTo>
                  <a:pt x="208899" y="432634"/>
                </a:lnTo>
                <a:lnTo>
                  <a:pt x="163353" y="414845"/>
                </a:lnTo>
                <a:lnTo>
                  <a:pt x="122524" y="395003"/>
                </a:lnTo>
                <a:lnTo>
                  <a:pt x="86828" y="373291"/>
                </a:lnTo>
                <a:lnTo>
                  <a:pt x="56685" y="349892"/>
                </a:lnTo>
                <a:lnTo>
                  <a:pt x="14729" y="298763"/>
                </a:lnTo>
                <a:lnTo>
                  <a:pt x="0" y="24307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19466" y="1362201"/>
            <a:ext cx="618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775" marR="5080" indent="-21971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uphan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e  </a:t>
            </a: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19630" y="6309321"/>
            <a:ext cx="770890" cy="432434"/>
          </a:xfrm>
          <a:custGeom>
            <a:avLst/>
            <a:gdLst/>
            <a:ahLst/>
            <a:cxnLst/>
            <a:rect l="l" t="t" r="r" b="b"/>
            <a:pathLst>
              <a:path w="770889" h="432434">
                <a:moveTo>
                  <a:pt x="0" y="216026"/>
                </a:moveTo>
                <a:lnTo>
                  <a:pt x="19652" y="147742"/>
                </a:lnTo>
                <a:lnTo>
                  <a:pt x="43027" y="116746"/>
                </a:lnTo>
                <a:lnTo>
                  <a:pt x="74375" y="88440"/>
                </a:lnTo>
                <a:lnTo>
                  <a:pt x="112902" y="63269"/>
                </a:lnTo>
                <a:lnTo>
                  <a:pt x="157816" y="41678"/>
                </a:lnTo>
                <a:lnTo>
                  <a:pt x="208321" y="24111"/>
                </a:lnTo>
                <a:lnTo>
                  <a:pt x="263623" y="11012"/>
                </a:lnTo>
                <a:lnTo>
                  <a:pt x="322929" y="2827"/>
                </a:lnTo>
                <a:lnTo>
                  <a:pt x="385444" y="0"/>
                </a:lnTo>
                <a:lnTo>
                  <a:pt x="447991" y="2827"/>
                </a:lnTo>
                <a:lnTo>
                  <a:pt x="507315" y="11012"/>
                </a:lnTo>
                <a:lnTo>
                  <a:pt x="562624" y="24111"/>
                </a:lnTo>
                <a:lnTo>
                  <a:pt x="613128" y="41678"/>
                </a:lnTo>
                <a:lnTo>
                  <a:pt x="658034" y="63269"/>
                </a:lnTo>
                <a:lnTo>
                  <a:pt x="696551" y="88440"/>
                </a:lnTo>
                <a:lnTo>
                  <a:pt x="727886" y="116746"/>
                </a:lnTo>
                <a:lnTo>
                  <a:pt x="751249" y="147742"/>
                </a:lnTo>
                <a:lnTo>
                  <a:pt x="770889" y="216026"/>
                </a:lnTo>
                <a:lnTo>
                  <a:pt x="765847" y="251066"/>
                </a:lnTo>
                <a:lnTo>
                  <a:pt x="751249" y="284305"/>
                </a:lnTo>
                <a:lnTo>
                  <a:pt x="727886" y="315300"/>
                </a:lnTo>
                <a:lnTo>
                  <a:pt x="696551" y="343605"/>
                </a:lnTo>
                <a:lnTo>
                  <a:pt x="658034" y="368775"/>
                </a:lnTo>
                <a:lnTo>
                  <a:pt x="613128" y="390367"/>
                </a:lnTo>
                <a:lnTo>
                  <a:pt x="562624" y="407934"/>
                </a:lnTo>
                <a:lnTo>
                  <a:pt x="507315" y="421033"/>
                </a:lnTo>
                <a:lnTo>
                  <a:pt x="447991" y="429219"/>
                </a:lnTo>
                <a:lnTo>
                  <a:pt x="385444" y="432046"/>
                </a:lnTo>
                <a:lnTo>
                  <a:pt x="322929" y="429219"/>
                </a:lnTo>
                <a:lnTo>
                  <a:pt x="263623" y="421033"/>
                </a:lnTo>
                <a:lnTo>
                  <a:pt x="208321" y="407934"/>
                </a:lnTo>
                <a:lnTo>
                  <a:pt x="157816" y="390367"/>
                </a:lnTo>
                <a:lnTo>
                  <a:pt x="112902" y="368775"/>
                </a:lnTo>
                <a:lnTo>
                  <a:pt x="74375" y="343605"/>
                </a:lnTo>
                <a:lnTo>
                  <a:pt x="43027" y="315300"/>
                </a:lnTo>
                <a:lnTo>
                  <a:pt x="19652" y="284305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21307" y="6360058"/>
            <a:ext cx="368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ap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99029" y="6237313"/>
            <a:ext cx="949325" cy="576580"/>
          </a:xfrm>
          <a:custGeom>
            <a:avLst/>
            <a:gdLst/>
            <a:ahLst/>
            <a:cxnLst/>
            <a:rect l="l" t="t" r="r" b="b"/>
            <a:pathLst>
              <a:path w="949325" h="576579">
                <a:moveTo>
                  <a:pt x="0" y="288035"/>
                </a:moveTo>
                <a:lnTo>
                  <a:pt x="14493" y="217113"/>
                </a:lnTo>
                <a:lnTo>
                  <a:pt x="55600" y="152627"/>
                </a:lnTo>
                <a:lnTo>
                  <a:pt x="85021" y="123473"/>
                </a:lnTo>
                <a:lnTo>
                  <a:pt x="119760" y="96738"/>
                </a:lnTo>
                <a:lnTo>
                  <a:pt x="159373" y="72692"/>
                </a:lnTo>
                <a:lnTo>
                  <a:pt x="203414" y="51605"/>
                </a:lnTo>
                <a:lnTo>
                  <a:pt x="251439" y="33747"/>
                </a:lnTo>
                <a:lnTo>
                  <a:pt x="303002" y="19387"/>
                </a:lnTo>
                <a:lnTo>
                  <a:pt x="357658" y="8796"/>
                </a:lnTo>
                <a:lnTo>
                  <a:pt x="414963" y="2244"/>
                </a:lnTo>
                <a:lnTo>
                  <a:pt x="474471" y="0"/>
                </a:lnTo>
                <a:lnTo>
                  <a:pt x="533978" y="2244"/>
                </a:lnTo>
                <a:lnTo>
                  <a:pt x="591277" y="8796"/>
                </a:lnTo>
                <a:lnTo>
                  <a:pt x="645924" y="19387"/>
                </a:lnTo>
                <a:lnTo>
                  <a:pt x="697476" y="33747"/>
                </a:lnTo>
                <a:lnTo>
                  <a:pt x="745487" y="51605"/>
                </a:lnTo>
                <a:lnTo>
                  <a:pt x="789514" y="72692"/>
                </a:lnTo>
                <a:lnTo>
                  <a:pt x="829112" y="96738"/>
                </a:lnTo>
                <a:lnTo>
                  <a:pt x="863837" y="123473"/>
                </a:lnTo>
                <a:lnTo>
                  <a:pt x="893245" y="152627"/>
                </a:lnTo>
                <a:lnTo>
                  <a:pt x="916891" y="183930"/>
                </a:lnTo>
                <a:lnTo>
                  <a:pt x="945121" y="251904"/>
                </a:lnTo>
                <a:lnTo>
                  <a:pt x="948817" y="288035"/>
                </a:lnTo>
                <a:lnTo>
                  <a:pt x="945121" y="324164"/>
                </a:lnTo>
                <a:lnTo>
                  <a:pt x="934331" y="358954"/>
                </a:lnTo>
                <a:lnTo>
                  <a:pt x="893245" y="423436"/>
                </a:lnTo>
                <a:lnTo>
                  <a:pt x="863837" y="452590"/>
                </a:lnTo>
                <a:lnTo>
                  <a:pt x="829112" y="479324"/>
                </a:lnTo>
                <a:lnTo>
                  <a:pt x="789514" y="503370"/>
                </a:lnTo>
                <a:lnTo>
                  <a:pt x="745487" y="524457"/>
                </a:lnTo>
                <a:lnTo>
                  <a:pt x="697476" y="542316"/>
                </a:lnTo>
                <a:lnTo>
                  <a:pt x="645924" y="556676"/>
                </a:lnTo>
                <a:lnTo>
                  <a:pt x="591277" y="567267"/>
                </a:lnTo>
                <a:lnTo>
                  <a:pt x="533978" y="573820"/>
                </a:lnTo>
                <a:lnTo>
                  <a:pt x="474471" y="576064"/>
                </a:lnTo>
                <a:lnTo>
                  <a:pt x="414963" y="573820"/>
                </a:lnTo>
                <a:lnTo>
                  <a:pt x="357658" y="567267"/>
                </a:lnTo>
                <a:lnTo>
                  <a:pt x="303002" y="556676"/>
                </a:lnTo>
                <a:lnTo>
                  <a:pt x="251439" y="542316"/>
                </a:lnTo>
                <a:lnTo>
                  <a:pt x="203414" y="524457"/>
                </a:lnTo>
                <a:lnTo>
                  <a:pt x="159373" y="503370"/>
                </a:lnTo>
                <a:lnTo>
                  <a:pt x="119760" y="479324"/>
                </a:lnTo>
                <a:lnTo>
                  <a:pt x="85021" y="452590"/>
                </a:lnTo>
                <a:lnTo>
                  <a:pt x="55600" y="423436"/>
                </a:lnTo>
                <a:lnTo>
                  <a:pt x="31942" y="392134"/>
                </a:lnTo>
                <a:lnTo>
                  <a:pt x="3697" y="324164"/>
                </a:lnTo>
                <a:lnTo>
                  <a:pt x="0" y="288035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00020" y="6360058"/>
            <a:ext cx="346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9810" y="5913272"/>
            <a:ext cx="770890" cy="324485"/>
          </a:xfrm>
          <a:custGeom>
            <a:avLst/>
            <a:gdLst/>
            <a:ahLst/>
            <a:cxnLst/>
            <a:rect l="l" t="t" r="r" b="b"/>
            <a:pathLst>
              <a:path w="770889" h="324485">
                <a:moveTo>
                  <a:pt x="0" y="162026"/>
                </a:moveTo>
                <a:lnTo>
                  <a:pt x="19652" y="110813"/>
                </a:lnTo>
                <a:lnTo>
                  <a:pt x="74375" y="66336"/>
                </a:lnTo>
                <a:lnTo>
                  <a:pt x="112902" y="47456"/>
                </a:lnTo>
                <a:lnTo>
                  <a:pt x="157816" y="31261"/>
                </a:lnTo>
                <a:lnTo>
                  <a:pt x="208321" y="18085"/>
                </a:lnTo>
                <a:lnTo>
                  <a:pt x="263623" y="8260"/>
                </a:lnTo>
                <a:lnTo>
                  <a:pt x="322929" y="2120"/>
                </a:lnTo>
                <a:lnTo>
                  <a:pt x="385444" y="0"/>
                </a:lnTo>
                <a:lnTo>
                  <a:pt x="447960" y="2120"/>
                </a:lnTo>
                <a:lnTo>
                  <a:pt x="507266" y="8260"/>
                </a:lnTo>
                <a:lnTo>
                  <a:pt x="562568" y="18085"/>
                </a:lnTo>
                <a:lnTo>
                  <a:pt x="613073" y="31261"/>
                </a:lnTo>
                <a:lnTo>
                  <a:pt x="657986" y="47456"/>
                </a:lnTo>
                <a:lnTo>
                  <a:pt x="696514" y="66336"/>
                </a:lnTo>
                <a:lnTo>
                  <a:pt x="751237" y="110813"/>
                </a:lnTo>
                <a:lnTo>
                  <a:pt x="770889" y="162026"/>
                </a:lnTo>
                <a:lnTo>
                  <a:pt x="765844" y="188304"/>
                </a:lnTo>
                <a:lnTo>
                  <a:pt x="751237" y="213233"/>
                </a:lnTo>
                <a:lnTo>
                  <a:pt x="696514" y="257707"/>
                </a:lnTo>
                <a:lnTo>
                  <a:pt x="657986" y="276585"/>
                </a:lnTo>
                <a:lnTo>
                  <a:pt x="613073" y="292779"/>
                </a:lnTo>
                <a:lnTo>
                  <a:pt x="562568" y="305955"/>
                </a:lnTo>
                <a:lnTo>
                  <a:pt x="507266" y="315780"/>
                </a:lnTo>
                <a:lnTo>
                  <a:pt x="447960" y="321919"/>
                </a:lnTo>
                <a:lnTo>
                  <a:pt x="385444" y="324040"/>
                </a:lnTo>
                <a:lnTo>
                  <a:pt x="322929" y="321919"/>
                </a:lnTo>
                <a:lnTo>
                  <a:pt x="263623" y="315780"/>
                </a:lnTo>
                <a:lnTo>
                  <a:pt x="208321" y="305955"/>
                </a:lnTo>
                <a:lnTo>
                  <a:pt x="157816" y="292779"/>
                </a:lnTo>
                <a:lnTo>
                  <a:pt x="112902" y="276585"/>
                </a:lnTo>
                <a:lnTo>
                  <a:pt x="74375" y="257707"/>
                </a:lnTo>
                <a:lnTo>
                  <a:pt x="19652" y="213233"/>
                </a:lnTo>
                <a:lnTo>
                  <a:pt x="0" y="162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83077" y="5986068"/>
            <a:ext cx="3251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ISBN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9591" y="5589244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14"/>
                </a:moveTo>
                <a:lnTo>
                  <a:pt x="17575" y="153625"/>
                </a:lnTo>
                <a:lnTo>
                  <a:pt x="66877" y="98391"/>
                </a:lnTo>
                <a:lnTo>
                  <a:pt x="101819" y="74292"/>
                </a:lnTo>
                <a:lnTo>
                  <a:pt x="142767" y="52983"/>
                </a:lnTo>
                <a:lnTo>
                  <a:pt x="189079" y="34800"/>
                </a:lnTo>
                <a:lnTo>
                  <a:pt x="240111" y="20076"/>
                </a:lnTo>
                <a:lnTo>
                  <a:pt x="295222" y="9145"/>
                </a:lnTo>
                <a:lnTo>
                  <a:pt x="353769" y="2342"/>
                </a:lnTo>
                <a:lnTo>
                  <a:pt x="415112" y="0"/>
                </a:lnTo>
                <a:lnTo>
                  <a:pt x="476446" y="2342"/>
                </a:lnTo>
                <a:lnTo>
                  <a:pt x="534986" y="9145"/>
                </a:lnTo>
                <a:lnTo>
                  <a:pt x="590088" y="20076"/>
                </a:lnTo>
                <a:lnTo>
                  <a:pt x="641111" y="34800"/>
                </a:lnTo>
                <a:lnTo>
                  <a:pt x="687413" y="52983"/>
                </a:lnTo>
                <a:lnTo>
                  <a:pt x="728352" y="74292"/>
                </a:lnTo>
                <a:lnTo>
                  <a:pt x="763287" y="98391"/>
                </a:lnTo>
                <a:lnTo>
                  <a:pt x="791576" y="124947"/>
                </a:lnTo>
                <a:lnTo>
                  <a:pt x="825648" y="184092"/>
                </a:lnTo>
                <a:lnTo>
                  <a:pt x="830148" y="216014"/>
                </a:lnTo>
                <a:lnTo>
                  <a:pt x="825648" y="247939"/>
                </a:lnTo>
                <a:lnTo>
                  <a:pt x="812577" y="278408"/>
                </a:lnTo>
                <a:lnTo>
                  <a:pt x="763287" y="333646"/>
                </a:lnTo>
                <a:lnTo>
                  <a:pt x="728352" y="357747"/>
                </a:lnTo>
                <a:lnTo>
                  <a:pt x="687413" y="379056"/>
                </a:lnTo>
                <a:lnTo>
                  <a:pt x="641111" y="397240"/>
                </a:lnTo>
                <a:lnTo>
                  <a:pt x="590088" y="411964"/>
                </a:lnTo>
                <a:lnTo>
                  <a:pt x="534986" y="422895"/>
                </a:lnTo>
                <a:lnTo>
                  <a:pt x="476446" y="429699"/>
                </a:lnTo>
                <a:lnTo>
                  <a:pt x="415112" y="432041"/>
                </a:lnTo>
                <a:lnTo>
                  <a:pt x="353769" y="429699"/>
                </a:lnTo>
                <a:lnTo>
                  <a:pt x="295222" y="422895"/>
                </a:lnTo>
                <a:lnTo>
                  <a:pt x="240111" y="411964"/>
                </a:lnTo>
                <a:lnTo>
                  <a:pt x="189079" y="397240"/>
                </a:lnTo>
                <a:lnTo>
                  <a:pt x="142767" y="379056"/>
                </a:lnTo>
                <a:lnTo>
                  <a:pt x="101819" y="357747"/>
                </a:lnTo>
                <a:lnTo>
                  <a:pt x="66877" y="333646"/>
                </a:lnTo>
                <a:lnTo>
                  <a:pt x="38581" y="307089"/>
                </a:lnTo>
                <a:lnTo>
                  <a:pt x="4500" y="247939"/>
                </a:lnTo>
                <a:lnTo>
                  <a:pt x="0" y="216014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1214" y="5639511"/>
            <a:ext cx="36512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9591" y="602810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27"/>
                </a:moveTo>
                <a:lnTo>
                  <a:pt x="17575" y="153637"/>
                </a:lnTo>
                <a:lnTo>
                  <a:pt x="66877" y="98400"/>
                </a:lnTo>
                <a:lnTo>
                  <a:pt x="101819" y="74299"/>
                </a:lnTo>
                <a:lnTo>
                  <a:pt x="142767" y="52989"/>
                </a:lnTo>
                <a:lnTo>
                  <a:pt x="189079" y="34804"/>
                </a:lnTo>
                <a:lnTo>
                  <a:pt x="240111" y="20078"/>
                </a:lnTo>
                <a:lnTo>
                  <a:pt x="295222" y="9146"/>
                </a:lnTo>
                <a:lnTo>
                  <a:pt x="353769" y="2342"/>
                </a:lnTo>
                <a:lnTo>
                  <a:pt x="415112" y="0"/>
                </a:lnTo>
                <a:lnTo>
                  <a:pt x="476446" y="2342"/>
                </a:lnTo>
                <a:lnTo>
                  <a:pt x="534986" y="9146"/>
                </a:lnTo>
                <a:lnTo>
                  <a:pt x="590088" y="20078"/>
                </a:lnTo>
                <a:lnTo>
                  <a:pt x="641111" y="34804"/>
                </a:lnTo>
                <a:lnTo>
                  <a:pt x="687413" y="52989"/>
                </a:lnTo>
                <a:lnTo>
                  <a:pt x="728352" y="74299"/>
                </a:lnTo>
                <a:lnTo>
                  <a:pt x="763287" y="98400"/>
                </a:lnTo>
                <a:lnTo>
                  <a:pt x="791576" y="124957"/>
                </a:lnTo>
                <a:lnTo>
                  <a:pt x="825648" y="184105"/>
                </a:lnTo>
                <a:lnTo>
                  <a:pt x="830148" y="216027"/>
                </a:lnTo>
                <a:lnTo>
                  <a:pt x="825648" y="247948"/>
                </a:lnTo>
                <a:lnTo>
                  <a:pt x="812577" y="278416"/>
                </a:lnTo>
                <a:lnTo>
                  <a:pt x="763287" y="333653"/>
                </a:lnTo>
                <a:lnTo>
                  <a:pt x="728352" y="357754"/>
                </a:lnTo>
                <a:lnTo>
                  <a:pt x="687413" y="379064"/>
                </a:lnTo>
                <a:lnTo>
                  <a:pt x="641111" y="397249"/>
                </a:lnTo>
                <a:lnTo>
                  <a:pt x="590088" y="411975"/>
                </a:lnTo>
                <a:lnTo>
                  <a:pt x="534986" y="422907"/>
                </a:lnTo>
                <a:lnTo>
                  <a:pt x="476446" y="429711"/>
                </a:lnTo>
                <a:lnTo>
                  <a:pt x="415112" y="432054"/>
                </a:lnTo>
                <a:lnTo>
                  <a:pt x="353769" y="429711"/>
                </a:lnTo>
                <a:lnTo>
                  <a:pt x="295222" y="422907"/>
                </a:lnTo>
                <a:lnTo>
                  <a:pt x="240111" y="411975"/>
                </a:lnTo>
                <a:lnTo>
                  <a:pt x="189079" y="397249"/>
                </a:lnTo>
                <a:lnTo>
                  <a:pt x="142767" y="379064"/>
                </a:lnTo>
                <a:lnTo>
                  <a:pt x="101819" y="357754"/>
                </a:lnTo>
                <a:lnTo>
                  <a:pt x="66877" y="333653"/>
                </a:lnTo>
                <a:lnTo>
                  <a:pt x="38581" y="307096"/>
                </a:lnTo>
                <a:lnTo>
                  <a:pt x="4500" y="247948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4742" y="6078728"/>
            <a:ext cx="297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15211" y="18859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4">
                <a:moveTo>
                  <a:pt x="0" y="216026"/>
                </a:moveTo>
                <a:lnTo>
                  <a:pt x="17570" y="153655"/>
                </a:lnTo>
                <a:lnTo>
                  <a:pt x="66860" y="98422"/>
                </a:lnTo>
                <a:lnTo>
                  <a:pt x="101795" y="74319"/>
                </a:lnTo>
                <a:lnTo>
                  <a:pt x="142735" y="53006"/>
                </a:lnTo>
                <a:lnTo>
                  <a:pt x="189037" y="34817"/>
                </a:lnTo>
                <a:lnTo>
                  <a:pt x="240059" y="20087"/>
                </a:lnTo>
                <a:lnTo>
                  <a:pt x="295161" y="9150"/>
                </a:lnTo>
                <a:lnTo>
                  <a:pt x="353701" y="2343"/>
                </a:lnTo>
                <a:lnTo>
                  <a:pt x="415036" y="0"/>
                </a:lnTo>
                <a:lnTo>
                  <a:pt x="476373" y="2343"/>
                </a:lnTo>
                <a:lnTo>
                  <a:pt x="534921" y="9150"/>
                </a:lnTo>
                <a:lnTo>
                  <a:pt x="590035" y="20087"/>
                </a:lnTo>
                <a:lnTo>
                  <a:pt x="641073" y="34817"/>
                </a:lnTo>
                <a:lnTo>
                  <a:pt x="687391" y="53006"/>
                </a:lnTo>
                <a:lnTo>
                  <a:pt x="728348" y="74319"/>
                </a:lnTo>
                <a:lnTo>
                  <a:pt x="763300" y="98422"/>
                </a:lnTo>
                <a:lnTo>
                  <a:pt x="791604" y="124979"/>
                </a:lnTo>
                <a:lnTo>
                  <a:pt x="825696" y="184116"/>
                </a:lnTo>
                <a:lnTo>
                  <a:pt x="830199" y="216026"/>
                </a:lnTo>
                <a:lnTo>
                  <a:pt x="825696" y="247966"/>
                </a:lnTo>
                <a:lnTo>
                  <a:pt x="812617" y="278444"/>
                </a:lnTo>
                <a:lnTo>
                  <a:pt x="763300" y="333687"/>
                </a:lnTo>
                <a:lnTo>
                  <a:pt x="728348" y="357785"/>
                </a:lnTo>
                <a:lnTo>
                  <a:pt x="687391" y="379090"/>
                </a:lnTo>
                <a:lnTo>
                  <a:pt x="641073" y="397268"/>
                </a:lnTo>
                <a:lnTo>
                  <a:pt x="590035" y="411987"/>
                </a:lnTo>
                <a:lnTo>
                  <a:pt x="534921" y="422913"/>
                </a:lnTo>
                <a:lnTo>
                  <a:pt x="476373" y="429713"/>
                </a:lnTo>
                <a:lnTo>
                  <a:pt x="415036" y="432053"/>
                </a:lnTo>
                <a:lnTo>
                  <a:pt x="353701" y="429713"/>
                </a:lnTo>
                <a:lnTo>
                  <a:pt x="295161" y="422913"/>
                </a:lnTo>
                <a:lnTo>
                  <a:pt x="240059" y="411987"/>
                </a:lnTo>
                <a:lnTo>
                  <a:pt x="189037" y="397268"/>
                </a:lnTo>
                <a:lnTo>
                  <a:pt x="142735" y="379090"/>
                </a:lnTo>
                <a:lnTo>
                  <a:pt x="101795" y="357785"/>
                </a:lnTo>
                <a:lnTo>
                  <a:pt x="66860" y="333687"/>
                </a:lnTo>
                <a:lnTo>
                  <a:pt x="38571" y="307129"/>
                </a:lnTo>
                <a:lnTo>
                  <a:pt x="4499" y="247966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37842" y="236600"/>
            <a:ext cx="386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uye  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49032" y="2186813"/>
            <a:ext cx="551815" cy="467359"/>
          </a:xfrm>
          <a:custGeom>
            <a:avLst/>
            <a:gdLst/>
            <a:ahLst/>
            <a:cxnLst/>
            <a:rect l="l" t="t" r="r" b="b"/>
            <a:pathLst>
              <a:path w="551815" h="467360">
                <a:moveTo>
                  <a:pt x="551561" y="467233"/>
                </a:moveTo>
                <a:lnTo>
                  <a:pt x="0" y="0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3786" y="1701673"/>
            <a:ext cx="138430" cy="323215"/>
          </a:xfrm>
          <a:custGeom>
            <a:avLst/>
            <a:gdLst/>
            <a:ahLst/>
            <a:cxnLst/>
            <a:rect l="l" t="t" r="r" b="b"/>
            <a:pathLst>
              <a:path w="138429" h="323214">
                <a:moveTo>
                  <a:pt x="0" y="323214"/>
                </a:moveTo>
                <a:lnTo>
                  <a:pt x="137922" y="0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8200" y="5481192"/>
            <a:ext cx="1564640" cy="828675"/>
          </a:xfrm>
          <a:custGeom>
            <a:avLst/>
            <a:gdLst/>
            <a:ahLst/>
            <a:cxnLst/>
            <a:rect l="l" t="t" r="r" b="b"/>
            <a:pathLst>
              <a:path w="1564639" h="828675">
                <a:moveTo>
                  <a:pt x="1150874" y="0"/>
                </a:moveTo>
                <a:lnTo>
                  <a:pt x="0" y="171322"/>
                </a:lnTo>
              </a:path>
              <a:path w="1564639" h="828675">
                <a:moveTo>
                  <a:pt x="1150874" y="0"/>
                </a:moveTo>
                <a:lnTo>
                  <a:pt x="1265301" y="756119"/>
                </a:lnTo>
              </a:path>
              <a:path w="1564639" h="828675">
                <a:moveTo>
                  <a:pt x="1150874" y="0"/>
                </a:moveTo>
                <a:lnTo>
                  <a:pt x="121538" y="762939"/>
                </a:lnTo>
              </a:path>
              <a:path w="1564639" h="828675">
                <a:moveTo>
                  <a:pt x="1150874" y="0"/>
                </a:moveTo>
                <a:lnTo>
                  <a:pt x="396875" y="828128"/>
                </a:lnTo>
              </a:path>
              <a:path w="1564639" h="828675">
                <a:moveTo>
                  <a:pt x="1150874" y="0"/>
                </a:moveTo>
                <a:lnTo>
                  <a:pt x="1564513" y="479539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691921" y="588835"/>
            <a:ext cx="2675255" cy="2427605"/>
            <a:chOff x="691921" y="588835"/>
            <a:chExt cx="2675255" cy="2427605"/>
          </a:xfrm>
        </p:grpSpPr>
        <p:sp>
          <p:nvSpPr>
            <p:cNvPr id="34" name="object 34"/>
            <p:cNvSpPr/>
            <p:nvPr/>
          </p:nvSpPr>
          <p:spPr>
            <a:xfrm>
              <a:off x="693508" y="590423"/>
              <a:ext cx="1701164" cy="1719580"/>
            </a:xfrm>
            <a:custGeom>
              <a:avLst/>
              <a:gdLst/>
              <a:ahLst/>
              <a:cxnLst/>
              <a:rect l="l" t="t" r="r" b="b"/>
              <a:pathLst>
                <a:path w="1701164" h="1719580">
                  <a:moveTo>
                    <a:pt x="299631" y="0"/>
                  </a:moveTo>
                  <a:lnTo>
                    <a:pt x="1226858" y="966342"/>
                  </a:lnTo>
                </a:path>
                <a:path w="1701164" h="1719580">
                  <a:moveTo>
                    <a:pt x="1036739" y="30225"/>
                  </a:moveTo>
                  <a:lnTo>
                    <a:pt x="1226858" y="966342"/>
                  </a:lnTo>
                </a:path>
                <a:path w="1701164" h="1719580">
                  <a:moveTo>
                    <a:pt x="1700822" y="356488"/>
                  </a:moveTo>
                  <a:lnTo>
                    <a:pt x="1226858" y="966342"/>
                  </a:lnTo>
                </a:path>
                <a:path w="1701164" h="1719580">
                  <a:moveTo>
                    <a:pt x="0" y="648080"/>
                  </a:moveTo>
                  <a:lnTo>
                    <a:pt x="782104" y="1128394"/>
                  </a:lnTo>
                </a:path>
                <a:path w="1701164" h="1719580">
                  <a:moveTo>
                    <a:pt x="206082" y="1215389"/>
                  </a:moveTo>
                  <a:lnTo>
                    <a:pt x="782104" y="1128394"/>
                  </a:lnTo>
                </a:path>
                <a:path w="1701164" h="1719580">
                  <a:moveTo>
                    <a:pt x="782104" y="1128394"/>
                  </a:moveTo>
                  <a:lnTo>
                    <a:pt x="144894" y="1719452"/>
                  </a:lnTo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1684" y="2420874"/>
              <a:ext cx="1296670" cy="576580"/>
            </a:xfrm>
            <a:custGeom>
              <a:avLst/>
              <a:gdLst/>
              <a:ahLst/>
              <a:cxnLst/>
              <a:rect l="l" t="t" r="r" b="b"/>
              <a:pathLst>
                <a:path w="1296670" h="576580">
                  <a:moveTo>
                    <a:pt x="0" y="288036"/>
                  </a:moveTo>
                  <a:lnTo>
                    <a:pt x="648081" y="0"/>
                  </a:lnTo>
                  <a:lnTo>
                    <a:pt x="1296162" y="288036"/>
                  </a:lnTo>
                  <a:lnTo>
                    <a:pt x="648081" y="576072"/>
                  </a:lnTo>
                  <a:lnTo>
                    <a:pt x="0" y="288036"/>
                  </a:lnTo>
                  <a:close/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58339" y="2614422"/>
            <a:ext cx="48640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Emanet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618043" y="1861820"/>
            <a:ext cx="1160145" cy="3314700"/>
            <a:chOff x="1618043" y="1861820"/>
            <a:chExt cx="1160145" cy="3314700"/>
          </a:xfrm>
        </p:grpSpPr>
        <p:sp>
          <p:nvSpPr>
            <p:cNvPr id="38" name="object 38"/>
            <p:cNvSpPr/>
            <p:nvPr/>
          </p:nvSpPr>
          <p:spPr>
            <a:xfrm>
              <a:off x="1920366" y="1880870"/>
              <a:ext cx="838835" cy="3276600"/>
            </a:xfrm>
            <a:custGeom>
              <a:avLst/>
              <a:gdLst/>
              <a:ahLst/>
              <a:cxnLst/>
              <a:rect l="l" t="t" r="r" b="b"/>
              <a:pathLst>
                <a:path w="838835" h="3276600">
                  <a:moveTo>
                    <a:pt x="779399" y="1116076"/>
                  </a:moveTo>
                  <a:lnTo>
                    <a:pt x="779399" y="2196210"/>
                  </a:lnTo>
                  <a:lnTo>
                    <a:pt x="838707" y="2196210"/>
                  </a:lnTo>
                  <a:lnTo>
                    <a:pt x="838707" y="3276346"/>
                  </a:lnTo>
                </a:path>
                <a:path w="838835" h="3276600">
                  <a:moveTo>
                    <a:pt x="0" y="0"/>
                  </a:moveTo>
                  <a:lnTo>
                    <a:pt x="0" y="828039"/>
                  </a:lnTo>
                  <a:lnTo>
                    <a:pt x="131318" y="828039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19630" y="3356991"/>
              <a:ext cx="936625" cy="432434"/>
            </a:xfrm>
            <a:custGeom>
              <a:avLst/>
              <a:gdLst/>
              <a:ahLst/>
              <a:cxnLst/>
              <a:rect l="l" t="t" r="r" b="b"/>
              <a:pathLst>
                <a:path w="936625" h="432435">
                  <a:moveTo>
                    <a:pt x="0" y="216026"/>
                  </a:moveTo>
                  <a:lnTo>
                    <a:pt x="16719" y="158617"/>
                  </a:lnTo>
                  <a:lnTo>
                    <a:pt x="63904" y="107018"/>
                  </a:lnTo>
                  <a:lnTo>
                    <a:pt x="97528" y="84042"/>
                  </a:lnTo>
                  <a:lnTo>
                    <a:pt x="137096" y="63293"/>
                  </a:lnTo>
                  <a:lnTo>
                    <a:pt x="182051" y="45028"/>
                  </a:lnTo>
                  <a:lnTo>
                    <a:pt x="231836" y="29506"/>
                  </a:lnTo>
                  <a:lnTo>
                    <a:pt x="285892" y="16984"/>
                  </a:lnTo>
                  <a:lnTo>
                    <a:pt x="343664" y="7720"/>
                  </a:lnTo>
                  <a:lnTo>
                    <a:pt x="404593" y="1973"/>
                  </a:lnTo>
                  <a:lnTo>
                    <a:pt x="468121" y="0"/>
                  </a:lnTo>
                  <a:lnTo>
                    <a:pt x="531621" y="1973"/>
                  </a:lnTo>
                  <a:lnTo>
                    <a:pt x="592526" y="7720"/>
                  </a:lnTo>
                  <a:lnTo>
                    <a:pt x="650277" y="16984"/>
                  </a:lnTo>
                  <a:lnTo>
                    <a:pt x="704318" y="29506"/>
                  </a:lnTo>
                  <a:lnTo>
                    <a:pt x="754090" y="45028"/>
                  </a:lnTo>
                  <a:lnTo>
                    <a:pt x="799036" y="63293"/>
                  </a:lnTo>
                  <a:lnTo>
                    <a:pt x="838597" y="84042"/>
                  </a:lnTo>
                  <a:lnTo>
                    <a:pt x="872217" y="107018"/>
                  </a:lnTo>
                  <a:lnTo>
                    <a:pt x="919398" y="158617"/>
                  </a:lnTo>
                  <a:lnTo>
                    <a:pt x="936117" y="216026"/>
                  </a:lnTo>
                  <a:lnTo>
                    <a:pt x="931844" y="245328"/>
                  </a:lnTo>
                  <a:lnTo>
                    <a:pt x="919398" y="273436"/>
                  </a:lnTo>
                  <a:lnTo>
                    <a:pt x="872217" y="325035"/>
                  </a:lnTo>
                  <a:lnTo>
                    <a:pt x="838597" y="348011"/>
                  </a:lnTo>
                  <a:lnTo>
                    <a:pt x="799036" y="368760"/>
                  </a:lnTo>
                  <a:lnTo>
                    <a:pt x="754090" y="387025"/>
                  </a:lnTo>
                  <a:lnTo>
                    <a:pt x="704318" y="402547"/>
                  </a:lnTo>
                  <a:lnTo>
                    <a:pt x="650277" y="415069"/>
                  </a:lnTo>
                  <a:lnTo>
                    <a:pt x="592526" y="424333"/>
                  </a:lnTo>
                  <a:lnTo>
                    <a:pt x="531621" y="430080"/>
                  </a:lnTo>
                  <a:lnTo>
                    <a:pt x="468121" y="432054"/>
                  </a:lnTo>
                  <a:lnTo>
                    <a:pt x="404593" y="430080"/>
                  </a:lnTo>
                  <a:lnTo>
                    <a:pt x="343664" y="424333"/>
                  </a:lnTo>
                  <a:lnTo>
                    <a:pt x="285892" y="415069"/>
                  </a:lnTo>
                  <a:lnTo>
                    <a:pt x="231836" y="402547"/>
                  </a:lnTo>
                  <a:lnTo>
                    <a:pt x="182051" y="387025"/>
                  </a:lnTo>
                  <a:lnTo>
                    <a:pt x="137096" y="368760"/>
                  </a:lnTo>
                  <a:lnTo>
                    <a:pt x="97528" y="348011"/>
                  </a:lnTo>
                  <a:lnTo>
                    <a:pt x="63904" y="325035"/>
                  </a:lnTo>
                  <a:lnTo>
                    <a:pt x="16719" y="273436"/>
                  </a:lnTo>
                  <a:lnTo>
                    <a:pt x="0" y="216026"/>
                  </a:lnTo>
                  <a:close/>
                </a:path>
              </a:pathLst>
            </a:custGeom>
            <a:ln w="317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60930" y="3406216"/>
            <a:ext cx="451484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emanet</a:t>
            </a:r>
            <a:endParaRPr sz="1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Tarihi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80794" y="2924936"/>
            <a:ext cx="1419225" cy="495300"/>
          </a:xfrm>
          <a:custGeom>
            <a:avLst/>
            <a:gdLst/>
            <a:ahLst/>
            <a:cxnLst/>
            <a:rect l="l" t="t" r="r" b="b"/>
            <a:pathLst>
              <a:path w="1419225" h="495300">
                <a:moveTo>
                  <a:pt x="1418971" y="72009"/>
                </a:moveTo>
                <a:lnTo>
                  <a:pt x="1137920" y="495300"/>
                </a:lnTo>
              </a:path>
              <a:path w="1419225" h="495300">
                <a:moveTo>
                  <a:pt x="0" y="216026"/>
                </a:moveTo>
                <a:lnTo>
                  <a:pt x="19652" y="147767"/>
                </a:lnTo>
                <a:lnTo>
                  <a:pt x="43027" y="116774"/>
                </a:lnTo>
                <a:lnTo>
                  <a:pt x="74375" y="88468"/>
                </a:lnTo>
                <a:lnTo>
                  <a:pt x="112903" y="63293"/>
                </a:lnTo>
                <a:lnTo>
                  <a:pt x="157816" y="41696"/>
                </a:lnTo>
                <a:lnTo>
                  <a:pt x="208321" y="24123"/>
                </a:lnTo>
                <a:lnTo>
                  <a:pt x="263623" y="11018"/>
                </a:lnTo>
                <a:lnTo>
                  <a:pt x="322929" y="2828"/>
                </a:lnTo>
                <a:lnTo>
                  <a:pt x="385444" y="0"/>
                </a:lnTo>
                <a:lnTo>
                  <a:pt x="447960" y="2828"/>
                </a:lnTo>
                <a:lnTo>
                  <a:pt x="507266" y="11018"/>
                </a:lnTo>
                <a:lnTo>
                  <a:pt x="562568" y="24123"/>
                </a:lnTo>
                <a:lnTo>
                  <a:pt x="613073" y="41696"/>
                </a:lnTo>
                <a:lnTo>
                  <a:pt x="657987" y="63293"/>
                </a:lnTo>
                <a:lnTo>
                  <a:pt x="696514" y="88468"/>
                </a:lnTo>
                <a:lnTo>
                  <a:pt x="727862" y="116774"/>
                </a:lnTo>
                <a:lnTo>
                  <a:pt x="751237" y="147767"/>
                </a:lnTo>
                <a:lnTo>
                  <a:pt x="770890" y="216026"/>
                </a:lnTo>
                <a:lnTo>
                  <a:pt x="765844" y="251054"/>
                </a:lnTo>
                <a:lnTo>
                  <a:pt x="751237" y="284286"/>
                </a:lnTo>
                <a:lnTo>
                  <a:pt x="727862" y="315279"/>
                </a:lnTo>
                <a:lnTo>
                  <a:pt x="696514" y="343585"/>
                </a:lnTo>
                <a:lnTo>
                  <a:pt x="657987" y="368760"/>
                </a:lnTo>
                <a:lnTo>
                  <a:pt x="613073" y="390357"/>
                </a:lnTo>
                <a:lnTo>
                  <a:pt x="562568" y="407930"/>
                </a:lnTo>
                <a:lnTo>
                  <a:pt x="507266" y="421035"/>
                </a:lnTo>
                <a:lnTo>
                  <a:pt x="447960" y="429225"/>
                </a:lnTo>
                <a:lnTo>
                  <a:pt x="385444" y="432053"/>
                </a:lnTo>
                <a:lnTo>
                  <a:pt x="322929" y="429225"/>
                </a:lnTo>
                <a:lnTo>
                  <a:pt x="263623" y="421035"/>
                </a:lnTo>
                <a:lnTo>
                  <a:pt x="208321" y="407930"/>
                </a:lnTo>
                <a:lnTo>
                  <a:pt x="157816" y="390357"/>
                </a:lnTo>
                <a:lnTo>
                  <a:pt x="112903" y="368760"/>
                </a:lnTo>
                <a:lnTo>
                  <a:pt x="74375" y="343585"/>
                </a:lnTo>
                <a:lnTo>
                  <a:pt x="43027" y="315279"/>
                </a:lnTo>
                <a:lnTo>
                  <a:pt x="19652" y="284286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85391" y="2974086"/>
            <a:ext cx="36068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li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m  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51685" y="1718817"/>
            <a:ext cx="4282440" cy="1422400"/>
          </a:xfrm>
          <a:custGeom>
            <a:avLst/>
            <a:gdLst/>
            <a:ahLst/>
            <a:cxnLst/>
            <a:rect l="l" t="t" r="r" b="b"/>
            <a:pathLst>
              <a:path w="4282440" h="1422400">
                <a:moveTo>
                  <a:pt x="648081" y="1278128"/>
                </a:moveTo>
                <a:lnTo>
                  <a:pt x="0" y="1422146"/>
                </a:lnTo>
              </a:path>
              <a:path w="4282440" h="1422400">
                <a:moveTo>
                  <a:pt x="3096387" y="297053"/>
                </a:moveTo>
                <a:lnTo>
                  <a:pt x="3689350" y="0"/>
                </a:lnTo>
                <a:lnTo>
                  <a:pt x="4282440" y="297053"/>
                </a:lnTo>
                <a:lnTo>
                  <a:pt x="3689350" y="594106"/>
                </a:lnTo>
                <a:lnTo>
                  <a:pt x="3096387" y="297053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95620" y="1921002"/>
            <a:ext cx="292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tt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328796" y="1996820"/>
            <a:ext cx="1838325" cy="731520"/>
            <a:chOff x="3328796" y="1996820"/>
            <a:chExt cx="1838325" cy="731520"/>
          </a:xfrm>
        </p:grpSpPr>
        <p:sp>
          <p:nvSpPr>
            <p:cNvPr id="46" name="object 46"/>
            <p:cNvSpPr/>
            <p:nvPr/>
          </p:nvSpPr>
          <p:spPr>
            <a:xfrm>
              <a:off x="3347846" y="2015870"/>
              <a:ext cx="1800225" cy="693420"/>
            </a:xfrm>
            <a:custGeom>
              <a:avLst/>
              <a:gdLst/>
              <a:ahLst/>
              <a:cxnLst/>
              <a:rect l="l" t="t" r="r" b="b"/>
              <a:pathLst>
                <a:path w="1800225" h="693419">
                  <a:moveTo>
                    <a:pt x="0" y="693038"/>
                  </a:moveTo>
                  <a:lnTo>
                    <a:pt x="1800225" y="0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97375" y="2491078"/>
              <a:ext cx="91923" cy="999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878071" y="2415286"/>
            <a:ext cx="1111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71472" y="2017776"/>
            <a:ext cx="326136" cy="240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48942" y="2046224"/>
            <a:ext cx="1504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691383" y="3425952"/>
            <a:ext cx="310895" cy="262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779522" y="3460495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16623" y="2036064"/>
            <a:ext cx="283464" cy="240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6313487" y="1861185"/>
          <a:ext cx="1383665" cy="32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6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4B4B4B"/>
                      </a:solidFill>
                      <a:prstDash val="solid"/>
                    </a:lnR>
                    <a:lnB w="5397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Kütüphane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3175">
                      <a:solidFill>
                        <a:srgbClr val="4B4B4B"/>
                      </a:solidFill>
                      <a:prstDash val="solid"/>
                    </a:lnL>
                    <a:lnR w="3175">
                      <a:solidFill>
                        <a:srgbClr val="4B4B4B"/>
                      </a:solidFill>
                      <a:prstDash val="solid"/>
                    </a:lnR>
                    <a:lnT w="3175">
                      <a:solidFill>
                        <a:srgbClr val="4B4B4B"/>
                      </a:solidFill>
                      <a:prstDash val="solid"/>
                    </a:lnT>
                    <a:lnB w="317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33">
                <a:tc>
                  <a:txBody>
                    <a:bodyPr/>
                    <a:lstStyle/>
                    <a:p>
                      <a:pPr marL="294640">
                        <a:lnSpc>
                          <a:spcPts val="760"/>
                        </a:lnSpc>
                        <a:spcBef>
                          <a:spcPts val="450"/>
                        </a:spcBef>
                      </a:pPr>
                      <a:r>
                        <a:rPr sz="1100" b="1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R w="3175">
                      <a:solidFill>
                        <a:srgbClr val="4B4B4B"/>
                      </a:solidFill>
                      <a:prstDash val="solid"/>
                    </a:lnR>
                    <a:lnT w="53975">
                      <a:solidFill>
                        <a:srgbClr val="4B4B4B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0645" marB="0">
                    <a:lnL w="3175">
                      <a:solidFill>
                        <a:srgbClr val="4B4B4B"/>
                      </a:solidFill>
                      <a:prstDash val="solid"/>
                    </a:lnL>
                    <a:lnR w="3175">
                      <a:solidFill>
                        <a:srgbClr val="4B4B4B"/>
                      </a:solidFill>
                      <a:prstDash val="solid"/>
                    </a:lnR>
                    <a:lnT w="3175">
                      <a:solidFill>
                        <a:srgbClr val="4B4B4B"/>
                      </a:solidFill>
                      <a:prstDash val="solid"/>
                    </a:lnT>
                    <a:lnB w="317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4003928" y="3457447"/>
            <a:ext cx="4431665" cy="2280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solidFill>
                  <a:srgbClr val="4B4B4B"/>
                </a:solidFill>
                <a:latin typeface="Arial"/>
                <a:cs typeface="Arial"/>
              </a:rPr>
              <a:t>Kitaplar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0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ISBN,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kitapAd,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yayinTarihi,</a:t>
            </a:r>
            <a:r>
              <a:rPr sz="2000" spc="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sayfaSayisi)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  <a:tab pos="1271270" algn="l"/>
              </a:tabLst>
            </a:pPr>
            <a:r>
              <a:rPr sz="2000" b="1" spc="-15" dirty="0">
                <a:solidFill>
                  <a:srgbClr val="4B4B4B"/>
                </a:solidFill>
                <a:latin typeface="Arial"/>
                <a:cs typeface="Arial"/>
              </a:rPr>
              <a:t>Uyeler	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000" u="heavy" spc="-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uye_id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uyeAd,</a:t>
            </a:r>
            <a:r>
              <a:rPr sz="2000" spc="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uyeSoyad,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cinsiyet,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telefon,</a:t>
            </a:r>
            <a:r>
              <a:rPr sz="2000" spc="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eposta,</a:t>
            </a:r>
            <a:r>
              <a:rPr sz="20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solidFill>
                  <a:srgbClr val="4B4B4B"/>
                </a:solidFill>
                <a:latin typeface="Arial"/>
                <a:cs typeface="Arial"/>
              </a:rPr>
              <a:t>Emanet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(emanetTarihi, teslimTarihi, </a:t>
            </a:r>
            <a:r>
              <a:rPr sz="20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kitap_id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u="heavy" spc="-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uye_id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20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utuphane_id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emanet_id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Altbilgi Yer Tutucusu 5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91" y="4869116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64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Yazarlar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2536" y="5157152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7846" y="6309321"/>
            <a:ext cx="770890" cy="432434"/>
          </a:xfrm>
          <a:custGeom>
            <a:avLst/>
            <a:gdLst/>
            <a:ahLst/>
            <a:cxnLst/>
            <a:rect l="l" t="t" r="r" b="b"/>
            <a:pathLst>
              <a:path w="770889" h="432434">
                <a:moveTo>
                  <a:pt x="0" y="216026"/>
                </a:moveTo>
                <a:lnTo>
                  <a:pt x="19652" y="147742"/>
                </a:lnTo>
                <a:lnTo>
                  <a:pt x="43027" y="116746"/>
                </a:lnTo>
                <a:lnTo>
                  <a:pt x="74375" y="88440"/>
                </a:lnTo>
                <a:lnTo>
                  <a:pt x="112902" y="63269"/>
                </a:lnTo>
                <a:lnTo>
                  <a:pt x="157816" y="41678"/>
                </a:lnTo>
                <a:lnTo>
                  <a:pt x="208321" y="24111"/>
                </a:lnTo>
                <a:lnTo>
                  <a:pt x="263623" y="11012"/>
                </a:lnTo>
                <a:lnTo>
                  <a:pt x="322929" y="2827"/>
                </a:lnTo>
                <a:lnTo>
                  <a:pt x="385444" y="0"/>
                </a:lnTo>
                <a:lnTo>
                  <a:pt x="447960" y="2827"/>
                </a:lnTo>
                <a:lnTo>
                  <a:pt x="507266" y="11012"/>
                </a:lnTo>
                <a:lnTo>
                  <a:pt x="562568" y="24111"/>
                </a:lnTo>
                <a:lnTo>
                  <a:pt x="613073" y="41678"/>
                </a:lnTo>
                <a:lnTo>
                  <a:pt x="657986" y="63269"/>
                </a:lnTo>
                <a:lnTo>
                  <a:pt x="696514" y="88440"/>
                </a:lnTo>
                <a:lnTo>
                  <a:pt x="727862" y="116746"/>
                </a:lnTo>
                <a:lnTo>
                  <a:pt x="751237" y="147742"/>
                </a:lnTo>
                <a:lnTo>
                  <a:pt x="770889" y="216026"/>
                </a:lnTo>
                <a:lnTo>
                  <a:pt x="765844" y="251066"/>
                </a:lnTo>
                <a:lnTo>
                  <a:pt x="751237" y="284305"/>
                </a:lnTo>
                <a:lnTo>
                  <a:pt x="727862" y="315300"/>
                </a:lnTo>
                <a:lnTo>
                  <a:pt x="696514" y="343605"/>
                </a:lnTo>
                <a:lnTo>
                  <a:pt x="657986" y="368775"/>
                </a:lnTo>
                <a:lnTo>
                  <a:pt x="613073" y="390367"/>
                </a:lnTo>
                <a:lnTo>
                  <a:pt x="562568" y="407934"/>
                </a:lnTo>
                <a:lnTo>
                  <a:pt x="507266" y="421033"/>
                </a:lnTo>
                <a:lnTo>
                  <a:pt x="447960" y="429219"/>
                </a:lnTo>
                <a:lnTo>
                  <a:pt x="385444" y="432046"/>
                </a:lnTo>
                <a:lnTo>
                  <a:pt x="322929" y="429219"/>
                </a:lnTo>
                <a:lnTo>
                  <a:pt x="263623" y="421033"/>
                </a:lnTo>
                <a:lnTo>
                  <a:pt x="208321" y="407934"/>
                </a:lnTo>
                <a:lnTo>
                  <a:pt x="157816" y="390367"/>
                </a:lnTo>
                <a:lnTo>
                  <a:pt x="112902" y="368775"/>
                </a:lnTo>
                <a:lnTo>
                  <a:pt x="74375" y="343605"/>
                </a:lnTo>
                <a:lnTo>
                  <a:pt x="43027" y="315300"/>
                </a:lnTo>
                <a:lnTo>
                  <a:pt x="19652" y="284305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9777" y="6360058"/>
            <a:ext cx="368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ap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7246" y="6237313"/>
            <a:ext cx="949325" cy="576580"/>
          </a:xfrm>
          <a:custGeom>
            <a:avLst/>
            <a:gdLst/>
            <a:ahLst/>
            <a:cxnLst/>
            <a:rect l="l" t="t" r="r" b="b"/>
            <a:pathLst>
              <a:path w="949325" h="576579">
                <a:moveTo>
                  <a:pt x="0" y="288035"/>
                </a:moveTo>
                <a:lnTo>
                  <a:pt x="14485" y="217113"/>
                </a:lnTo>
                <a:lnTo>
                  <a:pt x="55571" y="152627"/>
                </a:lnTo>
                <a:lnTo>
                  <a:pt x="84979" y="123473"/>
                </a:lnTo>
                <a:lnTo>
                  <a:pt x="119704" y="96738"/>
                </a:lnTo>
                <a:lnTo>
                  <a:pt x="159302" y="72692"/>
                </a:lnTo>
                <a:lnTo>
                  <a:pt x="203329" y="51605"/>
                </a:lnTo>
                <a:lnTo>
                  <a:pt x="251340" y="33747"/>
                </a:lnTo>
                <a:lnTo>
                  <a:pt x="302892" y="19387"/>
                </a:lnTo>
                <a:lnTo>
                  <a:pt x="357539" y="8796"/>
                </a:lnTo>
                <a:lnTo>
                  <a:pt x="414838" y="2244"/>
                </a:lnTo>
                <a:lnTo>
                  <a:pt x="474344" y="0"/>
                </a:lnTo>
                <a:lnTo>
                  <a:pt x="533878" y="2244"/>
                </a:lnTo>
                <a:lnTo>
                  <a:pt x="591200" y="8796"/>
                </a:lnTo>
                <a:lnTo>
                  <a:pt x="645866" y="19387"/>
                </a:lnTo>
                <a:lnTo>
                  <a:pt x="697433" y="33747"/>
                </a:lnTo>
                <a:lnTo>
                  <a:pt x="745457" y="51605"/>
                </a:lnTo>
                <a:lnTo>
                  <a:pt x="789494" y="72692"/>
                </a:lnTo>
                <a:lnTo>
                  <a:pt x="829100" y="96738"/>
                </a:lnTo>
                <a:lnTo>
                  <a:pt x="863830" y="123473"/>
                </a:lnTo>
                <a:lnTo>
                  <a:pt x="893241" y="152627"/>
                </a:lnTo>
                <a:lnTo>
                  <a:pt x="916889" y="183930"/>
                </a:lnTo>
                <a:lnTo>
                  <a:pt x="945121" y="251904"/>
                </a:lnTo>
                <a:lnTo>
                  <a:pt x="948816" y="288035"/>
                </a:lnTo>
                <a:lnTo>
                  <a:pt x="945121" y="324164"/>
                </a:lnTo>
                <a:lnTo>
                  <a:pt x="934331" y="358954"/>
                </a:lnTo>
                <a:lnTo>
                  <a:pt x="893241" y="423436"/>
                </a:lnTo>
                <a:lnTo>
                  <a:pt x="863830" y="452590"/>
                </a:lnTo>
                <a:lnTo>
                  <a:pt x="829100" y="479324"/>
                </a:lnTo>
                <a:lnTo>
                  <a:pt x="789494" y="503370"/>
                </a:lnTo>
                <a:lnTo>
                  <a:pt x="745457" y="524457"/>
                </a:lnTo>
                <a:lnTo>
                  <a:pt x="697433" y="542316"/>
                </a:lnTo>
                <a:lnTo>
                  <a:pt x="645866" y="556676"/>
                </a:lnTo>
                <a:lnTo>
                  <a:pt x="591200" y="567267"/>
                </a:lnTo>
                <a:lnTo>
                  <a:pt x="533878" y="573820"/>
                </a:lnTo>
                <a:lnTo>
                  <a:pt x="474344" y="576064"/>
                </a:lnTo>
                <a:lnTo>
                  <a:pt x="414838" y="573820"/>
                </a:lnTo>
                <a:lnTo>
                  <a:pt x="357539" y="567267"/>
                </a:lnTo>
                <a:lnTo>
                  <a:pt x="302892" y="556676"/>
                </a:lnTo>
                <a:lnTo>
                  <a:pt x="251340" y="542316"/>
                </a:lnTo>
                <a:lnTo>
                  <a:pt x="203329" y="524457"/>
                </a:lnTo>
                <a:lnTo>
                  <a:pt x="159302" y="503370"/>
                </a:lnTo>
                <a:lnTo>
                  <a:pt x="119704" y="479324"/>
                </a:lnTo>
                <a:lnTo>
                  <a:pt x="84979" y="452590"/>
                </a:lnTo>
                <a:lnTo>
                  <a:pt x="55571" y="423436"/>
                </a:lnTo>
                <a:lnTo>
                  <a:pt x="31925" y="392134"/>
                </a:lnTo>
                <a:lnTo>
                  <a:pt x="3695" y="324164"/>
                </a:lnTo>
                <a:lnTo>
                  <a:pt x="0" y="288035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8871" y="6360058"/>
            <a:ext cx="346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8027" y="5913272"/>
            <a:ext cx="770890" cy="324485"/>
          </a:xfrm>
          <a:custGeom>
            <a:avLst/>
            <a:gdLst/>
            <a:ahLst/>
            <a:cxnLst/>
            <a:rect l="l" t="t" r="r" b="b"/>
            <a:pathLst>
              <a:path w="770889" h="324485">
                <a:moveTo>
                  <a:pt x="0" y="162026"/>
                </a:moveTo>
                <a:lnTo>
                  <a:pt x="19652" y="110813"/>
                </a:lnTo>
                <a:lnTo>
                  <a:pt x="74375" y="66336"/>
                </a:lnTo>
                <a:lnTo>
                  <a:pt x="112903" y="47456"/>
                </a:lnTo>
                <a:lnTo>
                  <a:pt x="157816" y="31261"/>
                </a:lnTo>
                <a:lnTo>
                  <a:pt x="208321" y="18085"/>
                </a:lnTo>
                <a:lnTo>
                  <a:pt x="263623" y="8260"/>
                </a:lnTo>
                <a:lnTo>
                  <a:pt x="322929" y="2120"/>
                </a:lnTo>
                <a:lnTo>
                  <a:pt x="385445" y="0"/>
                </a:lnTo>
                <a:lnTo>
                  <a:pt x="447960" y="2120"/>
                </a:lnTo>
                <a:lnTo>
                  <a:pt x="507266" y="8260"/>
                </a:lnTo>
                <a:lnTo>
                  <a:pt x="562568" y="18085"/>
                </a:lnTo>
                <a:lnTo>
                  <a:pt x="613073" y="31261"/>
                </a:lnTo>
                <a:lnTo>
                  <a:pt x="657987" y="47456"/>
                </a:lnTo>
                <a:lnTo>
                  <a:pt x="696514" y="66336"/>
                </a:lnTo>
                <a:lnTo>
                  <a:pt x="751237" y="110813"/>
                </a:lnTo>
                <a:lnTo>
                  <a:pt x="770889" y="162026"/>
                </a:lnTo>
                <a:lnTo>
                  <a:pt x="765844" y="188304"/>
                </a:lnTo>
                <a:lnTo>
                  <a:pt x="751237" y="213233"/>
                </a:lnTo>
                <a:lnTo>
                  <a:pt x="696514" y="257707"/>
                </a:lnTo>
                <a:lnTo>
                  <a:pt x="657987" y="276585"/>
                </a:lnTo>
                <a:lnTo>
                  <a:pt x="613073" y="292779"/>
                </a:lnTo>
                <a:lnTo>
                  <a:pt x="562568" y="305955"/>
                </a:lnTo>
                <a:lnTo>
                  <a:pt x="507266" y="315780"/>
                </a:lnTo>
                <a:lnTo>
                  <a:pt x="447960" y="321919"/>
                </a:lnTo>
                <a:lnTo>
                  <a:pt x="385445" y="324040"/>
                </a:lnTo>
                <a:lnTo>
                  <a:pt x="322929" y="321919"/>
                </a:lnTo>
                <a:lnTo>
                  <a:pt x="263623" y="315780"/>
                </a:lnTo>
                <a:lnTo>
                  <a:pt x="208321" y="305955"/>
                </a:lnTo>
                <a:lnTo>
                  <a:pt x="157816" y="292779"/>
                </a:lnTo>
                <a:lnTo>
                  <a:pt x="112903" y="276585"/>
                </a:lnTo>
                <a:lnTo>
                  <a:pt x="74375" y="257707"/>
                </a:lnTo>
                <a:lnTo>
                  <a:pt x="19652" y="213233"/>
                </a:lnTo>
                <a:lnTo>
                  <a:pt x="0" y="162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1928" y="5986068"/>
            <a:ext cx="3251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ISBN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7757" y="5589244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14"/>
                </a:moveTo>
                <a:lnTo>
                  <a:pt x="17581" y="153625"/>
                </a:lnTo>
                <a:lnTo>
                  <a:pt x="66898" y="98391"/>
                </a:lnTo>
                <a:lnTo>
                  <a:pt x="101850" y="74292"/>
                </a:lnTo>
                <a:lnTo>
                  <a:pt x="142807" y="52983"/>
                </a:lnTo>
                <a:lnTo>
                  <a:pt x="189125" y="34800"/>
                </a:lnTo>
                <a:lnTo>
                  <a:pt x="240163" y="20076"/>
                </a:lnTo>
                <a:lnTo>
                  <a:pt x="295277" y="9145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5"/>
                </a:lnTo>
                <a:lnTo>
                  <a:pt x="590139" y="20076"/>
                </a:lnTo>
                <a:lnTo>
                  <a:pt x="641161" y="34800"/>
                </a:lnTo>
                <a:lnTo>
                  <a:pt x="687463" y="52983"/>
                </a:lnTo>
                <a:lnTo>
                  <a:pt x="728403" y="74292"/>
                </a:lnTo>
                <a:lnTo>
                  <a:pt x="763338" y="98391"/>
                </a:lnTo>
                <a:lnTo>
                  <a:pt x="791627" y="124947"/>
                </a:lnTo>
                <a:lnTo>
                  <a:pt x="825699" y="184092"/>
                </a:lnTo>
                <a:lnTo>
                  <a:pt x="830198" y="216014"/>
                </a:lnTo>
                <a:lnTo>
                  <a:pt x="825699" y="247939"/>
                </a:lnTo>
                <a:lnTo>
                  <a:pt x="812628" y="278408"/>
                </a:lnTo>
                <a:lnTo>
                  <a:pt x="763338" y="333646"/>
                </a:lnTo>
                <a:lnTo>
                  <a:pt x="728403" y="357747"/>
                </a:lnTo>
                <a:lnTo>
                  <a:pt x="687463" y="379056"/>
                </a:lnTo>
                <a:lnTo>
                  <a:pt x="641161" y="397240"/>
                </a:lnTo>
                <a:lnTo>
                  <a:pt x="590139" y="411964"/>
                </a:lnTo>
                <a:lnTo>
                  <a:pt x="535037" y="422895"/>
                </a:lnTo>
                <a:lnTo>
                  <a:pt x="476497" y="429699"/>
                </a:lnTo>
                <a:lnTo>
                  <a:pt x="415163" y="432041"/>
                </a:lnTo>
                <a:lnTo>
                  <a:pt x="353825" y="429699"/>
                </a:lnTo>
                <a:lnTo>
                  <a:pt x="295277" y="422895"/>
                </a:lnTo>
                <a:lnTo>
                  <a:pt x="240163" y="411964"/>
                </a:lnTo>
                <a:lnTo>
                  <a:pt x="189125" y="397240"/>
                </a:lnTo>
                <a:lnTo>
                  <a:pt x="142807" y="379056"/>
                </a:lnTo>
                <a:lnTo>
                  <a:pt x="101850" y="357747"/>
                </a:lnTo>
                <a:lnTo>
                  <a:pt x="66898" y="333646"/>
                </a:lnTo>
                <a:lnTo>
                  <a:pt x="38594" y="307089"/>
                </a:lnTo>
                <a:lnTo>
                  <a:pt x="4502" y="247939"/>
                </a:lnTo>
                <a:lnTo>
                  <a:pt x="0" y="216014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0039" y="5639511"/>
            <a:ext cx="36512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27757" y="602810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27"/>
                </a:moveTo>
                <a:lnTo>
                  <a:pt x="17581" y="153637"/>
                </a:lnTo>
                <a:lnTo>
                  <a:pt x="66898" y="98400"/>
                </a:lnTo>
                <a:lnTo>
                  <a:pt x="101850" y="74299"/>
                </a:lnTo>
                <a:lnTo>
                  <a:pt x="142807" y="52989"/>
                </a:lnTo>
                <a:lnTo>
                  <a:pt x="189125" y="34804"/>
                </a:lnTo>
                <a:lnTo>
                  <a:pt x="240163" y="20078"/>
                </a:lnTo>
                <a:lnTo>
                  <a:pt x="295277" y="9146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6"/>
                </a:lnTo>
                <a:lnTo>
                  <a:pt x="590139" y="20078"/>
                </a:lnTo>
                <a:lnTo>
                  <a:pt x="641161" y="34804"/>
                </a:lnTo>
                <a:lnTo>
                  <a:pt x="687463" y="52989"/>
                </a:lnTo>
                <a:lnTo>
                  <a:pt x="728403" y="74299"/>
                </a:lnTo>
                <a:lnTo>
                  <a:pt x="763338" y="98400"/>
                </a:lnTo>
                <a:lnTo>
                  <a:pt x="791627" y="124957"/>
                </a:lnTo>
                <a:lnTo>
                  <a:pt x="825699" y="184105"/>
                </a:lnTo>
                <a:lnTo>
                  <a:pt x="830198" y="216027"/>
                </a:lnTo>
                <a:lnTo>
                  <a:pt x="825699" y="247948"/>
                </a:lnTo>
                <a:lnTo>
                  <a:pt x="812628" y="278416"/>
                </a:lnTo>
                <a:lnTo>
                  <a:pt x="763338" y="333653"/>
                </a:lnTo>
                <a:lnTo>
                  <a:pt x="728403" y="357754"/>
                </a:lnTo>
                <a:lnTo>
                  <a:pt x="687463" y="379064"/>
                </a:lnTo>
                <a:lnTo>
                  <a:pt x="641161" y="397249"/>
                </a:lnTo>
                <a:lnTo>
                  <a:pt x="590139" y="411975"/>
                </a:lnTo>
                <a:lnTo>
                  <a:pt x="535037" y="422907"/>
                </a:lnTo>
                <a:lnTo>
                  <a:pt x="476497" y="429711"/>
                </a:lnTo>
                <a:lnTo>
                  <a:pt x="415163" y="432054"/>
                </a:lnTo>
                <a:lnTo>
                  <a:pt x="353825" y="429711"/>
                </a:lnTo>
                <a:lnTo>
                  <a:pt x="295277" y="422907"/>
                </a:lnTo>
                <a:lnTo>
                  <a:pt x="240163" y="411975"/>
                </a:lnTo>
                <a:lnTo>
                  <a:pt x="189125" y="397249"/>
                </a:lnTo>
                <a:lnTo>
                  <a:pt x="142807" y="379064"/>
                </a:lnTo>
                <a:lnTo>
                  <a:pt x="101850" y="357754"/>
                </a:lnTo>
                <a:lnTo>
                  <a:pt x="66898" y="333653"/>
                </a:lnTo>
                <a:lnTo>
                  <a:pt x="38594" y="307096"/>
                </a:lnTo>
                <a:lnTo>
                  <a:pt x="4502" y="247948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3567" y="6078728"/>
            <a:ext cx="297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4293108"/>
            <a:ext cx="771525" cy="432434"/>
          </a:xfrm>
          <a:custGeom>
            <a:avLst/>
            <a:gdLst/>
            <a:ahLst/>
            <a:cxnLst/>
            <a:rect l="l" t="t" r="r" b="b"/>
            <a:pathLst>
              <a:path w="771525" h="432435">
                <a:moveTo>
                  <a:pt x="0" y="216027"/>
                </a:moveTo>
                <a:lnTo>
                  <a:pt x="19651" y="147718"/>
                </a:lnTo>
                <a:lnTo>
                  <a:pt x="43025" y="116718"/>
                </a:lnTo>
                <a:lnTo>
                  <a:pt x="74372" y="88413"/>
                </a:lnTo>
                <a:lnTo>
                  <a:pt x="112899" y="63246"/>
                </a:lnTo>
                <a:lnTo>
                  <a:pt x="157813" y="41660"/>
                </a:lnTo>
                <a:lnTo>
                  <a:pt x="208319" y="24099"/>
                </a:lnTo>
                <a:lnTo>
                  <a:pt x="263625" y="11006"/>
                </a:lnTo>
                <a:lnTo>
                  <a:pt x="322935" y="2825"/>
                </a:lnTo>
                <a:lnTo>
                  <a:pt x="385457" y="0"/>
                </a:lnTo>
                <a:lnTo>
                  <a:pt x="447979" y="2825"/>
                </a:lnTo>
                <a:lnTo>
                  <a:pt x="507290" y="11006"/>
                </a:lnTo>
                <a:lnTo>
                  <a:pt x="562595" y="24099"/>
                </a:lnTo>
                <a:lnTo>
                  <a:pt x="613101" y="41660"/>
                </a:lnTo>
                <a:lnTo>
                  <a:pt x="658015" y="63246"/>
                </a:lnTo>
                <a:lnTo>
                  <a:pt x="696542" y="88413"/>
                </a:lnTo>
                <a:lnTo>
                  <a:pt x="727890" y="116718"/>
                </a:lnTo>
                <a:lnTo>
                  <a:pt x="751264" y="147718"/>
                </a:lnTo>
                <a:lnTo>
                  <a:pt x="770915" y="216027"/>
                </a:lnTo>
                <a:lnTo>
                  <a:pt x="765870" y="251054"/>
                </a:lnTo>
                <a:lnTo>
                  <a:pt x="751264" y="284286"/>
                </a:lnTo>
                <a:lnTo>
                  <a:pt x="727890" y="315279"/>
                </a:lnTo>
                <a:lnTo>
                  <a:pt x="696542" y="343585"/>
                </a:lnTo>
                <a:lnTo>
                  <a:pt x="658015" y="368760"/>
                </a:lnTo>
                <a:lnTo>
                  <a:pt x="613101" y="390357"/>
                </a:lnTo>
                <a:lnTo>
                  <a:pt x="562595" y="407930"/>
                </a:lnTo>
                <a:lnTo>
                  <a:pt x="507290" y="421035"/>
                </a:lnTo>
                <a:lnTo>
                  <a:pt x="447979" y="429225"/>
                </a:lnTo>
                <a:lnTo>
                  <a:pt x="385457" y="432054"/>
                </a:lnTo>
                <a:lnTo>
                  <a:pt x="322935" y="429225"/>
                </a:lnTo>
                <a:lnTo>
                  <a:pt x="263625" y="421035"/>
                </a:lnTo>
                <a:lnTo>
                  <a:pt x="208319" y="407930"/>
                </a:lnTo>
                <a:lnTo>
                  <a:pt x="157813" y="390357"/>
                </a:lnTo>
                <a:lnTo>
                  <a:pt x="112899" y="368760"/>
                </a:lnTo>
                <a:lnTo>
                  <a:pt x="74372" y="343585"/>
                </a:lnTo>
                <a:lnTo>
                  <a:pt x="43025" y="315279"/>
                </a:lnTo>
                <a:lnTo>
                  <a:pt x="19651" y="284286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6204" y="4342891"/>
            <a:ext cx="336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marR="5080" indent="-106680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z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5085207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27"/>
                </a:moveTo>
                <a:lnTo>
                  <a:pt x="17575" y="153609"/>
                </a:lnTo>
                <a:lnTo>
                  <a:pt x="66876" y="98366"/>
                </a:lnTo>
                <a:lnTo>
                  <a:pt x="101818" y="74268"/>
                </a:lnTo>
                <a:lnTo>
                  <a:pt x="142765" y="52963"/>
                </a:lnTo>
                <a:lnTo>
                  <a:pt x="189075" y="34785"/>
                </a:lnTo>
                <a:lnTo>
                  <a:pt x="240106" y="20066"/>
                </a:lnTo>
                <a:lnTo>
                  <a:pt x="295215" y="9140"/>
                </a:lnTo>
                <a:lnTo>
                  <a:pt x="353760" y="2340"/>
                </a:lnTo>
                <a:lnTo>
                  <a:pt x="415099" y="0"/>
                </a:lnTo>
                <a:lnTo>
                  <a:pt x="476441" y="2340"/>
                </a:lnTo>
                <a:lnTo>
                  <a:pt x="534989" y="9140"/>
                </a:lnTo>
                <a:lnTo>
                  <a:pt x="590100" y="20066"/>
                </a:lnTo>
                <a:lnTo>
                  <a:pt x="641132" y="34785"/>
                </a:lnTo>
                <a:lnTo>
                  <a:pt x="687443" y="52963"/>
                </a:lnTo>
                <a:lnTo>
                  <a:pt x="728391" y="74268"/>
                </a:lnTo>
                <a:lnTo>
                  <a:pt x="763334" y="98366"/>
                </a:lnTo>
                <a:lnTo>
                  <a:pt x="791630" y="124924"/>
                </a:lnTo>
                <a:lnTo>
                  <a:pt x="825710" y="184087"/>
                </a:lnTo>
                <a:lnTo>
                  <a:pt x="830211" y="216027"/>
                </a:lnTo>
                <a:lnTo>
                  <a:pt x="825710" y="247937"/>
                </a:lnTo>
                <a:lnTo>
                  <a:pt x="812636" y="278398"/>
                </a:lnTo>
                <a:lnTo>
                  <a:pt x="763334" y="333631"/>
                </a:lnTo>
                <a:lnTo>
                  <a:pt x="728391" y="357734"/>
                </a:lnTo>
                <a:lnTo>
                  <a:pt x="687443" y="379047"/>
                </a:lnTo>
                <a:lnTo>
                  <a:pt x="641132" y="397236"/>
                </a:lnTo>
                <a:lnTo>
                  <a:pt x="590100" y="411966"/>
                </a:lnTo>
                <a:lnTo>
                  <a:pt x="534989" y="422903"/>
                </a:lnTo>
                <a:lnTo>
                  <a:pt x="476441" y="429710"/>
                </a:lnTo>
                <a:lnTo>
                  <a:pt x="415099" y="432054"/>
                </a:lnTo>
                <a:lnTo>
                  <a:pt x="353760" y="429710"/>
                </a:lnTo>
                <a:lnTo>
                  <a:pt x="295215" y="422903"/>
                </a:lnTo>
                <a:lnTo>
                  <a:pt x="240106" y="411966"/>
                </a:lnTo>
                <a:lnTo>
                  <a:pt x="189075" y="397236"/>
                </a:lnTo>
                <a:lnTo>
                  <a:pt x="142765" y="379047"/>
                </a:lnTo>
                <a:lnTo>
                  <a:pt x="101818" y="357734"/>
                </a:lnTo>
                <a:lnTo>
                  <a:pt x="66876" y="333631"/>
                </a:lnTo>
                <a:lnTo>
                  <a:pt x="38581" y="307074"/>
                </a:lnTo>
                <a:lnTo>
                  <a:pt x="4500" y="247937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6684" y="5135372"/>
            <a:ext cx="336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z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  </a:t>
            </a: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7582" y="4221098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80" h="432435">
                <a:moveTo>
                  <a:pt x="0" y="216026"/>
                </a:moveTo>
                <a:lnTo>
                  <a:pt x="17575" y="153609"/>
                </a:lnTo>
                <a:lnTo>
                  <a:pt x="66877" y="98366"/>
                </a:lnTo>
                <a:lnTo>
                  <a:pt x="101819" y="74268"/>
                </a:lnTo>
                <a:lnTo>
                  <a:pt x="142767" y="52963"/>
                </a:lnTo>
                <a:lnTo>
                  <a:pt x="189079" y="34785"/>
                </a:lnTo>
                <a:lnTo>
                  <a:pt x="240111" y="20066"/>
                </a:lnTo>
                <a:lnTo>
                  <a:pt x="295222" y="9140"/>
                </a:lnTo>
                <a:lnTo>
                  <a:pt x="353769" y="2340"/>
                </a:lnTo>
                <a:lnTo>
                  <a:pt x="415112" y="0"/>
                </a:lnTo>
                <a:lnTo>
                  <a:pt x="476446" y="2340"/>
                </a:lnTo>
                <a:lnTo>
                  <a:pt x="534986" y="9140"/>
                </a:lnTo>
                <a:lnTo>
                  <a:pt x="590088" y="20066"/>
                </a:lnTo>
                <a:lnTo>
                  <a:pt x="641111" y="34785"/>
                </a:lnTo>
                <a:lnTo>
                  <a:pt x="687413" y="52963"/>
                </a:lnTo>
                <a:lnTo>
                  <a:pt x="728352" y="74268"/>
                </a:lnTo>
                <a:lnTo>
                  <a:pt x="763287" y="98366"/>
                </a:lnTo>
                <a:lnTo>
                  <a:pt x="791576" y="124924"/>
                </a:lnTo>
                <a:lnTo>
                  <a:pt x="825648" y="184087"/>
                </a:lnTo>
                <a:lnTo>
                  <a:pt x="830148" y="216026"/>
                </a:lnTo>
                <a:lnTo>
                  <a:pt x="825648" y="247937"/>
                </a:lnTo>
                <a:lnTo>
                  <a:pt x="812577" y="278398"/>
                </a:lnTo>
                <a:lnTo>
                  <a:pt x="763287" y="333631"/>
                </a:lnTo>
                <a:lnTo>
                  <a:pt x="728352" y="357734"/>
                </a:lnTo>
                <a:lnTo>
                  <a:pt x="687413" y="379047"/>
                </a:lnTo>
                <a:lnTo>
                  <a:pt x="641111" y="397236"/>
                </a:lnTo>
                <a:lnTo>
                  <a:pt x="590088" y="411966"/>
                </a:lnTo>
                <a:lnTo>
                  <a:pt x="534986" y="422903"/>
                </a:lnTo>
                <a:lnTo>
                  <a:pt x="476446" y="429710"/>
                </a:lnTo>
                <a:lnTo>
                  <a:pt x="415112" y="432053"/>
                </a:lnTo>
                <a:lnTo>
                  <a:pt x="353769" y="429710"/>
                </a:lnTo>
                <a:lnTo>
                  <a:pt x="295222" y="422903"/>
                </a:lnTo>
                <a:lnTo>
                  <a:pt x="240111" y="411966"/>
                </a:lnTo>
                <a:lnTo>
                  <a:pt x="189079" y="397236"/>
                </a:lnTo>
                <a:lnTo>
                  <a:pt x="142767" y="379047"/>
                </a:lnTo>
                <a:lnTo>
                  <a:pt x="101819" y="357734"/>
                </a:lnTo>
                <a:lnTo>
                  <a:pt x="66877" y="333631"/>
                </a:lnTo>
                <a:lnTo>
                  <a:pt x="38581" y="307074"/>
                </a:lnTo>
                <a:lnTo>
                  <a:pt x="4500" y="247937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0137" y="4271010"/>
            <a:ext cx="3867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yazar  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8012" y="4653153"/>
            <a:ext cx="686435" cy="495300"/>
          </a:xfrm>
          <a:custGeom>
            <a:avLst/>
            <a:gdLst/>
            <a:ahLst/>
            <a:cxnLst/>
            <a:rect l="l" t="t" r="r" b="b"/>
            <a:pathLst>
              <a:path w="686435" h="495300">
                <a:moveTo>
                  <a:pt x="0" y="8763"/>
                </a:moveTo>
                <a:lnTo>
                  <a:pt x="241579" y="378079"/>
                </a:lnTo>
              </a:path>
              <a:path w="686435" h="495300">
                <a:moveTo>
                  <a:pt x="241579" y="378079"/>
                </a:moveTo>
                <a:lnTo>
                  <a:pt x="50609" y="495300"/>
                </a:lnTo>
              </a:path>
              <a:path w="686435" h="495300">
                <a:moveTo>
                  <a:pt x="686282" y="216027"/>
                </a:moveTo>
                <a:lnTo>
                  <a:pt x="584682" y="0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6416" y="5481192"/>
            <a:ext cx="1564640" cy="828675"/>
          </a:xfrm>
          <a:custGeom>
            <a:avLst/>
            <a:gdLst/>
            <a:ahLst/>
            <a:cxnLst/>
            <a:rect l="l" t="t" r="r" b="b"/>
            <a:pathLst>
              <a:path w="1564639" h="828675">
                <a:moveTo>
                  <a:pt x="1150874" y="0"/>
                </a:moveTo>
                <a:lnTo>
                  <a:pt x="0" y="171322"/>
                </a:lnTo>
              </a:path>
              <a:path w="1564639" h="828675">
                <a:moveTo>
                  <a:pt x="1150874" y="0"/>
                </a:moveTo>
                <a:lnTo>
                  <a:pt x="1265174" y="756119"/>
                </a:lnTo>
              </a:path>
              <a:path w="1564639" h="828675">
                <a:moveTo>
                  <a:pt x="1150874" y="0"/>
                </a:moveTo>
                <a:lnTo>
                  <a:pt x="121538" y="762939"/>
                </a:lnTo>
              </a:path>
              <a:path w="1564639" h="828675">
                <a:moveTo>
                  <a:pt x="1150874" y="0"/>
                </a:moveTo>
                <a:lnTo>
                  <a:pt x="396875" y="828128"/>
                </a:lnTo>
              </a:path>
              <a:path w="1564639" h="828675">
                <a:moveTo>
                  <a:pt x="1150874" y="0"/>
                </a:moveTo>
                <a:lnTo>
                  <a:pt x="1564513" y="479539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3694" y="4783582"/>
            <a:ext cx="1067435" cy="486409"/>
          </a:xfrm>
          <a:custGeom>
            <a:avLst/>
            <a:gdLst/>
            <a:ahLst/>
            <a:cxnLst/>
            <a:rect l="l" t="t" r="r" b="b"/>
            <a:pathLst>
              <a:path w="1067435" h="486410">
                <a:moveTo>
                  <a:pt x="0" y="243078"/>
                </a:moveTo>
                <a:lnTo>
                  <a:pt x="533781" y="0"/>
                </a:lnTo>
                <a:lnTo>
                  <a:pt x="1067435" y="243078"/>
                </a:lnTo>
                <a:lnTo>
                  <a:pt x="533781" y="486156"/>
                </a:lnTo>
                <a:lnTo>
                  <a:pt x="0" y="243078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82976" y="4932933"/>
            <a:ext cx="3473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z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67458" y="4797552"/>
            <a:ext cx="2294255" cy="541020"/>
            <a:chOff x="1767458" y="4797552"/>
            <a:chExt cx="2294255" cy="541020"/>
          </a:xfrm>
        </p:grpSpPr>
        <p:sp>
          <p:nvSpPr>
            <p:cNvPr id="25" name="object 25"/>
            <p:cNvSpPr/>
            <p:nvPr/>
          </p:nvSpPr>
          <p:spPr>
            <a:xfrm>
              <a:off x="3191128" y="5026660"/>
              <a:ext cx="851535" cy="292735"/>
            </a:xfrm>
            <a:custGeom>
              <a:avLst/>
              <a:gdLst/>
              <a:ahLst/>
              <a:cxnLst/>
              <a:rect l="l" t="t" r="r" b="b"/>
              <a:pathLst>
                <a:path w="851535" h="292735">
                  <a:moveTo>
                    <a:pt x="0" y="0"/>
                  </a:moveTo>
                  <a:lnTo>
                    <a:pt x="425704" y="0"/>
                  </a:lnTo>
                  <a:lnTo>
                    <a:pt x="425704" y="292607"/>
                  </a:lnTo>
                  <a:lnTo>
                    <a:pt x="851407" y="292607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9048" y="5026660"/>
              <a:ext cx="334645" cy="5080"/>
            </a:xfrm>
            <a:custGeom>
              <a:avLst/>
              <a:gdLst/>
              <a:ahLst/>
              <a:cxnLst/>
              <a:rect l="l" t="t" r="r" b="b"/>
              <a:pathLst>
                <a:path w="334644" h="5079">
                  <a:moveTo>
                    <a:pt x="-19050" y="2286"/>
                  </a:moveTo>
                  <a:lnTo>
                    <a:pt x="353695" y="2286"/>
                  </a:lnTo>
                </a:path>
              </a:pathLst>
            </a:custGeom>
            <a:ln w="42671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37943" y="4797552"/>
              <a:ext cx="326136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15160" y="4829302"/>
            <a:ext cx="1504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57015" y="5020055"/>
            <a:ext cx="310896" cy="26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43629" y="5056378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504" y="1509521"/>
            <a:ext cx="6531609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Kitaplar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ISBN, kitapAd,</a:t>
            </a:r>
            <a:r>
              <a:rPr sz="24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yayinTarihi,  sayfaSayisi)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Yazarlar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yazar_id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, yazarAd,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yazarSoyad)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KitaplarYazarlar(Yazar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 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4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yazar_id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Altbilgi Yer Tutucusu 3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6945"/>
            <a:ext cx="54305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Kütüphane</a:t>
            </a:r>
            <a:r>
              <a:rPr spc="-5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Veritabanı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152270"/>
            <a:ext cx="7998156" cy="50770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fazla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kütüphane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bu kütüphanelerde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bulunan</a:t>
            </a:r>
            <a:r>
              <a:rPr sz="2000" spc="2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kitapların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üyelere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ödünç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verilmesine</a:t>
            </a:r>
            <a:r>
              <a:rPr sz="2000" spc="1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dayanır.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Kütüphanelerin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adres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isimleri</a:t>
            </a:r>
            <a:r>
              <a:rPr sz="2000" spc="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vardır.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Kitapların ISBN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numarası,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adı, kategorisi,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yayın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tarihi,yayın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evi</a:t>
            </a:r>
            <a:r>
              <a:rPr sz="2000" spc="3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yazarları</a:t>
            </a:r>
            <a:r>
              <a:rPr sz="2000" spc="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vardır.</a:t>
            </a:r>
            <a:endParaRPr sz="2000" dirty="0">
              <a:latin typeface="Arial"/>
              <a:cs typeface="Arial"/>
            </a:endParaRPr>
          </a:p>
          <a:p>
            <a:pPr marL="356870" marR="117475" indent="-344805">
              <a:lnSpc>
                <a:spcPct val="100000"/>
              </a:lnSpc>
              <a:spcBef>
                <a:spcPts val="484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Yazarların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ad,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soyad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bilgileri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tutulmaktadır.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kitabın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fazla 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yazarı</a:t>
            </a:r>
            <a:r>
              <a:rPr sz="2000" spc="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olabilmektedir.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Üyelerin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tcNo,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ad,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soyad,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telefon, adres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e-posta</a:t>
            </a:r>
            <a:r>
              <a:rPr sz="2000" spc="3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bilgileri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tutulmaktadır.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Üyeler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istedikleri kütüphaneden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kitap</a:t>
            </a:r>
            <a:r>
              <a:rPr sz="2000" spc="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alabilirler.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Üyeler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aldıkları kitapları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belli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sürede teslim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etmeleri</a:t>
            </a:r>
            <a:r>
              <a:rPr sz="2000" spc="3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gerekmektedir.</a:t>
            </a:r>
            <a:endParaRPr sz="2000" dirty="0">
              <a:latin typeface="Arial"/>
              <a:cs typeface="Arial"/>
            </a:endParaRPr>
          </a:p>
          <a:p>
            <a:pPr marL="356870" marR="692150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Kitapların kategorileri vardır.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kitap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fazla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kategoride  bulunabilir.</a:t>
            </a:r>
            <a:endParaRPr sz="2000" dirty="0">
              <a:latin typeface="Arial"/>
              <a:cs typeface="Arial"/>
            </a:endParaRPr>
          </a:p>
          <a:p>
            <a:pPr marL="356870" marR="297815" indent="-344805">
              <a:lnSpc>
                <a:spcPct val="10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Kütüphane ve </a:t>
            </a:r>
            <a:r>
              <a:rPr sz="2000" spc="-30" dirty="0">
                <a:solidFill>
                  <a:srgbClr val="4B4B4B"/>
                </a:solidFill>
                <a:latin typeface="Arial"/>
                <a:cs typeface="Arial"/>
              </a:rPr>
              <a:t>Üye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adres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bilgileri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sisteme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kayıt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edilirken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;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cadde, 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sokak,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mahalle, bina No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şehir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posta kodu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gibi bilgiler kayıt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edilecektir.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2536" y="5157152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7846" y="6309321"/>
            <a:ext cx="770890" cy="432434"/>
          </a:xfrm>
          <a:custGeom>
            <a:avLst/>
            <a:gdLst/>
            <a:ahLst/>
            <a:cxnLst/>
            <a:rect l="l" t="t" r="r" b="b"/>
            <a:pathLst>
              <a:path w="770889" h="432434">
                <a:moveTo>
                  <a:pt x="0" y="216026"/>
                </a:moveTo>
                <a:lnTo>
                  <a:pt x="19652" y="147742"/>
                </a:lnTo>
                <a:lnTo>
                  <a:pt x="43027" y="116746"/>
                </a:lnTo>
                <a:lnTo>
                  <a:pt x="74375" y="88440"/>
                </a:lnTo>
                <a:lnTo>
                  <a:pt x="112902" y="63269"/>
                </a:lnTo>
                <a:lnTo>
                  <a:pt x="157816" y="41678"/>
                </a:lnTo>
                <a:lnTo>
                  <a:pt x="208321" y="24111"/>
                </a:lnTo>
                <a:lnTo>
                  <a:pt x="263623" y="11012"/>
                </a:lnTo>
                <a:lnTo>
                  <a:pt x="322929" y="2827"/>
                </a:lnTo>
                <a:lnTo>
                  <a:pt x="385444" y="0"/>
                </a:lnTo>
                <a:lnTo>
                  <a:pt x="447960" y="2827"/>
                </a:lnTo>
                <a:lnTo>
                  <a:pt x="507266" y="11012"/>
                </a:lnTo>
                <a:lnTo>
                  <a:pt x="562568" y="24111"/>
                </a:lnTo>
                <a:lnTo>
                  <a:pt x="613073" y="41678"/>
                </a:lnTo>
                <a:lnTo>
                  <a:pt x="657986" y="63269"/>
                </a:lnTo>
                <a:lnTo>
                  <a:pt x="696514" y="88440"/>
                </a:lnTo>
                <a:lnTo>
                  <a:pt x="727862" y="116746"/>
                </a:lnTo>
                <a:lnTo>
                  <a:pt x="751237" y="147742"/>
                </a:lnTo>
                <a:lnTo>
                  <a:pt x="770889" y="216026"/>
                </a:lnTo>
                <a:lnTo>
                  <a:pt x="765844" y="251066"/>
                </a:lnTo>
                <a:lnTo>
                  <a:pt x="751237" y="284305"/>
                </a:lnTo>
                <a:lnTo>
                  <a:pt x="727862" y="315300"/>
                </a:lnTo>
                <a:lnTo>
                  <a:pt x="696514" y="343605"/>
                </a:lnTo>
                <a:lnTo>
                  <a:pt x="657986" y="368775"/>
                </a:lnTo>
                <a:lnTo>
                  <a:pt x="613073" y="390367"/>
                </a:lnTo>
                <a:lnTo>
                  <a:pt x="562568" y="407934"/>
                </a:lnTo>
                <a:lnTo>
                  <a:pt x="507266" y="421033"/>
                </a:lnTo>
                <a:lnTo>
                  <a:pt x="447960" y="429219"/>
                </a:lnTo>
                <a:lnTo>
                  <a:pt x="385444" y="432046"/>
                </a:lnTo>
                <a:lnTo>
                  <a:pt x="322929" y="429219"/>
                </a:lnTo>
                <a:lnTo>
                  <a:pt x="263623" y="421033"/>
                </a:lnTo>
                <a:lnTo>
                  <a:pt x="208321" y="407934"/>
                </a:lnTo>
                <a:lnTo>
                  <a:pt x="157816" y="390367"/>
                </a:lnTo>
                <a:lnTo>
                  <a:pt x="112902" y="368775"/>
                </a:lnTo>
                <a:lnTo>
                  <a:pt x="74375" y="343605"/>
                </a:lnTo>
                <a:lnTo>
                  <a:pt x="43027" y="315300"/>
                </a:lnTo>
                <a:lnTo>
                  <a:pt x="19652" y="284305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49777" y="6360058"/>
            <a:ext cx="368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ap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8161" y="4077080"/>
            <a:ext cx="949325" cy="576580"/>
          </a:xfrm>
          <a:custGeom>
            <a:avLst/>
            <a:gdLst/>
            <a:ahLst/>
            <a:cxnLst/>
            <a:rect l="l" t="t" r="r" b="b"/>
            <a:pathLst>
              <a:path w="949325" h="576579">
                <a:moveTo>
                  <a:pt x="0" y="288036"/>
                </a:moveTo>
                <a:lnTo>
                  <a:pt x="14485" y="217096"/>
                </a:lnTo>
                <a:lnTo>
                  <a:pt x="55571" y="152605"/>
                </a:lnTo>
                <a:lnTo>
                  <a:pt x="84979" y="123451"/>
                </a:lnTo>
                <a:lnTo>
                  <a:pt x="119704" y="96718"/>
                </a:lnTo>
                <a:lnTo>
                  <a:pt x="159302" y="72675"/>
                </a:lnTo>
                <a:lnTo>
                  <a:pt x="203329" y="51591"/>
                </a:lnTo>
                <a:lnTo>
                  <a:pt x="251340" y="33737"/>
                </a:lnTo>
                <a:lnTo>
                  <a:pt x="302892" y="19381"/>
                </a:lnTo>
                <a:lnTo>
                  <a:pt x="357539" y="8793"/>
                </a:lnTo>
                <a:lnTo>
                  <a:pt x="414838" y="2243"/>
                </a:lnTo>
                <a:lnTo>
                  <a:pt x="474345" y="0"/>
                </a:lnTo>
                <a:lnTo>
                  <a:pt x="533853" y="2243"/>
                </a:lnTo>
                <a:lnTo>
                  <a:pt x="591158" y="8793"/>
                </a:lnTo>
                <a:lnTo>
                  <a:pt x="645814" y="19381"/>
                </a:lnTo>
                <a:lnTo>
                  <a:pt x="697377" y="33737"/>
                </a:lnTo>
                <a:lnTo>
                  <a:pt x="745402" y="51591"/>
                </a:lnTo>
                <a:lnTo>
                  <a:pt x="789443" y="72675"/>
                </a:lnTo>
                <a:lnTo>
                  <a:pt x="829056" y="96718"/>
                </a:lnTo>
                <a:lnTo>
                  <a:pt x="863795" y="123451"/>
                </a:lnTo>
                <a:lnTo>
                  <a:pt x="893216" y="152605"/>
                </a:lnTo>
                <a:lnTo>
                  <a:pt x="916874" y="183910"/>
                </a:lnTo>
                <a:lnTo>
                  <a:pt x="945119" y="251894"/>
                </a:lnTo>
                <a:lnTo>
                  <a:pt x="948816" y="288036"/>
                </a:lnTo>
                <a:lnTo>
                  <a:pt x="945119" y="324152"/>
                </a:lnTo>
                <a:lnTo>
                  <a:pt x="934323" y="358933"/>
                </a:lnTo>
                <a:lnTo>
                  <a:pt x="893216" y="423410"/>
                </a:lnTo>
                <a:lnTo>
                  <a:pt x="863795" y="452564"/>
                </a:lnTo>
                <a:lnTo>
                  <a:pt x="829056" y="479302"/>
                </a:lnTo>
                <a:lnTo>
                  <a:pt x="789443" y="503352"/>
                </a:lnTo>
                <a:lnTo>
                  <a:pt x="745402" y="524445"/>
                </a:lnTo>
                <a:lnTo>
                  <a:pt x="697377" y="542309"/>
                </a:lnTo>
                <a:lnTo>
                  <a:pt x="645814" y="556674"/>
                </a:lnTo>
                <a:lnTo>
                  <a:pt x="591158" y="567270"/>
                </a:lnTo>
                <a:lnTo>
                  <a:pt x="533853" y="573826"/>
                </a:lnTo>
                <a:lnTo>
                  <a:pt x="474345" y="576072"/>
                </a:lnTo>
                <a:lnTo>
                  <a:pt x="414838" y="573826"/>
                </a:lnTo>
                <a:lnTo>
                  <a:pt x="357539" y="567270"/>
                </a:lnTo>
                <a:lnTo>
                  <a:pt x="302892" y="556674"/>
                </a:lnTo>
                <a:lnTo>
                  <a:pt x="251340" y="542309"/>
                </a:lnTo>
                <a:lnTo>
                  <a:pt x="203329" y="524445"/>
                </a:lnTo>
                <a:lnTo>
                  <a:pt x="159302" y="503352"/>
                </a:lnTo>
                <a:lnTo>
                  <a:pt x="119704" y="479302"/>
                </a:lnTo>
                <a:lnTo>
                  <a:pt x="84979" y="452564"/>
                </a:lnTo>
                <a:lnTo>
                  <a:pt x="55571" y="423410"/>
                </a:lnTo>
                <a:lnTo>
                  <a:pt x="31925" y="392109"/>
                </a:lnTo>
                <a:lnTo>
                  <a:pt x="3695" y="324152"/>
                </a:lnTo>
                <a:lnTo>
                  <a:pt x="0" y="28803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70167" y="4198747"/>
            <a:ext cx="34671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yayin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8027" y="5913272"/>
            <a:ext cx="770890" cy="324485"/>
          </a:xfrm>
          <a:custGeom>
            <a:avLst/>
            <a:gdLst/>
            <a:ahLst/>
            <a:cxnLst/>
            <a:rect l="l" t="t" r="r" b="b"/>
            <a:pathLst>
              <a:path w="770889" h="324485">
                <a:moveTo>
                  <a:pt x="0" y="162026"/>
                </a:moveTo>
                <a:lnTo>
                  <a:pt x="19652" y="110813"/>
                </a:lnTo>
                <a:lnTo>
                  <a:pt x="74375" y="66336"/>
                </a:lnTo>
                <a:lnTo>
                  <a:pt x="112903" y="47456"/>
                </a:lnTo>
                <a:lnTo>
                  <a:pt x="157816" y="31261"/>
                </a:lnTo>
                <a:lnTo>
                  <a:pt x="208321" y="18085"/>
                </a:lnTo>
                <a:lnTo>
                  <a:pt x="263623" y="8260"/>
                </a:lnTo>
                <a:lnTo>
                  <a:pt x="322929" y="2120"/>
                </a:lnTo>
                <a:lnTo>
                  <a:pt x="385445" y="0"/>
                </a:lnTo>
                <a:lnTo>
                  <a:pt x="447960" y="2120"/>
                </a:lnTo>
                <a:lnTo>
                  <a:pt x="507266" y="8260"/>
                </a:lnTo>
                <a:lnTo>
                  <a:pt x="562568" y="18085"/>
                </a:lnTo>
                <a:lnTo>
                  <a:pt x="613073" y="31261"/>
                </a:lnTo>
                <a:lnTo>
                  <a:pt x="657987" y="47456"/>
                </a:lnTo>
                <a:lnTo>
                  <a:pt x="696514" y="66336"/>
                </a:lnTo>
                <a:lnTo>
                  <a:pt x="751237" y="110813"/>
                </a:lnTo>
                <a:lnTo>
                  <a:pt x="770889" y="162026"/>
                </a:lnTo>
                <a:lnTo>
                  <a:pt x="765844" y="188304"/>
                </a:lnTo>
                <a:lnTo>
                  <a:pt x="751237" y="213233"/>
                </a:lnTo>
                <a:lnTo>
                  <a:pt x="696514" y="257707"/>
                </a:lnTo>
                <a:lnTo>
                  <a:pt x="657987" y="276585"/>
                </a:lnTo>
                <a:lnTo>
                  <a:pt x="613073" y="292779"/>
                </a:lnTo>
                <a:lnTo>
                  <a:pt x="562568" y="305955"/>
                </a:lnTo>
                <a:lnTo>
                  <a:pt x="507266" y="315780"/>
                </a:lnTo>
                <a:lnTo>
                  <a:pt x="447960" y="321919"/>
                </a:lnTo>
                <a:lnTo>
                  <a:pt x="385445" y="324040"/>
                </a:lnTo>
                <a:lnTo>
                  <a:pt x="322929" y="321919"/>
                </a:lnTo>
                <a:lnTo>
                  <a:pt x="263623" y="315780"/>
                </a:lnTo>
                <a:lnTo>
                  <a:pt x="208321" y="305955"/>
                </a:lnTo>
                <a:lnTo>
                  <a:pt x="157816" y="292779"/>
                </a:lnTo>
                <a:lnTo>
                  <a:pt x="112903" y="276585"/>
                </a:lnTo>
                <a:lnTo>
                  <a:pt x="74375" y="257707"/>
                </a:lnTo>
                <a:lnTo>
                  <a:pt x="19652" y="213233"/>
                </a:lnTo>
                <a:lnTo>
                  <a:pt x="0" y="162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1928" y="5986068"/>
            <a:ext cx="3251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ISBN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27757" y="5589244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14"/>
                </a:moveTo>
                <a:lnTo>
                  <a:pt x="17581" y="153625"/>
                </a:lnTo>
                <a:lnTo>
                  <a:pt x="66898" y="98391"/>
                </a:lnTo>
                <a:lnTo>
                  <a:pt x="101850" y="74292"/>
                </a:lnTo>
                <a:lnTo>
                  <a:pt x="142807" y="52983"/>
                </a:lnTo>
                <a:lnTo>
                  <a:pt x="189125" y="34800"/>
                </a:lnTo>
                <a:lnTo>
                  <a:pt x="240163" y="20076"/>
                </a:lnTo>
                <a:lnTo>
                  <a:pt x="295277" y="9145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5"/>
                </a:lnTo>
                <a:lnTo>
                  <a:pt x="590139" y="20076"/>
                </a:lnTo>
                <a:lnTo>
                  <a:pt x="641161" y="34800"/>
                </a:lnTo>
                <a:lnTo>
                  <a:pt x="687463" y="52983"/>
                </a:lnTo>
                <a:lnTo>
                  <a:pt x="728403" y="74292"/>
                </a:lnTo>
                <a:lnTo>
                  <a:pt x="763338" y="98391"/>
                </a:lnTo>
                <a:lnTo>
                  <a:pt x="791627" y="124947"/>
                </a:lnTo>
                <a:lnTo>
                  <a:pt x="825699" y="184092"/>
                </a:lnTo>
                <a:lnTo>
                  <a:pt x="830198" y="216014"/>
                </a:lnTo>
                <a:lnTo>
                  <a:pt x="825699" y="247939"/>
                </a:lnTo>
                <a:lnTo>
                  <a:pt x="812628" y="278408"/>
                </a:lnTo>
                <a:lnTo>
                  <a:pt x="763338" y="333646"/>
                </a:lnTo>
                <a:lnTo>
                  <a:pt x="728403" y="357747"/>
                </a:lnTo>
                <a:lnTo>
                  <a:pt x="687463" y="379056"/>
                </a:lnTo>
                <a:lnTo>
                  <a:pt x="641161" y="397240"/>
                </a:lnTo>
                <a:lnTo>
                  <a:pt x="590139" y="411964"/>
                </a:lnTo>
                <a:lnTo>
                  <a:pt x="535037" y="422895"/>
                </a:lnTo>
                <a:lnTo>
                  <a:pt x="476497" y="429699"/>
                </a:lnTo>
                <a:lnTo>
                  <a:pt x="415163" y="432041"/>
                </a:lnTo>
                <a:lnTo>
                  <a:pt x="353825" y="429699"/>
                </a:lnTo>
                <a:lnTo>
                  <a:pt x="295277" y="422895"/>
                </a:lnTo>
                <a:lnTo>
                  <a:pt x="240163" y="411964"/>
                </a:lnTo>
                <a:lnTo>
                  <a:pt x="189125" y="397240"/>
                </a:lnTo>
                <a:lnTo>
                  <a:pt x="142807" y="379056"/>
                </a:lnTo>
                <a:lnTo>
                  <a:pt x="101850" y="357747"/>
                </a:lnTo>
                <a:lnTo>
                  <a:pt x="66898" y="333646"/>
                </a:lnTo>
                <a:lnTo>
                  <a:pt x="38594" y="307089"/>
                </a:lnTo>
                <a:lnTo>
                  <a:pt x="4502" y="247939"/>
                </a:lnTo>
                <a:lnTo>
                  <a:pt x="0" y="216014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0039" y="5639511"/>
            <a:ext cx="36512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27757" y="602810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27"/>
                </a:moveTo>
                <a:lnTo>
                  <a:pt x="17581" y="153637"/>
                </a:lnTo>
                <a:lnTo>
                  <a:pt x="66898" y="98400"/>
                </a:lnTo>
                <a:lnTo>
                  <a:pt x="101850" y="74299"/>
                </a:lnTo>
                <a:lnTo>
                  <a:pt x="142807" y="52989"/>
                </a:lnTo>
                <a:lnTo>
                  <a:pt x="189125" y="34804"/>
                </a:lnTo>
                <a:lnTo>
                  <a:pt x="240163" y="20078"/>
                </a:lnTo>
                <a:lnTo>
                  <a:pt x="295277" y="9146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6"/>
                </a:lnTo>
                <a:lnTo>
                  <a:pt x="590139" y="20078"/>
                </a:lnTo>
                <a:lnTo>
                  <a:pt x="641161" y="34804"/>
                </a:lnTo>
                <a:lnTo>
                  <a:pt x="687463" y="52989"/>
                </a:lnTo>
                <a:lnTo>
                  <a:pt x="728403" y="74299"/>
                </a:lnTo>
                <a:lnTo>
                  <a:pt x="763338" y="98400"/>
                </a:lnTo>
                <a:lnTo>
                  <a:pt x="791627" y="124957"/>
                </a:lnTo>
                <a:lnTo>
                  <a:pt x="825699" y="184105"/>
                </a:lnTo>
                <a:lnTo>
                  <a:pt x="830198" y="216027"/>
                </a:lnTo>
                <a:lnTo>
                  <a:pt x="825699" y="247948"/>
                </a:lnTo>
                <a:lnTo>
                  <a:pt x="812628" y="278416"/>
                </a:lnTo>
                <a:lnTo>
                  <a:pt x="763338" y="333653"/>
                </a:lnTo>
                <a:lnTo>
                  <a:pt x="728403" y="357754"/>
                </a:lnTo>
                <a:lnTo>
                  <a:pt x="687463" y="379064"/>
                </a:lnTo>
                <a:lnTo>
                  <a:pt x="641161" y="397249"/>
                </a:lnTo>
                <a:lnTo>
                  <a:pt x="590139" y="411975"/>
                </a:lnTo>
                <a:lnTo>
                  <a:pt x="535037" y="422907"/>
                </a:lnTo>
                <a:lnTo>
                  <a:pt x="476497" y="429711"/>
                </a:lnTo>
                <a:lnTo>
                  <a:pt x="415163" y="432054"/>
                </a:lnTo>
                <a:lnTo>
                  <a:pt x="353825" y="429711"/>
                </a:lnTo>
                <a:lnTo>
                  <a:pt x="295277" y="422907"/>
                </a:lnTo>
                <a:lnTo>
                  <a:pt x="240163" y="411975"/>
                </a:lnTo>
                <a:lnTo>
                  <a:pt x="189125" y="397249"/>
                </a:lnTo>
                <a:lnTo>
                  <a:pt x="142807" y="379064"/>
                </a:lnTo>
                <a:lnTo>
                  <a:pt x="101850" y="357754"/>
                </a:lnTo>
                <a:lnTo>
                  <a:pt x="66898" y="333653"/>
                </a:lnTo>
                <a:lnTo>
                  <a:pt x="38594" y="307096"/>
                </a:lnTo>
                <a:lnTo>
                  <a:pt x="4502" y="247948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3567" y="6078728"/>
            <a:ext cx="297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64098" y="4365116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4063" y="0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6416" y="5481192"/>
            <a:ext cx="1564640" cy="828675"/>
          </a:xfrm>
          <a:custGeom>
            <a:avLst/>
            <a:gdLst/>
            <a:ahLst/>
            <a:cxnLst/>
            <a:rect l="l" t="t" r="r" b="b"/>
            <a:pathLst>
              <a:path w="1564639" h="828675">
                <a:moveTo>
                  <a:pt x="1150874" y="0"/>
                </a:moveTo>
                <a:lnTo>
                  <a:pt x="0" y="171322"/>
                </a:lnTo>
              </a:path>
              <a:path w="1564639" h="828675">
                <a:moveTo>
                  <a:pt x="1150874" y="0"/>
                </a:moveTo>
                <a:lnTo>
                  <a:pt x="121538" y="762939"/>
                </a:lnTo>
              </a:path>
              <a:path w="1564639" h="828675">
                <a:moveTo>
                  <a:pt x="1150874" y="0"/>
                </a:moveTo>
                <a:lnTo>
                  <a:pt x="396875" y="828128"/>
                </a:lnTo>
              </a:path>
              <a:path w="1564639" h="828675">
                <a:moveTo>
                  <a:pt x="1150874" y="0"/>
                </a:moveTo>
                <a:lnTo>
                  <a:pt x="1564513" y="479539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5883" y="3476244"/>
            <a:ext cx="883919" cy="324485"/>
          </a:xfrm>
          <a:custGeom>
            <a:avLst/>
            <a:gdLst/>
            <a:ahLst/>
            <a:cxnLst/>
            <a:rect l="l" t="t" r="r" b="b"/>
            <a:pathLst>
              <a:path w="883920" h="324485">
                <a:moveTo>
                  <a:pt x="0" y="162051"/>
                </a:moveTo>
                <a:lnTo>
                  <a:pt x="18710" y="115282"/>
                </a:lnTo>
                <a:lnTo>
                  <a:pt x="71194" y="73853"/>
                </a:lnTo>
                <a:lnTo>
                  <a:pt x="108391" y="55770"/>
                </a:lnTo>
                <a:lnTo>
                  <a:pt x="151978" y="39779"/>
                </a:lnTo>
                <a:lnTo>
                  <a:pt x="201272" y="26130"/>
                </a:lnTo>
                <a:lnTo>
                  <a:pt x="255589" y="15076"/>
                </a:lnTo>
                <a:lnTo>
                  <a:pt x="314244" y="6868"/>
                </a:lnTo>
                <a:lnTo>
                  <a:pt x="376553" y="1759"/>
                </a:lnTo>
                <a:lnTo>
                  <a:pt x="441832" y="0"/>
                </a:lnTo>
                <a:lnTo>
                  <a:pt x="507144" y="1759"/>
                </a:lnTo>
                <a:lnTo>
                  <a:pt x="569479" y="6868"/>
                </a:lnTo>
                <a:lnTo>
                  <a:pt x="628154" y="15076"/>
                </a:lnTo>
                <a:lnTo>
                  <a:pt x="682487" y="26130"/>
                </a:lnTo>
                <a:lnTo>
                  <a:pt x="731793" y="39779"/>
                </a:lnTo>
                <a:lnTo>
                  <a:pt x="775389" y="55770"/>
                </a:lnTo>
                <a:lnTo>
                  <a:pt x="812592" y="73853"/>
                </a:lnTo>
                <a:lnTo>
                  <a:pt x="865081" y="115282"/>
                </a:lnTo>
                <a:lnTo>
                  <a:pt x="883792" y="162051"/>
                </a:lnTo>
                <a:lnTo>
                  <a:pt x="879001" y="186007"/>
                </a:lnTo>
                <a:lnTo>
                  <a:pt x="865081" y="208867"/>
                </a:lnTo>
                <a:lnTo>
                  <a:pt x="812592" y="250306"/>
                </a:lnTo>
                <a:lnTo>
                  <a:pt x="775389" y="268384"/>
                </a:lnTo>
                <a:lnTo>
                  <a:pt x="731793" y="284367"/>
                </a:lnTo>
                <a:lnTo>
                  <a:pt x="682487" y="298005"/>
                </a:lnTo>
                <a:lnTo>
                  <a:pt x="628154" y="309048"/>
                </a:lnTo>
                <a:lnTo>
                  <a:pt x="569479" y="317245"/>
                </a:lnTo>
                <a:lnTo>
                  <a:pt x="507144" y="322347"/>
                </a:lnTo>
                <a:lnTo>
                  <a:pt x="441832" y="324103"/>
                </a:lnTo>
                <a:lnTo>
                  <a:pt x="376553" y="322347"/>
                </a:lnTo>
                <a:lnTo>
                  <a:pt x="314244" y="317245"/>
                </a:lnTo>
                <a:lnTo>
                  <a:pt x="255589" y="309048"/>
                </a:lnTo>
                <a:lnTo>
                  <a:pt x="201272" y="298005"/>
                </a:lnTo>
                <a:lnTo>
                  <a:pt x="151978" y="284367"/>
                </a:lnTo>
                <a:lnTo>
                  <a:pt x="108391" y="268384"/>
                </a:lnTo>
                <a:lnTo>
                  <a:pt x="71194" y="250306"/>
                </a:lnTo>
                <a:lnTo>
                  <a:pt x="18710" y="208867"/>
                </a:lnTo>
                <a:lnTo>
                  <a:pt x="0" y="162051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60035" y="3501009"/>
            <a:ext cx="1080135" cy="288290"/>
          </a:xfrm>
          <a:prstGeom prst="rect">
            <a:avLst/>
          </a:prstGeom>
          <a:ln w="12700">
            <a:solidFill>
              <a:srgbClr val="4B4B4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5"/>
              </a:spcBef>
              <a:tabLst>
                <a:tab pos="38100" algn="l"/>
                <a:tab pos="189865" algn="l"/>
              </a:tabLst>
            </a:pPr>
            <a:r>
              <a:rPr sz="1575" u="heavy" baseline="37037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	</a:t>
            </a:r>
            <a:r>
              <a:rPr sz="1575" baseline="37037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1100" spc="-5" dirty="0">
                <a:solidFill>
                  <a:srgbClr val="4B4B4B"/>
                </a:solidFill>
                <a:latin typeface="Arial"/>
                <a:cs typeface="Arial"/>
              </a:rPr>
              <a:t>YayinEvleri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2390" y="3464178"/>
            <a:ext cx="39370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0480">
              <a:lnSpc>
                <a:spcPts val="1250"/>
              </a:lnSpc>
              <a:spcBef>
                <a:spcPts val="155"/>
              </a:spcBef>
            </a:pPr>
            <a:r>
              <a:rPr sz="1050" u="sng" spc="-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 </a:t>
            </a: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050" u="sng" spc="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</a:t>
            </a:r>
            <a:r>
              <a:rPr sz="105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5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05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5684" y="3478403"/>
            <a:ext cx="824865" cy="324485"/>
          </a:xfrm>
          <a:custGeom>
            <a:avLst/>
            <a:gdLst/>
            <a:ahLst/>
            <a:cxnLst/>
            <a:rect l="l" t="t" r="r" b="b"/>
            <a:pathLst>
              <a:path w="824865" h="324485">
                <a:moveTo>
                  <a:pt x="0" y="162052"/>
                </a:moveTo>
                <a:lnTo>
                  <a:pt x="21026" y="110817"/>
                </a:lnTo>
                <a:lnTo>
                  <a:pt x="79573" y="66330"/>
                </a:lnTo>
                <a:lnTo>
                  <a:pt x="120792" y="47450"/>
                </a:lnTo>
                <a:lnTo>
                  <a:pt x="168843" y="31256"/>
                </a:lnTo>
                <a:lnTo>
                  <a:pt x="222876" y="18081"/>
                </a:lnTo>
                <a:lnTo>
                  <a:pt x="282041" y="8258"/>
                </a:lnTo>
                <a:lnTo>
                  <a:pt x="345488" y="2120"/>
                </a:lnTo>
                <a:lnTo>
                  <a:pt x="412368" y="0"/>
                </a:lnTo>
                <a:lnTo>
                  <a:pt x="479283" y="2120"/>
                </a:lnTo>
                <a:lnTo>
                  <a:pt x="542758" y="8258"/>
                </a:lnTo>
                <a:lnTo>
                  <a:pt x="601944" y="18081"/>
                </a:lnTo>
                <a:lnTo>
                  <a:pt x="655993" y="31256"/>
                </a:lnTo>
                <a:lnTo>
                  <a:pt x="704056" y="47450"/>
                </a:lnTo>
                <a:lnTo>
                  <a:pt x="745283" y="66330"/>
                </a:lnTo>
                <a:lnTo>
                  <a:pt x="778827" y="87563"/>
                </a:lnTo>
                <a:lnTo>
                  <a:pt x="819466" y="135757"/>
                </a:lnTo>
                <a:lnTo>
                  <a:pt x="824864" y="162052"/>
                </a:lnTo>
                <a:lnTo>
                  <a:pt x="819466" y="188315"/>
                </a:lnTo>
                <a:lnTo>
                  <a:pt x="803837" y="213238"/>
                </a:lnTo>
                <a:lnTo>
                  <a:pt x="745283" y="257718"/>
                </a:lnTo>
                <a:lnTo>
                  <a:pt x="704056" y="276606"/>
                </a:lnTo>
                <a:lnTo>
                  <a:pt x="655993" y="292811"/>
                </a:lnTo>
                <a:lnTo>
                  <a:pt x="601944" y="305998"/>
                </a:lnTo>
                <a:lnTo>
                  <a:pt x="542758" y="315833"/>
                </a:lnTo>
                <a:lnTo>
                  <a:pt x="479283" y="321980"/>
                </a:lnTo>
                <a:lnTo>
                  <a:pt x="412368" y="324104"/>
                </a:lnTo>
                <a:lnTo>
                  <a:pt x="345488" y="321980"/>
                </a:lnTo>
                <a:lnTo>
                  <a:pt x="282041" y="315833"/>
                </a:lnTo>
                <a:lnTo>
                  <a:pt x="222876" y="305998"/>
                </a:lnTo>
                <a:lnTo>
                  <a:pt x="168843" y="292811"/>
                </a:lnTo>
                <a:lnTo>
                  <a:pt x="120792" y="276606"/>
                </a:lnTo>
                <a:lnTo>
                  <a:pt x="79573" y="257718"/>
                </a:lnTo>
                <a:lnTo>
                  <a:pt x="46034" y="236484"/>
                </a:lnTo>
                <a:lnTo>
                  <a:pt x="5398" y="188315"/>
                </a:lnTo>
                <a:lnTo>
                  <a:pt x="0" y="162052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1745" y="3466338"/>
            <a:ext cx="377190" cy="3454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0955">
              <a:lnSpc>
                <a:spcPts val="1250"/>
              </a:lnSpc>
              <a:spcBef>
                <a:spcPts val="155"/>
              </a:spcBef>
            </a:pP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yayin  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050" spc="20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5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40171" y="3640454"/>
            <a:ext cx="175895" cy="5080"/>
          </a:xfrm>
          <a:custGeom>
            <a:avLst/>
            <a:gdLst/>
            <a:ahLst/>
            <a:cxnLst/>
            <a:rect l="l" t="t" r="r" b="b"/>
            <a:pathLst>
              <a:path w="175895" h="5079">
                <a:moveTo>
                  <a:pt x="175513" y="0"/>
                </a:moveTo>
                <a:lnTo>
                  <a:pt x="0" y="4572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3964" y="4077080"/>
            <a:ext cx="1080135" cy="576580"/>
          </a:xfrm>
          <a:custGeom>
            <a:avLst/>
            <a:gdLst/>
            <a:ahLst/>
            <a:cxnLst/>
            <a:rect l="l" t="t" r="r" b="b"/>
            <a:pathLst>
              <a:path w="1080135" h="576579">
                <a:moveTo>
                  <a:pt x="0" y="288036"/>
                </a:moveTo>
                <a:lnTo>
                  <a:pt x="540003" y="0"/>
                </a:lnTo>
                <a:lnTo>
                  <a:pt x="1080135" y="288036"/>
                </a:lnTo>
                <a:lnTo>
                  <a:pt x="540003" y="576072"/>
                </a:lnTo>
                <a:lnTo>
                  <a:pt x="0" y="288036"/>
                </a:lnTo>
                <a:close/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47057" y="4267276"/>
            <a:ext cx="3543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100" spc="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100" spc="-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68240" y="3769995"/>
            <a:ext cx="951230" cy="1406525"/>
            <a:chOff x="4468240" y="3769995"/>
            <a:chExt cx="951230" cy="1406525"/>
          </a:xfrm>
        </p:grpSpPr>
        <p:sp>
          <p:nvSpPr>
            <p:cNvPr id="24" name="object 24"/>
            <p:cNvSpPr/>
            <p:nvPr/>
          </p:nvSpPr>
          <p:spPr>
            <a:xfrm>
              <a:off x="4487290" y="3789045"/>
              <a:ext cx="913130" cy="1368425"/>
            </a:xfrm>
            <a:custGeom>
              <a:avLst/>
              <a:gdLst/>
              <a:ahLst/>
              <a:cxnLst/>
              <a:rect l="l" t="t" r="r" b="b"/>
              <a:pathLst>
                <a:path w="913129" h="1368425">
                  <a:moveTo>
                    <a:pt x="912749" y="0"/>
                  </a:moveTo>
                  <a:lnTo>
                    <a:pt x="912749" y="576071"/>
                  </a:lnTo>
                  <a:lnTo>
                    <a:pt x="876808" y="576071"/>
                  </a:lnTo>
                </a:path>
                <a:path w="913129" h="1368425">
                  <a:moveTo>
                    <a:pt x="336676" y="864107"/>
                  </a:moveTo>
                  <a:lnTo>
                    <a:pt x="336676" y="1116075"/>
                  </a:lnTo>
                  <a:lnTo>
                    <a:pt x="0" y="1116075"/>
                  </a:lnTo>
                  <a:lnTo>
                    <a:pt x="0" y="1368170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2751" y="4645152"/>
              <a:ext cx="310896" cy="2621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80382" y="4680280"/>
            <a:ext cx="118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51120" y="3861815"/>
            <a:ext cx="283463" cy="240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28590" y="3892677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739" y="427860"/>
            <a:ext cx="6932295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YayinEvleri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yayinEvi_id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yayinEviAdi,</a:t>
            </a:r>
            <a:r>
              <a:rPr sz="2400" spc="1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439420" indent="-42735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9420" algn="l"/>
                <a:tab pos="44005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Kitaplar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ISBN, kitapAd,</a:t>
            </a:r>
            <a:r>
              <a:rPr sz="2400" spc="-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yayinTarihi,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sayfaSayisi,yayinEvi_id)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4323" y="2925000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63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Kütüphane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2536" y="5211190"/>
            <a:ext cx="889635" cy="270510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220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1856" y="3645027"/>
            <a:ext cx="1152525" cy="486409"/>
          </a:xfrm>
          <a:custGeom>
            <a:avLst/>
            <a:gdLst/>
            <a:ahLst/>
            <a:cxnLst/>
            <a:rect l="l" t="t" r="r" b="b"/>
            <a:pathLst>
              <a:path w="1152525" h="486410">
                <a:moveTo>
                  <a:pt x="0" y="243078"/>
                </a:moveTo>
                <a:lnTo>
                  <a:pt x="15215" y="187345"/>
                </a:lnTo>
                <a:lnTo>
                  <a:pt x="58556" y="136182"/>
                </a:lnTo>
                <a:lnTo>
                  <a:pt x="89692" y="112770"/>
                </a:lnTo>
                <a:lnTo>
                  <a:pt x="126563" y="91049"/>
                </a:lnTo>
                <a:lnTo>
                  <a:pt x="168735" y="71199"/>
                </a:lnTo>
                <a:lnTo>
                  <a:pt x="215777" y="53404"/>
                </a:lnTo>
                <a:lnTo>
                  <a:pt x="267255" y="37846"/>
                </a:lnTo>
                <a:lnTo>
                  <a:pt x="322739" y="24708"/>
                </a:lnTo>
                <a:lnTo>
                  <a:pt x="381794" y="14172"/>
                </a:lnTo>
                <a:lnTo>
                  <a:pt x="443990" y="6420"/>
                </a:lnTo>
                <a:lnTo>
                  <a:pt x="508893" y="1635"/>
                </a:lnTo>
                <a:lnTo>
                  <a:pt x="576072" y="0"/>
                </a:lnTo>
                <a:lnTo>
                  <a:pt x="643250" y="1635"/>
                </a:lnTo>
                <a:lnTo>
                  <a:pt x="708153" y="6420"/>
                </a:lnTo>
                <a:lnTo>
                  <a:pt x="770349" y="14172"/>
                </a:lnTo>
                <a:lnTo>
                  <a:pt x="829404" y="24708"/>
                </a:lnTo>
                <a:lnTo>
                  <a:pt x="884888" y="37846"/>
                </a:lnTo>
                <a:lnTo>
                  <a:pt x="936366" y="53404"/>
                </a:lnTo>
                <a:lnTo>
                  <a:pt x="983408" y="71199"/>
                </a:lnTo>
                <a:lnTo>
                  <a:pt x="1025580" y="91049"/>
                </a:lnTo>
                <a:lnTo>
                  <a:pt x="1062451" y="112770"/>
                </a:lnTo>
                <a:lnTo>
                  <a:pt x="1093587" y="136182"/>
                </a:lnTo>
                <a:lnTo>
                  <a:pt x="1136928" y="187345"/>
                </a:lnTo>
                <a:lnTo>
                  <a:pt x="1152144" y="243078"/>
                </a:lnTo>
                <a:lnTo>
                  <a:pt x="1148268" y="271399"/>
                </a:lnTo>
                <a:lnTo>
                  <a:pt x="1136928" y="298763"/>
                </a:lnTo>
                <a:lnTo>
                  <a:pt x="1093587" y="349892"/>
                </a:lnTo>
                <a:lnTo>
                  <a:pt x="1062451" y="373291"/>
                </a:lnTo>
                <a:lnTo>
                  <a:pt x="1025580" y="395003"/>
                </a:lnTo>
                <a:lnTo>
                  <a:pt x="983408" y="414845"/>
                </a:lnTo>
                <a:lnTo>
                  <a:pt x="936366" y="432634"/>
                </a:lnTo>
                <a:lnTo>
                  <a:pt x="884888" y="448188"/>
                </a:lnTo>
                <a:lnTo>
                  <a:pt x="829404" y="461323"/>
                </a:lnTo>
                <a:lnTo>
                  <a:pt x="770349" y="471858"/>
                </a:lnTo>
                <a:lnTo>
                  <a:pt x="708153" y="479609"/>
                </a:lnTo>
                <a:lnTo>
                  <a:pt x="643250" y="484393"/>
                </a:lnTo>
                <a:lnTo>
                  <a:pt x="576072" y="486029"/>
                </a:lnTo>
                <a:lnTo>
                  <a:pt x="508893" y="484393"/>
                </a:lnTo>
                <a:lnTo>
                  <a:pt x="443990" y="479609"/>
                </a:lnTo>
                <a:lnTo>
                  <a:pt x="381794" y="471858"/>
                </a:lnTo>
                <a:lnTo>
                  <a:pt x="322739" y="461323"/>
                </a:lnTo>
                <a:lnTo>
                  <a:pt x="267255" y="448188"/>
                </a:lnTo>
                <a:lnTo>
                  <a:pt x="215777" y="432634"/>
                </a:lnTo>
                <a:lnTo>
                  <a:pt x="168735" y="414845"/>
                </a:lnTo>
                <a:lnTo>
                  <a:pt x="126563" y="395003"/>
                </a:lnTo>
                <a:lnTo>
                  <a:pt x="89692" y="373291"/>
                </a:lnTo>
                <a:lnTo>
                  <a:pt x="58556" y="349892"/>
                </a:lnTo>
                <a:lnTo>
                  <a:pt x="15215" y="298763"/>
                </a:lnTo>
                <a:lnTo>
                  <a:pt x="0" y="243078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60842" y="3721430"/>
            <a:ext cx="62039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0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u="sng" spc="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28431" y="2348864"/>
            <a:ext cx="1115695" cy="486409"/>
          </a:xfrm>
          <a:custGeom>
            <a:avLst/>
            <a:gdLst/>
            <a:ahLst/>
            <a:cxnLst/>
            <a:rect l="l" t="t" r="r" b="b"/>
            <a:pathLst>
              <a:path w="1115695" h="486410">
                <a:moveTo>
                  <a:pt x="0" y="243077"/>
                </a:moveTo>
                <a:lnTo>
                  <a:pt x="14729" y="187345"/>
                </a:lnTo>
                <a:lnTo>
                  <a:pt x="56685" y="136182"/>
                </a:lnTo>
                <a:lnTo>
                  <a:pt x="86828" y="112770"/>
                </a:lnTo>
                <a:lnTo>
                  <a:pt x="122524" y="91049"/>
                </a:lnTo>
                <a:lnTo>
                  <a:pt x="163353" y="71199"/>
                </a:lnTo>
                <a:lnTo>
                  <a:pt x="208899" y="53404"/>
                </a:lnTo>
                <a:lnTo>
                  <a:pt x="258742" y="37846"/>
                </a:lnTo>
                <a:lnTo>
                  <a:pt x="312464" y="24708"/>
                </a:lnTo>
                <a:lnTo>
                  <a:pt x="369648" y="14172"/>
                </a:lnTo>
                <a:lnTo>
                  <a:pt x="429874" y="6420"/>
                </a:lnTo>
                <a:lnTo>
                  <a:pt x="492726" y="1635"/>
                </a:lnTo>
                <a:lnTo>
                  <a:pt x="557784" y="0"/>
                </a:lnTo>
                <a:lnTo>
                  <a:pt x="622841" y="1635"/>
                </a:lnTo>
                <a:lnTo>
                  <a:pt x="685693" y="6420"/>
                </a:lnTo>
                <a:lnTo>
                  <a:pt x="745919" y="14172"/>
                </a:lnTo>
                <a:lnTo>
                  <a:pt x="803103" y="24708"/>
                </a:lnTo>
                <a:lnTo>
                  <a:pt x="856825" y="37846"/>
                </a:lnTo>
                <a:lnTo>
                  <a:pt x="906668" y="53404"/>
                </a:lnTo>
                <a:lnTo>
                  <a:pt x="952214" y="71199"/>
                </a:lnTo>
                <a:lnTo>
                  <a:pt x="993043" y="91049"/>
                </a:lnTo>
                <a:lnTo>
                  <a:pt x="1028739" y="112770"/>
                </a:lnTo>
                <a:lnTo>
                  <a:pt x="1058882" y="136182"/>
                </a:lnTo>
                <a:lnTo>
                  <a:pt x="1100838" y="187345"/>
                </a:lnTo>
                <a:lnTo>
                  <a:pt x="1115568" y="243077"/>
                </a:lnTo>
                <a:lnTo>
                  <a:pt x="1111816" y="271422"/>
                </a:lnTo>
                <a:lnTo>
                  <a:pt x="1100838" y="298803"/>
                </a:lnTo>
                <a:lnTo>
                  <a:pt x="1058882" y="349948"/>
                </a:lnTo>
                <a:lnTo>
                  <a:pt x="1028739" y="373348"/>
                </a:lnTo>
                <a:lnTo>
                  <a:pt x="993043" y="395057"/>
                </a:lnTo>
                <a:lnTo>
                  <a:pt x="952214" y="414893"/>
                </a:lnTo>
                <a:lnTo>
                  <a:pt x="906668" y="432674"/>
                </a:lnTo>
                <a:lnTo>
                  <a:pt x="856825" y="448219"/>
                </a:lnTo>
                <a:lnTo>
                  <a:pt x="803103" y="461345"/>
                </a:lnTo>
                <a:lnTo>
                  <a:pt x="745919" y="471871"/>
                </a:lnTo>
                <a:lnTo>
                  <a:pt x="685693" y="479615"/>
                </a:lnTo>
                <a:lnTo>
                  <a:pt x="622841" y="484395"/>
                </a:lnTo>
                <a:lnTo>
                  <a:pt x="557784" y="486029"/>
                </a:lnTo>
                <a:lnTo>
                  <a:pt x="492726" y="484395"/>
                </a:lnTo>
                <a:lnTo>
                  <a:pt x="429874" y="479615"/>
                </a:lnTo>
                <a:lnTo>
                  <a:pt x="369648" y="471871"/>
                </a:lnTo>
                <a:lnTo>
                  <a:pt x="312464" y="461345"/>
                </a:lnTo>
                <a:lnTo>
                  <a:pt x="258742" y="448219"/>
                </a:lnTo>
                <a:lnTo>
                  <a:pt x="208899" y="432674"/>
                </a:lnTo>
                <a:lnTo>
                  <a:pt x="163353" y="414893"/>
                </a:lnTo>
                <a:lnTo>
                  <a:pt x="122524" y="395057"/>
                </a:lnTo>
                <a:lnTo>
                  <a:pt x="86828" y="373348"/>
                </a:lnTo>
                <a:lnTo>
                  <a:pt x="56685" y="349948"/>
                </a:lnTo>
                <a:lnTo>
                  <a:pt x="14729" y="298803"/>
                </a:lnTo>
                <a:lnTo>
                  <a:pt x="0" y="24307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79638" y="2424811"/>
            <a:ext cx="61849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uphan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47846" y="6309321"/>
            <a:ext cx="770890" cy="432434"/>
          </a:xfrm>
          <a:custGeom>
            <a:avLst/>
            <a:gdLst/>
            <a:ahLst/>
            <a:cxnLst/>
            <a:rect l="l" t="t" r="r" b="b"/>
            <a:pathLst>
              <a:path w="770889" h="432434">
                <a:moveTo>
                  <a:pt x="0" y="216026"/>
                </a:moveTo>
                <a:lnTo>
                  <a:pt x="19652" y="147742"/>
                </a:lnTo>
                <a:lnTo>
                  <a:pt x="43027" y="116746"/>
                </a:lnTo>
                <a:lnTo>
                  <a:pt x="74375" y="88440"/>
                </a:lnTo>
                <a:lnTo>
                  <a:pt x="112902" y="63269"/>
                </a:lnTo>
                <a:lnTo>
                  <a:pt x="157816" y="41678"/>
                </a:lnTo>
                <a:lnTo>
                  <a:pt x="208321" y="24111"/>
                </a:lnTo>
                <a:lnTo>
                  <a:pt x="263623" y="11012"/>
                </a:lnTo>
                <a:lnTo>
                  <a:pt x="322929" y="2827"/>
                </a:lnTo>
                <a:lnTo>
                  <a:pt x="385444" y="0"/>
                </a:lnTo>
                <a:lnTo>
                  <a:pt x="447960" y="2827"/>
                </a:lnTo>
                <a:lnTo>
                  <a:pt x="507266" y="11012"/>
                </a:lnTo>
                <a:lnTo>
                  <a:pt x="562568" y="24111"/>
                </a:lnTo>
                <a:lnTo>
                  <a:pt x="613073" y="41678"/>
                </a:lnTo>
                <a:lnTo>
                  <a:pt x="657986" y="63269"/>
                </a:lnTo>
                <a:lnTo>
                  <a:pt x="696514" y="88440"/>
                </a:lnTo>
                <a:lnTo>
                  <a:pt x="727862" y="116746"/>
                </a:lnTo>
                <a:lnTo>
                  <a:pt x="751237" y="147742"/>
                </a:lnTo>
                <a:lnTo>
                  <a:pt x="770889" y="216026"/>
                </a:lnTo>
                <a:lnTo>
                  <a:pt x="765844" y="251066"/>
                </a:lnTo>
                <a:lnTo>
                  <a:pt x="751237" y="284305"/>
                </a:lnTo>
                <a:lnTo>
                  <a:pt x="727862" y="315300"/>
                </a:lnTo>
                <a:lnTo>
                  <a:pt x="696514" y="343605"/>
                </a:lnTo>
                <a:lnTo>
                  <a:pt x="657986" y="368775"/>
                </a:lnTo>
                <a:lnTo>
                  <a:pt x="613073" y="390367"/>
                </a:lnTo>
                <a:lnTo>
                  <a:pt x="562568" y="407934"/>
                </a:lnTo>
                <a:lnTo>
                  <a:pt x="507266" y="421033"/>
                </a:lnTo>
                <a:lnTo>
                  <a:pt x="447960" y="429219"/>
                </a:lnTo>
                <a:lnTo>
                  <a:pt x="385444" y="432046"/>
                </a:lnTo>
                <a:lnTo>
                  <a:pt x="322929" y="429219"/>
                </a:lnTo>
                <a:lnTo>
                  <a:pt x="263623" y="421033"/>
                </a:lnTo>
                <a:lnTo>
                  <a:pt x="208321" y="407934"/>
                </a:lnTo>
                <a:lnTo>
                  <a:pt x="157816" y="390367"/>
                </a:lnTo>
                <a:lnTo>
                  <a:pt x="112902" y="368775"/>
                </a:lnTo>
                <a:lnTo>
                  <a:pt x="74375" y="343605"/>
                </a:lnTo>
                <a:lnTo>
                  <a:pt x="43027" y="315300"/>
                </a:lnTo>
                <a:lnTo>
                  <a:pt x="19652" y="284305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49777" y="6360058"/>
            <a:ext cx="368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ap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7246" y="6237313"/>
            <a:ext cx="949325" cy="576580"/>
          </a:xfrm>
          <a:custGeom>
            <a:avLst/>
            <a:gdLst/>
            <a:ahLst/>
            <a:cxnLst/>
            <a:rect l="l" t="t" r="r" b="b"/>
            <a:pathLst>
              <a:path w="949325" h="576579">
                <a:moveTo>
                  <a:pt x="0" y="288035"/>
                </a:moveTo>
                <a:lnTo>
                  <a:pt x="14485" y="217113"/>
                </a:lnTo>
                <a:lnTo>
                  <a:pt x="55571" y="152627"/>
                </a:lnTo>
                <a:lnTo>
                  <a:pt x="84979" y="123473"/>
                </a:lnTo>
                <a:lnTo>
                  <a:pt x="119704" y="96738"/>
                </a:lnTo>
                <a:lnTo>
                  <a:pt x="159302" y="72692"/>
                </a:lnTo>
                <a:lnTo>
                  <a:pt x="203329" y="51605"/>
                </a:lnTo>
                <a:lnTo>
                  <a:pt x="251340" y="33747"/>
                </a:lnTo>
                <a:lnTo>
                  <a:pt x="302892" y="19387"/>
                </a:lnTo>
                <a:lnTo>
                  <a:pt x="357539" y="8796"/>
                </a:lnTo>
                <a:lnTo>
                  <a:pt x="414838" y="2244"/>
                </a:lnTo>
                <a:lnTo>
                  <a:pt x="474344" y="0"/>
                </a:lnTo>
                <a:lnTo>
                  <a:pt x="533878" y="2244"/>
                </a:lnTo>
                <a:lnTo>
                  <a:pt x="591200" y="8796"/>
                </a:lnTo>
                <a:lnTo>
                  <a:pt x="645866" y="19387"/>
                </a:lnTo>
                <a:lnTo>
                  <a:pt x="697433" y="33747"/>
                </a:lnTo>
                <a:lnTo>
                  <a:pt x="745457" y="51605"/>
                </a:lnTo>
                <a:lnTo>
                  <a:pt x="789494" y="72692"/>
                </a:lnTo>
                <a:lnTo>
                  <a:pt x="829100" y="96738"/>
                </a:lnTo>
                <a:lnTo>
                  <a:pt x="863830" y="123473"/>
                </a:lnTo>
                <a:lnTo>
                  <a:pt x="893241" y="152627"/>
                </a:lnTo>
                <a:lnTo>
                  <a:pt x="916889" y="183930"/>
                </a:lnTo>
                <a:lnTo>
                  <a:pt x="945121" y="251904"/>
                </a:lnTo>
                <a:lnTo>
                  <a:pt x="948816" y="288035"/>
                </a:lnTo>
                <a:lnTo>
                  <a:pt x="945121" y="324164"/>
                </a:lnTo>
                <a:lnTo>
                  <a:pt x="934331" y="358954"/>
                </a:lnTo>
                <a:lnTo>
                  <a:pt x="893241" y="423436"/>
                </a:lnTo>
                <a:lnTo>
                  <a:pt x="863830" y="452590"/>
                </a:lnTo>
                <a:lnTo>
                  <a:pt x="829100" y="479324"/>
                </a:lnTo>
                <a:lnTo>
                  <a:pt x="789494" y="503370"/>
                </a:lnTo>
                <a:lnTo>
                  <a:pt x="745457" y="524457"/>
                </a:lnTo>
                <a:lnTo>
                  <a:pt x="697433" y="542316"/>
                </a:lnTo>
                <a:lnTo>
                  <a:pt x="645866" y="556676"/>
                </a:lnTo>
                <a:lnTo>
                  <a:pt x="591200" y="567267"/>
                </a:lnTo>
                <a:lnTo>
                  <a:pt x="533878" y="573820"/>
                </a:lnTo>
                <a:lnTo>
                  <a:pt x="474344" y="576064"/>
                </a:lnTo>
                <a:lnTo>
                  <a:pt x="414838" y="573820"/>
                </a:lnTo>
                <a:lnTo>
                  <a:pt x="357539" y="567267"/>
                </a:lnTo>
                <a:lnTo>
                  <a:pt x="302892" y="556676"/>
                </a:lnTo>
                <a:lnTo>
                  <a:pt x="251340" y="542316"/>
                </a:lnTo>
                <a:lnTo>
                  <a:pt x="203329" y="524457"/>
                </a:lnTo>
                <a:lnTo>
                  <a:pt x="159302" y="503370"/>
                </a:lnTo>
                <a:lnTo>
                  <a:pt x="119704" y="479324"/>
                </a:lnTo>
                <a:lnTo>
                  <a:pt x="84979" y="452590"/>
                </a:lnTo>
                <a:lnTo>
                  <a:pt x="55571" y="423436"/>
                </a:lnTo>
                <a:lnTo>
                  <a:pt x="31925" y="392134"/>
                </a:lnTo>
                <a:lnTo>
                  <a:pt x="3695" y="324164"/>
                </a:lnTo>
                <a:lnTo>
                  <a:pt x="0" y="288035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8871" y="6360058"/>
            <a:ext cx="346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88027" y="5913272"/>
            <a:ext cx="770890" cy="324485"/>
          </a:xfrm>
          <a:custGeom>
            <a:avLst/>
            <a:gdLst/>
            <a:ahLst/>
            <a:cxnLst/>
            <a:rect l="l" t="t" r="r" b="b"/>
            <a:pathLst>
              <a:path w="770889" h="324485">
                <a:moveTo>
                  <a:pt x="0" y="162026"/>
                </a:moveTo>
                <a:lnTo>
                  <a:pt x="19652" y="110813"/>
                </a:lnTo>
                <a:lnTo>
                  <a:pt x="74375" y="66336"/>
                </a:lnTo>
                <a:lnTo>
                  <a:pt x="112903" y="47456"/>
                </a:lnTo>
                <a:lnTo>
                  <a:pt x="157816" y="31261"/>
                </a:lnTo>
                <a:lnTo>
                  <a:pt x="208321" y="18085"/>
                </a:lnTo>
                <a:lnTo>
                  <a:pt x="263623" y="8260"/>
                </a:lnTo>
                <a:lnTo>
                  <a:pt x="322929" y="2120"/>
                </a:lnTo>
                <a:lnTo>
                  <a:pt x="385445" y="0"/>
                </a:lnTo>
                <a:lnTo>
                  <a:pt x="447960" y="2120"/>
                </a:lnTo>
                <a:lnTo>
                  <a:pt x="507266" y="8260"/>
                </a:lnTo>
                <a:lnTo>
                  <a:pt x="562568" y="18085"/>
                </a:lnTo>
                <a:lnTo>
                  <a:pt x="613073" y="31261"/>
                </a:lnTo>
                <a:lnTo>
                  <a:pt x="657987" y="47456"/>
                </a:lnTo>
                <a:lnTo>
                  <a:pt x="696514" y="66336"/>
                </a:lnTo>
                <a:lnTo>
                  <a:pt x="751237" y="110813"/>
                </a:lnTo>
                <a:lnTo>
                  <a:pt x="770889" y="162026"/>
                </a:lnTo>
                <a:lnTo>
                  <a:pt x="765844" y="188304"/>
                </a:lnTo>
                <a:lnTo>
                  <a:pt x="751237" y="213233"/>
                </a:lnTo>
                <a:lnTo>
                  <a:pt x="696514" y="257707"/>
                </a:lnTo>
                <a:lnTo>
                  <a:pt x="657987" y="276585"/>
                </a:lnTo>
                <a:lnTo>
                  <a:pt x="613073" y="292779"/>
                </a:lnTo>
                <a:lnTo>
                  <a:pt x="562568" y="305955"/>
                </a:lnTo>
                <a:lnTo>
                  <a:pt x="507266" y="315780"/>
                </a:lnTo>
                <a:lnTo>
                  <a:pt x="447960" y="321919"/>
                </a:lnTo>
                <a:lnTo>
                  <a:pt x="385445" y="324040"/>
                </a:lnTo>
                <a:lnTo>
                  <a:pt x="322929" y="321919"/>
                </a:lnTo>
                <a:lnTo>
                  <a:pt x="263623" y="315780"/>
                </a:lnTo>
                <a:lnTo>
                  <a:pt x="208321" y="305955"/>
                </a:lnTo>
                <a:lnTo>
                  <a:pt x="157816" y="292779"/>
                </a:lnTo>
                <a:lnTo>
                  <a:pt x="112903" y="276585"/>
                </a:lnTo>
                <a:lnTo>
                  <a:pt x="74375" y="257707"/>
                </a:lnTo>
                <a:lnTo>
                  <a:pt x="19652" y="213233"/>
                </a:lnTo>
                <a:lnTo>
                  <a:pt x="0" y="162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11928" y="5986068"/>
            <a:ext cx="3251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ISBN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7757" y="5589244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14"/>
                </a:moveTo>
                <a:lnTo>
                  <a:pt x="17581" y="153625"/>
                </a:lnTo>
                <a:lnTo>
                  <a:pt x="66898" y="98391"/>
                </a:lnTo>
                <a:lnTo>
                  <a:pt x="101850" y="74292"/>
                </a:lnTo>
                <a:lnTo>
                  <a:pt x="142807" y="52983"/>
                </a:lnTo>
                <a:lnTo>
                  <a:pt x="189125" y="34800"/>
                </a:lnTo>
                <a:lnTo>
                  <a:pt x="240163" y="20076"/>
                </a:lnTo>
                <a:lnTo>
                  <a:pt x="295277" y="9145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5"/>
                </a:lnTo>
                <a:lnTo>
                  <a:pt x="590139" y="20076"/>
                </a:lnTo>
                <a:lnTo>
                  <a:pt x="641161" y="34800"/>
                </a:lnTo>
                <a:lnTo>
                  <a:pt x="687463" y="52983"/>
                </a:lnTo>
                <a:lnTo>
                  <a:pt x="728403" y="74292"/>
                </a:lnTo>
                <a:lnTo>
                  <a:pt x="763338" y="98391"/>
                </a:lnTo>
                <a:lnTo>
                  <a:pt x="791627" y="124947"/>
                </a:lnTo>
                <a:lnTo>
                  <a:pt x="825699" y="184092"/>
                </a:lnTo>
                <a:lnTo>
                  <a:pt x="830198" y="216014"/>
                </a:lnTo>
                <a:lnTo>
                  <a:pt x="825699" y="247939"/>
                </a:lnTo>
                <a:lnTo>
                  <a:pt x="812628" y="278408"/>
                </a:lnTo>
                <a:lnTo>
                  <a:pt x="763338" y="333646"/>
                </a:lnTo>
                <a:lnTo>
                  <a:pt x="728403" y="357747"/>
                </a:lnTo>
                <a:lnTo>
                  <a:pt x="687463" y="379056"/>
                </a:lnTo>
                <a:lnTo>
                  <a:pt x="641161" y="397240"/>
                </a:lnTo>
                <a:lnTo>
                  <a:pt x="590139" y="411964"/>
                </a:lnTo>
                <a:lnTo>
                  <a:pt x="535037" y="422895"/>
                </a:lnTo>
                <a:lnTo>
                  <a:pt x="476497" y="429699"/>
                </a:lnTo>
                <a:lnTo>
                  <a:pt x="415163" y="432041"/>
                </a:lnTo>
                <a:lnTo>
                  <a:pt x="353825" y="429699"/>
                </a:lnTo>
                <a:lnTo>
                  <a:pt x="295277" y="422895"/>
                </a:lnTo>
                <a:lnTo>
                  <a:pt x="240163" y="411964"/>
                </a:lnTo>
                <a:lnTo>
                  <a:pt x="189125" y="397240"/>
                </a:lnTo>
                <a:lnTo>
                  <a:pt x="142807" y="379056"/>
                </a:lnTo>
                <a:lnTo>
                  <a:pt x="101850" y="357747"/>
                </a:lnTo>
                <a:lnTo>
                  <a:pt x="66898" y="333646"/>
                </a:lnTo>
                <a:lnTo>
                  <a:pt x="38594" y="307089"/>
                </a:lnTo>
                <a:lnTo>
                  <a:pt x="4502" y="247939"/>
                </a:lnTo>
                <a:lnTo>
                  <a:pt x="0" y="216014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60039" y="5639511"/>
            <a:ext cx="36512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27757" y="602810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27"/>
                </a:moveTo>
                <a:lnTo>
                  <a:pt x="17581" y="153637"/>
                </a:lnTo>
                <a:lnTo>
                  <a:pt x="66898" y="98400"/>
                </a:lnTo>
                <a:lnTo>
                  <a:pt x="101850" y="74299"/>
                </a:lnTo>
                <a:lnTo>
                  <a:pt x="142807" y="52989"/>
                </a:lnTo>
                <a:lnTo>
                  <a:pt x="189125" y="34804"/>
                </a:lnTo>
                <a:lnTo>
                  <a:pt x="240163" y="20078"/>
                </a:lnTo>
                <a:lnTo>
                  <a:pt x="295277" y="9146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6"/>
                </a:lnTo>
                <a:lnTo>
                  <a:pt x="590139" y="20078"/>
                </a:lnTo>
                <a:lnTo>
                  <a:pt x="641161" y="34804"/>
                </a:lnTo>
                <a:lnTo>
                  <a:pt x="687463" y="52989"/>
                </a:lnTo>
                <a:lnTo>
                  <a:pt x="728403" y="74299"/>
                </a:lnTo>
                <a:lnTo>
                  <a:pt x="763338" y="98400"/>
                </a:lnTo>
                <a:lnTo>
                  <a:pt x="791627" y="124957"/>
                </a:lnTo>
                <a:lnTo>
                  <a:pt x="825699" y="184105"/>
                </a:lnTo>
                <a:lnTo>
                  <a:pt x="830198" y="216027"/>
                </a:lnTo>
                <a:lnTo>
                  <a:pt x="825699" y="247948"/>
                </a:lnTo>
                <a:lnTo>
                  <a:pt x="812628" y="278416"/>
                </a:lnTo>
                <a:lnTo>
                  <a:pt x="763338" y="333653"/>
                </a:lnTo>
                <a:lnTo>
                  <a:pt x="728403" y="357754"/>
                </a:lnTo>
                <a:lnTo>
                  <a:pt x="687463" y="379064"/>
                </a:lnTo>
                <a:lnTo>
                  <a:pt x="641161" y="397249"/>
                </a:lnTo>
                <a:lnTo>
                  <a:pt x="590139" y="411975"/>
                </a:lnTo>
                <a:lnTo>
                  <a:pt x="535037" y="422907"/>
                </a:lnTo>
                <a:lnTo>
                  <a:pt x="476497" y="429711"/>
                </a:lnTo>
                <a:lnTo>
                  <a:pt x="415163" y="432054"/>
                </a:lnTo>
                <a:lnTo>
                  <a:pt x="353825" y="429711"/>
                </a:lnTo>
                <a:lnTo>
                  <a:pt x="295277" y="422907"/>
                </a:lnTo>
                <a:lnTo>
                  <a:pt x="240163" y="411975"/>
                </a:lnTo>
                <a:lnTo>
                  <a:pt x="189125" y="397249"/>
                </a:lnTo>
                <a:lnTo>
                  <a:pt x="142807" y="379064"/>
                </a:lnTo>
                <a:lnTo>
                  <a:pt x="101850" y="357754"/>
                </a:lnTo>
                <a:lnTo>
                  <a:pt x="66898" y="333653"/>
                </a:lnTo>
                <a:lnTo>
                  <a:pt x="38594" y="307096"/>
                </a:lnTo>
                <a:lnTo>
                  <a:pt x="4502" y="247948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93567" y="6078728"/>
            <a:ext cx="297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53831" y="2763773"/>
            <a:ext cx="138430" cy="323215"/>
          </a:xfrm>
          <a:custGeom>
            <a:avLst/>
            <a:gdLst/>
            <a:ahLst/>
            <a:cxnLst/>
            <a:rect l="l" t="t" r="r" b="b"/>
            <a:pathLst>
              <a:path w="138429" h="323214">
                <a:moveTo>
                  <a:pt x="0" y="323214"/>
                </a:moveTo>
                <a:lnTo>
                  <a:pt x="137922" y="0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36416" y="5481192"/>
            <a:ext cx="1564640" cy="828675"/>
          </a:xfrm>
          <a:custGeom>
            <a:avLst/>
            <a:gdLst/>
            <a:ahLst/>
            <a:cxnLst/>
            <a:rect l="l" t="t" r="r" b="b"/>
            <a:pathLst>
              <a:path w="1564639" h="828675">
                <a:moveTo>
                  <a:pt x="1150874" y="0"/>
                </a:moveTo>
                <a:lnTo>
                  <a:pt x="0" y="171322"/>
                </a:lnTo>
              </a:path>
              <a:path w="1564639" h="828675">
                <a:moveTo>
                  <a:pt x="1150874" y="0"/>
                </a:moveTo>
                <a:lnTo>
                  <a:pt x="1265174" y="756119"/>
                </a:lnTo>
              </a:path>
              <a:path w="1564639" h="828675">
                <a:moveTo>
                  <a:pt x="1150874" y="0"/>
                </a:moveTo>
                <a:lnTo>
                  <a:pt x="121538" y="762939"/>
                </a:lnTo>
              </a:path>
              <a:path w="1564639" h="828675">
                <a:moveTo>
                  <a:pt x="1150874" y="0"/>
                </a:moveTo>
                <a:lnTo>
                  <a:pt x="396875" y="828128"/>
                </a:lnTo>
              </a:path>
              <a:path w="1564639" h="828675">
                <a:moveTo>
                  <a:pt x="1150874" y="0"/>
                </a:moveTo>
                <a:lnTo>
                  <a:pt x="1564513" y="479539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8296" y="3249041"/>
            <a:ext cx="1332865" cy="2268220"/>
          </a:xfrm>
          <a:custGeom>
            <a:avLst/>
            <a:gdLst/>
            <a:ahLst/>
            <a:cxnLst/>
            <a:rect l="l" t="t" r="r" b="b"/>
            <a:pathLst>
              <a:path w="1332865" h="2268220">
                <a:moveTo>
                  <a:pt x="1212342" y="467106"/>
                </a:moveTo>
                <a:lnTo>
                  <a:pt x="660780" y="0"/>
                </a:lnTo>
              </a:path>
              <a:path w="1332865" h="2268220">
                <a:moveTo>
                  <a:pt x="0" y="1944116"/>
                </a:moveTo>
                <a:lnTo>
                  <a:pt x="666242" y="1620139"/>
                </a:lnTo>
                <a:lnTo>
                  <a:pt x="1332610" y="1944116"/>
                </a:lnTo>
                <a:lnTo>
                  <a:pt x="666242" y="2268220"/>
                </a:lnTo>
                <a:lnTo>
                  <a:pt x="0" y="194411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81113" y="5099684"/>
            <a:ext cx="4711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bulunur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12995" y="3229991"/>
            <a:ext cx="2720975" cy="2018664"/>
            <a:chOff x="4912995" y="3229991"/>
            <a:chExt cx="2720975" cy="2018664"/>
          </a:xfrm>
        </p:grpSpPr>
        <p:sp>
          <p:nvSpPr>
            <p:cNvPr id="23" name="object 23"/>
            <p:cNvSpPr/>
            <p:nvPr/>
          </p:nvSpPr>
          <p:spPr>
            <a:xfrm>
              <a:off x="4932045" y="3249041"/>
              <a:ext cx="2682875" cy="1980564"/>
            </a:xfrm>
            <a:custGeom>
              <a:avLst/>
              <a:gdLst/>
              <a:ahLst/>
              <a:cxnLst/>
              <a:rect l="l" t="t" r="r" b="b"/>
              <a:pathLst>
                <a:path w="2682875" h="1980564">
                  <a:moveTo>
                    <a:pt x="2682494" y="1620139"/>
                  </a:moveTo>
                  <a:lnTo>
                    <a:pt x="2677032" y="0"/>
                  </a:lnTo>
                </a:path>
                <a:path w="2682875" h="1980564">
                  <a:moveTo>
                    <a:pt x="0" y="1980184"/>
                  </a:moveTo>
                  <a:lnTo>
                    <a:pt x="2016252" y="1944116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0888" y="4968239"/>
              <a:ext cx="326136" cy="240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60897" y="4999735"/>
            <a:ext cx="1504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67016" y="3928871"/>
            <a:ext cx="310896" cy="262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54900" y="3964635"/>
            <a:ext cx="118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76145" y="4775327"/>
            <a:ext cx="874394" cy="422909"/>
            <a:chOff x="8276145" y="4775327"/>
            <a:chExt cx="874394" cy="422909"/>
          </a:xfrm>
        </p:grpSpPr>
        <p:sp>
          <p:nvSpPr>
            <p:cNvPr id="29" name="object 29"/>
            <p:cNvSpPr/>
            <p:nvPr/>
          </p:nvSpPr>
          <p:spPr>
            <a:xfrm>
              <a:off x="8280907" y="5040757"/>
              <a:ext cx="187325" cy="152400"/>
            </a:xfrm>
            <a:custGeom>
              <a:avLst/>
              <a:gdLst/>
              <a:ahLst/>
              <a:cxnLst/>
              <a:rect l="l" t="t" r="r" b="b"/>
              <a:pathLst>
                <a:path w="187325" h="152400">
                  <a:moveTo>
                    <a:pt x="0" y="152400"/>
                  </a:moveTo>
                  <a:lnTo>
                    <a:pt x="186944" y="0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51900" y="4781677"/>
              <a:ext cx="792480" cy="303530"/>
            </a:xfrm>
            <a:custGeom>
              <a:avLst/>
              <a:gdLst/>
              <a:ahLst/>
              <a:cxnLst/>
              <a:rect l="l" t="t" r="r" b="b"/>
              <a:pathLst>
                <a:path w="792479" h="303529">
                  <a:moveTo>
                    <a:pt x="0" y="151765"/>
                  </a:moveTo>
                  <a:lnTo>
                    <a:pt x="20188" y="103794"/>
                  </a:lnTo>
                  <a:lnTo>
                    <a:pt x="76411" y="62133"/>
                  </a:lnTo>
                  <a:lnTo>
                    <a:pt x="115998" y="44450"/>
                  </a:lnTo>
                  <a:lnTo>
                    <a:pt x="162150" y="29281"/>
                  </a:lnTo>
                  <a:lnTo>
                    <a:pt x="214052" y="16939"/>
                  </a:lnTo>
                  <a:lnTo>
                    <a:pt x="270889" y="7736"/>
                  </a:lnTo>
                  <a:lnTo>
                    <a:pt x="331848" y="1986"/>
                  </a:lnTo>
                  <a:lnTo>
                    <a:pt x="396113" y="0"/>
                  </a:lnTo>
                  <a:lnTo>
                    <a:pt x="460343" y="1986"/>
                  </a:lnTo>
                  <a:lnTo>
                    <a:pt x="521274" y="7736"/>
                  </a:lnTo>
                  <a:lnTo>
                    <a:pt x="578090" y="16939"/>
                  </a:lnTo>
                  <a:lnTo>
                    <a:pt x="629975" y="29281"/>
                  </a:lnTo>
                  <a:lnTo>
                    <a:pt x="676116" y="44450"/>
                  </a:lnTo>
                  <a:lnTo>
                    <a:pt x="715695" y="62133"/>
                  </a:lnTo>
                  <a:lnTo>
                    <a:pt x="771911" y="103794"/>
                  </a:lnTo>
                  <a:lnTo>
                    <a:pt x="792099" y="151765"/>
                  </a:lnTo>
                  <a:lnTo>
                    <a:pt x="786916" y="176382"/>
                  </a:lnTo>
                  <a:lnTo>
                    <a:pt x="771911" y="199735"/>
                  </a:lnTo>
                  <a:lnTo>
                    <a:pt x="715695" y="241396"/>
                  </a:lnTo>
                  <a:lnTo>
                    <a:pt x="676116" y="259080"/>
                  </a:lnTo>
                  <a:lnTo>
                    <a:pt x="629975" y="274248"/>
                  </a:lnTo>
                  <a:lnTo>
                    <a:pt x="578090" y="286590"/>
                  </a:lnTo>
                  <a:lnTo>
                    <a:pt x="521274" y="295793"/>
                  </a:lnTo>
                  <a:lnTo>
                    <a:pt x="460343" y="301543"/>
                  </a:lnTo>
                  <a:lnTo>
                    <a:pt x="396113" y="303530"/>
                  </a:lnTo>
                  <a:lnTo>
                    <a:pt x="331848" y="301543"/>
                  </a:lnTo>
                  <a:lnTo>
                    <a:pt x="270889" y="295793"/>
                  </a:lnTo>
                  <a:lnTo>
                    <a:pt x="214052" y="286590"/>
                  </a:lnTo>
                  <a:lnTo>
                    <a:pt x="162150" y="274248"/>
                  </a:lnTo>
                  <a:lnTo>
                    <a:pt x="115998" y="259080"/>
                  </a:lnTo>
                  <a:lnTo>
                    <a:pt x="76411" y="241396"/>
                  </a:lnTo>
                  <a:lnTo>
                    <a:pt x="20188" y="199735"/>
                  </a:lnTo>
                  <a:lnTo>
                    <a:pt x="0" y="151765"/>
                  </a:lnTo>
                  <a:close/>
                </a:path>
              </a:pathLst>
            </a:custGeom>
            <a:ln w="127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610727" y="4839665"/>
            <a:ext cx="28067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5" dirty="0">
                <a:solidFill>
                  <a:srgbClr val="4B4B4B"/>
                </a:solidFill>
                <a:latin typeface="Arial"/>
                <a:cs typeface="Arial"/>
              </a:rPr>
              <a:t>adet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39" y="500888"/>
            <a:ext cx="6531609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22275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Kutuphane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kutuphaneAd</a:t>
            </a:r>
            <a:r>
              <a:rPr sz="2400" spc="-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adres_id)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Kitaplar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ISBN, kitapAd,</a:t>
            </a:r>
            <a:r>
              <a:rPr sz="24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yayinTarihi,  sayfaSayisi,yayinEvi_id)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39" y="2110866"/>
            <a:ext cx="6516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KitaplarKutuphane(bulunur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 (adet,</a:t>
            </a:r>
            <a:r>
              <a:rPr sz="2400" spc="-1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kutuphane_id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0932" y="5877268"/>
            <a:ext cx="889635" cy="32448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Kategoriler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2536" y="5157152"/>
            <a:ext cx="889635" cy="297815"/>
          </a:xfrm>
          <a:prstGeom prst="rect">
            <a:avLst/>
          </a:prstGeom>
          <a:ln w="3175">
            <a:solidFill>
              <a:srgbClr val="4B4B4B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7846" y="6309321"/>
            <a:ext cx="770890" cy="432434"/>
          </a:xfrm>
          <a:custGeom>
            <a:avLst/>
            <a:gdLst/>
            <a:ahLst/>
            <a:cxnLst/>
            <a:rect l="l" t="t" r="r" b="b"/>
            <a:pathLst>
              <a:path w="770889" h="432434">
                <a:moveTo>
                  <a:pt x="0" y="216026"/>
                </a:moveTo>
                <a:lnTo>
                  <a:pt x="19652" y="147742"/>
                </a:lnTo>
                <a:lnTo>
                  <a:pt x="43027" y="116746"/>
                </a:lnTo>
                <a:lnTo>
                  <a:pt x="74375" y="88440"/>
                </a:lnTo>
                <a:lnTo>
                  <a:pt x="112902" y="63269"/>
                </a:lnTo>
                <a:lnTo>
                  <a:pt x="157816" y="41678"/>
                </a:lnTo>
                <a:lnTo>
                  <a:pt x="208321" y="24111"/>
                </a:lnTo>
                <a:lnTo>
                  <a:pt x="263623" y="11012"/>
                </a:lnTo>
                <a:lnTo>
                  <a:pt x="322929" y="2827"/>
                </a:lnTo>
                <a:lnTo>
                  <a:pt x="385444" y="0"/>
                </a:lnTo>
                <a:lnTo>
                  <a:pt x="447960" y="2827"/>
                </a:lnTo>
                <a:lnTo>
                  <a:pt x="507266" y="11012"/>
                </a:lnTo>
                <a:lnTo>
                  <a:pt x="562568" y="24111"/>
                </a:lnTo>
                <a:lnTo>
                  <a:pt x="613073" y="41678"/>
                </a:lnTo>
                <a:lnTo>
                  <a:pt x="657986" y="63269"/>
                </a:lnTo>
                <a:lnTo>
                  <a:pt x="696514" y="88440"/>
                </a:lnTo>
                <a:lnTo>
                  <a:pt x="727862" y="116746"/>
                </a:lnTo>
                <a:lnTo>
                  <a:pt x="751237" y="147742"/>
                </a:lnTo>
                <a:lnTo>
                  <a:pt x="770889" y="216026"/>
                </a:lnTo>
                <a:lnTo>
                  <a:pt x="765844" y="251066"/>
                </a:lnTo>
                <a:lnTo>
                  <a:pt x="751237" y="284305"/>
                </a:lnTo>
                <a:lnTo>
                  <a:pt x="727862" y="315300"/>
                </a:lnTo>
                <a:lnTo>
                  <a:pt x="696514" y="343605"/>
                </a:lnTo>
                <a:lnTo>
                  <a:pt x="657986" y="368775"/>
                </a:lnTo>
                <a:lnTo>
                  <a:pt x="613073" y="390367"/>
                </a:lnTo>
                <a:lnTo>
                  <a:pt x="562568" y="407934"/>
                </a:lnTo>
                <a:lnTo>
                  <a:pt x="507266" y="421033"/>
                </a:lnTo>
                <a:lnTo>
                  <a:pt x="447960" y="429219"/>
                </a:lnTo>
                <a:lnTo>
                  <a:pt x="385444" y="432046"/>
                </a:lnTo>
                <a:lnTo>
                  <a:pt x="322929" y="429219"/>
                </a:lnTo>
                <a:lnTo>
                  <a:pt x="263623" y="421033"/>
                </a:lnTo>
                <a:lnTo>
                  <a:pt x="208321" y="407934"/>
                </a:lnTo>
                <a:lnTo>
                  <a:pt x="157816" y="390367"/>
                </a:lnTo>
                <a:lnTo>
                  <a:pt x="112902" y="368775"/>
                </a:lnTo>
                <a:lnTo>
                  <a:pt x="74375" y="343605"/>
                </a:lnTo>
                <a:lnTo>
                  <a:pt x="43027" y="315300"/>
                </a:lnTo>
                <a:lnTo>
                  <a:pt x="19652" y="284305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49777" y="6360058"/>
            <a:ext cx="368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ap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7246" y="6237313"/>
            <a:ext cx="949325" cy="576580"/>
          </a:xfrm>
          <a:custGeom>
            <a:avLst/>
            <a:gdLst/>
            <a:ahLst/>
            <a:cxnLst/>
            <a:rect l="l" t="t" r="r" b="b"/>
            <a:pathLst>
              <a:path w="949325" h="576579">
                <a:moveTo>
                  <a:pt x="0" y="288035"/>
                </a:moveTo>
                <a:lnTo>
                  <a:pt x="14485" y="217113"/>
                </a:lnTo>
                <a:lnTo>
                  <a:pt x="55571" y="152627"/>
                </a:lnTo>
                <a:lnTo>
                  <a:pt x="84979" y="123473"/>
                </a:lnTo>
                <a:lnTo>
                  <a:pt x="119704" y="96738"/>
                </a:lnTo>
                <a:lnTo>
                  <a:pt x="159302" y="72692"/>
                </a:lnTo>
                <a:lnTo>
                  <a:pt x="203329" y="51605"/>
                </a:lnTo>
                <a:lnTo>
                  <a:pt x="251340" y="33747"/>
                </a:lnTo>
                <a:lnTo>
                  <a:pt x="302892" y="19387"/>
                </a:lnTo>
                <a:lnTo>
                  <a:pt x="357539" y="8796"/>
                </a:lnTo>
                <a:lnTo>
                  <a:pt x="414838" y="2244"/>
                </a:lnTo>
                <a:lnTo>
                  <a:pt x="474344" y="0"/>
                </a:lnTo>
                <a:lnTo>
                  <a:pt x="533878" y="2244"/>
                </a:lnTo>
                <a:lnTo>
                  <a:pt x="591200" y="8796"/>
                </a:lnTo>
                <a:lnTo>
                  <a:pt x="645866" y="19387"/>
                </a:lnTo>
                <a:lnTo>
                  <a:pt x="697433" y="33747"/>
                </a:lnTo>
                <a:lnTo>
                  <a:pt x="745457" y="51605"/>
                </a:lnTo>
                <a:lnTo>
                  <a:pt x="789494" y="72692"/>
                </a:lnTo>
                <a:lnTo>
                  <a:pt x="829100" y="96738"/>
                </a:lnTo>
                <a:lnTo>
                  <a:pt x="863830" y="123473"/>
                </a:lnTo>
                <a:lnTo>
                  <a:pt x="893241" y="152627"/>
                </a:lnTo>
                <a:lnTo>
                  <a:pt x="916889" y="183930"/>
                </a:lnTo>
                <a:lnTo>
                  <a:pt x="945121" y="251904"/>
                </a:lnTo>
                <a:lnTo>
                  <a:pt x="948816" y="288035"/>
                </a:lnTo>
                <a:lnTo>
                  <a:pt x="945121" y="324164"/>
                </a:lnTo>
                <a:lnTo>
                  <a:pt x="934331" y="358954"/>
                </a:lnTo>
                <a:lnTo>
                  <a:pt x="893241" y="423436"/>
                </a:lnTo>
                <a:lnTo>
                  <a:pt x="863830" y="452590"/>
                </a:lnTo>
                <a:lnTo>
                  <a:pt x="829100" y="479324"/>
                </a:lnTo>
                <a:lnTo>
                  <a:pt x="789494" y="503370"/>
                </a:lnTo>
                <a:lnTo>
                  <a:pt x="745457" y="524457"/>
                </a:lnTo>
                <a:lnTo>
                  <a:pt x="697433" y="542316"/>
                </a:lnTo>
                <a:lnTo>
                  <a:pt x="645866" y="556676"/>
                </a:lnTo>
                <a:lnTo>
                  <a:pt x="591200" y="567267"/>
                </a:lnTo>
                <a:lnTo>
                  <a:pt x="533878" y="573820"/>
                </a:lnTo>
                <a:lnTo>
                  <a:pt x="474344" y="576064"/>
                </a:lnTo>
                <a:lnTo>
                  <a:pt x="414838" y="573820"/>
                </a:lnTo>
                <a:lnTo>
                  <a:pt x="357539" y="567267"/>
                </a:lnTo>
                <a:lnTo>
                  <a:pt x="302892" y="556676"/>
                </a:lnTo>
                <a:lnTo>
                  <a:pt x="251340" y="542316"/>
                </a:lnTo>
                <a:lnTo>
                  <a:pt x="203329" y="524457"/>
                </a:lnTo>
                <a:lnTo>
                  <a:pt x="159302" y="503370"/>
                </a:lnTo>
                <a:lnTo>
                  <a:pt x="119704" y="479324"/>
                </a:lnTo>
                <a:lnTo>
                  <a:pt x="84979" y="452590"/>
                </a:lnTo>
                <a:lnTo>
                  <a:pt x="55571" y="423436"/>
                </a:lnTo>
                <a:lnTo>
                  <a:pt x="31925" y="392134"/>
                </a:lnTo>
                <a:lnTo>
                  <a:pt x="3695" y="324164"/>
                </a:lnTo>
                <a:lnTo>
                  <a:pt x="0" y="288035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8871" y="6360058"/>
            <a:ext cx="346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n  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8027" y="5913272"/>
            <a:ext cx="770890" cy="324485"/>
          </a:xfrm>
          <a:custGeom>
            <a:avLst/>
            <a:gdLst/>
            <a:ahLst/>
            <a:cxnLst/>
            <a:rect l="l" t="t" r="r" b="b"/>
            <a:pathLst>
              <a:path w="770889" h="324485">
                <a:moveTo>
                  <a:pt x="0" y="162026"/>
                </a:moveTo>
                <a:lnTo>
                  <a:pt x="19652" y="110813"/>
                </a:lnTo>
                <a:lnTo>
                  <a:pt x="74375" y="66336"/>
                </a:lnTo>
                <a:lnTo>
                  <a:pt x="112903" y="47456"/>
                </a:lnTo>
                <a:lnTo>
                  <a:pt x="157816" y="31261"/>
                </a:lnTo>
                <a:lnTo>
                  <a:pt x="208321" y="18085"/>
                </a:lnTo>
                <a:lnTo>
                  <a:pt x="263623" y="8260"/>
                </a:lnTo>
                <a:lnTo>
                  <a:pt x="322929" y="2120"/>
                </a:lnTo>
                <a:lnTo>
                  <a:pt x="385445" y="0"/>
                </a:lnTo>
                <a:lnTo>
                  <a:pt x="447960" y="2120"/>
                </a:lnTo>
                <a:lnTo>
                  <a:pt x="507266" y="8260"/>
                </a:lnTo>
                <a:lnTo>
                  <a:pt x="562568" y="18085"/>
                </a:lnTo>
                <a:lnTo>
                  <a:pt x="613073" y="31261"/>
                </a:lnTo>
                <a:lnTo>
                  <a:pt x="657987" y="47456"/>
                </a:lnTo>
                <a:lnTo>
                  <a:pt x="696514" y="66336"/>
                </a:lnTo>
                <a:lnTo>
                  <a:pt x="751237" y="110813"/>
                </a:lnTo>
                <a:lnTo>
                  <a:pt x="770889" y="162026"/>
                </a:lnTo>
                <a:lnTo>
                  <a:pt x="765844" y="188304"/>
                </a:lnTo>
                <a:lnTo>
                  <a:pt x="751237" y="213233"/>
                </a:lnTo>
                <a:lnTo>
                  <a:pt x="696514" y="257707"/>
                </a:lnTo>
                <a:lnTo>
                  <a:pt x="657987" y="276585"/>
                </a:lnTo>
                <a:lnTo>
                  <a:pt x="613073" y="292779"/>
                </a:lnTo>
                <a:lnTo>
                  <a:pt x="562568" y="305955"/>
                </a:lnTo>
                <a:lnTo>
                  <a:pt x="507266" y="315780"/>
                </a:lnTo>
                <a:lnTo>
                  <a:pt x="447960" y="321919"/>
                </a:lnTo>
                <a:lnTo>
                  <a:pt x="385445" y="324040"/>
                </a:lnTo>
                <a:lnTo>
                  <a:pt x="322929" y="321919"/>
                </a:lnTo>
                <a:lnTo>
                  <a:pt x="263623" y="315780"/>
                </a:lnTo>
                <a:lnTo>
                  <a:pt x="208321" y="305955"/>
                </a:lnTo>
                <a:lnTo>
                  <a:pt x="157816" y="292779"/>
                </a:lnTo>
                <a:lnTo>
                  <a:pt x="112903" y="276585"/>
                </a:lnTo>
                <a:lnTo>
                  <a:pt x="74375" y="257707"/>
                </a:lnTo>
                <a:lnTo>
                  <a:pt x="19652" y="213233"/>
                </a:lnTo>
                <a:lnTo>
                  <a:pt x="0" y="162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1928" y="5986068"/>
            <a:ext cx="3251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ISBN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27757" y="5589244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14"/>
                </a:moveTo>
                <a:lnTo>
                  <a:pt x="17581" y="153625"/>
                </a:lnTo>
                <a:lnTo>
                  <a:pt x="66898" y="98391"/>
                </a:lnTo>
                <a:lnTo>
                  <a:pt x="101850" y="74292"/>
                </a:lnTo>
                <a:lnTo>
                  <a:pt x="142807" y="52983"/>
                </a:lnTo>
                <a:lnTo>
                  <a:pt x="189125" y="34800"/>
                </a:lnTo>
                <a:lnTo>
                  <a:pt x="240163" y="20076"/>
                </a:lnTo>
                <a:lnTo>
                  <a:pt x="295277" y="9145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5"/>
                </a:lnTo>
                <a:lnTo>
                  <a:pt x="590139" y="20076"/>
                </a:lnTo>
                <a:lnTo>
                  <a:pt x="641161" y="34800"/>
                </a:lnTo>
                <a:lnTo>
                  <a:pt x="687463" y="52983"/>
                </a:lnTo>
                <a:lnTo>
                  <a:pt x="728403" y="74292"/>
                </a:lnTo>
                <a:lnTo>
                  <a:pt x="763338" y="98391"/>
                </a:lnTo>
                <a:lnTo>
                  <a:pt x="791627" y="124947"/>
                </a:lnTo>
                <a:lnTo>
                  <a:pt x="825699" y="184092"/>
                </a:lnTo>
                <a:lnTo>
                  <a:pt x="830198" y="216014"/>
                </a:lnTo>
                <a:lnTo>
                  <a:pt x="825699" y="247939"/>
                </a:lnTo>
                <a:lnTo>
                  <a:pt x="812628" y="278408"/>
                </a:lnTo>
                <a:lnTo>
                  <a:pt x="763338" y="333646"/>
                </a:lnTo>
                <a:lnTo>
                  <a:pt x="728403" y="357747"/>
                </a:lnTo>
                <a:lnTo>
                  <a:pt x="687463" y="379056"/>
                </a:lnTo>
                <a:lnTo>
                  <a:pt x="641161" y="397240"/>
                </a:lnTo>
                <a:lnTo>
                  <a:pt x="590139" y="411964"/>
                </a:lnTo>
                <a:lnTo>
                  <a:pt x="535037" y="422895"/>
                </a:lnTo>
                <a:lnTo>
                  <a:pt x="476497" y="429699"/>
                </a:lnTo>
                <a:lnTo>
                  <a:pt x="415163" y="432041"/>
                </a:lnTo>
                <a:lnTo>
                  <a:pt x="353825" y="429699"/>
                </a:lnTo>
                <a:lnTo>
                  <a:pt x="295277" y="422895"/>
                </a:lnTo>
                <a:lnTo>
                  <a:pt x="240163" y="411964"/>
                </a:lnTo>
                <a:lnTo>
                  <a:pt x="189125" y="397240"/>
                </a:lnTo>
                <a:lnTo>
                  <a:pt x="142807" y="379056"/>
                </a:lnTo>
                <a:lnTo>
                  <a:pt x="101850" y="357747"/>
                </a:lnTo>
                <a:lnTo>
                  <a:pt x="66898" y="333646"/>
                </a:lnTo>
                <a:lnTo>
                  <a:pt x="38594" y="307089"/>
                </a:lnTo>
                <a:lnTo>
                  <a:pt x="4502" y="247939"/>
                </a:lnTo>
                <a:lnTo>
                  <a:pt x="0" y="216014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60039" y="5639511"/>
            <a:ext cx="365125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sayfa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000" spc="1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27757" y="6028105"/>
            <a:ext cx="830580" cy="432434"/>
          </a:xfrm>
          <a:custGeom>
            <a:avLst/>
            <a:gdLst/>
            <a:ahLst/>
            <a:cxnLst/>
            <a:rect l="l" t="t" r="r" b="b"/>
            <a:pathLst>
              <a:path w="830579" h="432435">
                <a:moveTo>
                  <a:pt x="0" y="216027"/>
                </a:moveTo>
                <a:lnTo>
                  <a:pt x="17581" y="153637"/>
                </a:lnTo>
                <a:lnTo>
                  <a:pt x="66898" y="98400"/>
                </a:lnTo>
                <a:lnTo>
                  <a:pt x="101850" y="74299"/>
                </a:lnTo>
                <a:lnTo>
                  <a:pt x="142807" y="52989"/>
                </a:lnTo>
                <a:lnTo>
                  <a:pt x="189125" y="34804"/>
                </a:lnTo>
                <a:lnTo>
                  <a:pt x="240163" y="20078"/>
                </a:lnTo>
                <a:lnTo>
                  <a:pt x="295277" y="9146"/>
                </a:lnTo>
                <a:lnTo>
                  <a:pt x="353825" y="2342"/>
                </a:lnTo>
                <a:lnTo>
                  <a:pt x="415163" y="0"/>
                </a:lnTo>
                <a:lnTo>
                  <a:pt x="476497" y="2342"/>
                </a:lnTo>
                <a:lnTo>
                  <a:pt x="535037" y="9146"/>
                </a:lnTo>
                <a:lnTo>
                  <a:pt x="590139" y="20078"/>
                </a:lnTo>
                <a:lnTo>
                  <a:pt x="641161" y="34804"/>
                </a:lnTo>
                <a:lnTo>
                  <a:pt x="687463" y="52989"/>
                </a:lnTo>
                <a:lnTo>
                  <a:pt x="728403" y="74299"/>
                </a:lnTo>
                <a:lnTo>
                  <a:pt x="763338" y="98400"/>
                </a:lnTo>
                <a:lnTo>
                  <a:pt x="791627" y="124957"/>
                </a:lnTo>
                <a:lnTo>
                  <a:pt x="825699" y="184105"/>
                </a:lnTo>
                <a:lnTo>
                  <a:pt x="830198" y="216027"/>
                </a:lnTo>
                <a:lnTo>
                  <a:pt x="825699" y="247948"/>
                </a:lnTo>
                <a:lnTo>
                  <a:pt x="812628" y="278416"/>
                </a:lnTo>
                <a:lnTo>
                  <a:pt x="763338" y="333653"/>
                </a:lnTo>
                <a:lnTo>
                  <a:pt x="728403" y="357754"/>
                </a:lnTo>
                <a:lnTo>
                  <a:pt x="687463" y="379064"/>
                </a:lnTo>
                <a:lnTo>
                  <a:pt x="641161" y="397249"/>
                </a:lnTo>
                <a:lnTo>
                  <a:pt x="590139" y="411975"/>
                </a:lnTo>
                <a:lnTo>
                  <a:pt x="535037" y="422907"/>
                </a:lnTo>
                <a:lnTo>
                  <a:pt x="476497" y="429711"/>
                </a:lnTo>
                <a:lnTo>
                  <a:pt x="415163" y="432054"/>
                </a:lnTo>
                <a:lnTo>
                  <a:pt x="353825" y="429711"/>
                </a:lnTo>
                <a:lnTo>
                  <a:pt x="295277" y="422907"/>
                </a:lnTo>
                <a:lnTo>
                  <a:pt x="240163" y="411975"/>
                </a:lnTo>
                <a:lnTo>
                  <a:pt x="189125" y="397249"/>
                </a:lnTo>
                <a:lnTo>
                  <a:pt x="142807" y="379064"/>
                </a:lnTo>
                <a:lnTo>
                  <a:pt x="101850" y="357754"/>
                </a:lnTo>
                <a:lnTo>
                  <a:pt x="66898" y="333653"/>
                </a:lnTo>
                <a:lnTo>
                  <a:pt x="38594" y="307096"/>
                </a:lnTo>
                <a:lnTo>
                  <a:pt x="4502" y="247948"/>
                </a:lnTo>
                <a:lnTo>
                  <a:pt x="0" y="21602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93567" y="6078728"/>
            <a:ext cx="297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p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5873" y="6425946"/>
            <a:ext cx="1008380" cy="432434"/>
          </a:xfrm>
          <a:custGeom>
            <a:avLst/>
            <a:gdLst/>
            <a:ahLst/>
            <a:cxnLst/>
            <a:rect l="l" t="t" r="r" b="b"/>
            <a:pathLst>
              <a:path w="1008379" h="432434">
                <a:moveTo>
                  <a:pt x="0" y="216026"/>
                </a:moveTo>
                <a:lnTo>
                  <a:pt x="15394" y="162837"/>
                </a:lnTo>
                <a:lnTo>
                  <a:pt x="59059" y="114473"/>
                </a:lnTo>
                <a:lnTo>
                  <a:pt x="90311" y="92608"/>
                </a:lnTo>
                <a:lnTo>
                  <a:pt x="127214" y="72556"/>
                </a:lnTo>
                <a:lnTo>
                  <a:pt x="169295" y="54521"/>
                </a:lnTo>
                <a:lnTo>
                  <a:pt x="216081" y="38706"/>
                </a:lnTo>
                <a:lnTo>
                  <a:pt x="267101" y="25311"/>
                </a:lnTo>
                <a:lnTo>
                  <a:pt x="321881" y="14541"/>
                </a:lnTo>
                <a:lnTo>
                  <a:pt x="379950" y="6597"/>
                </a:lnTo>
                <a:lnTo>
                  <a:pt x="440834" y="1683"/>
                </a:lnTo>
                <a:lnTo>
                  <a:pt x="504062" y="0"/>
                </a:lnTo>
                <a:lnTo>
                  <a:pt x="567291" y="1683"/>
                </a:lnTo>
                <a:lnTo>
                  <a:pt x="628175" y="6597"/>
                </a:lnTo>
                <a:lnTo>
                  <a:pt x="686244" y="14541"/>
                </a:lnTo>
                <a:lnTo>
                  <a:pt x="741024" y="25311"/>
                </a:lnTo>
                <a:lnTo>
                  <a:pt x="792044" y="38706"/>
                </a:lnTo>
                <a:lnTo>
                  <a:pt x="838830" y="54521"/>
                </a:lnTo>
                <a:lnTo>
                  <a:pt x="880911" y="72556"/>
                </a:lnTo>
                <a:lnTo>
                  <a:pt x="917814" y="92608"/>
                </a:lnTo>
                <a:lnTo>
                  <a:pt x="949066" y="114473"/>
                </a:lnTo>
                <a:lnTo>
                  <a:pt x="992731" y="162837"/>
                </a:lnTo>
                <a:lnTo>
                  <a:pt x="1008126" y="216026"/>
                </a:lnTo>
                <a:lnTo>
                  <a:pt x="1004198" y="243125"/>
                </a:lnTo>
                <a:lnTo>
                  <a:pt x="992731" y="269219"/>
                </a:lnTo>
                <a:lnTo>
                  <a:pt x="949066" y="317583"/>
                </a:lnTo>
                <a:lnTo>
                  <a:pt x="917814" y="339448"/>
                </a:lnTo>
                <a:lnTo>
                  <a:pt x="880911" y="359499"/>
                </a:lnTo>
                <a:lnTo>
                  <a:pt x="838830" y="377534"/>
                </a:lnTo>
                <a:lnTo>
                  <a:pt x="792044" y="393349"/>
                </a:lnTo>
                <a:lnTo>
                  <a:pt x="741024" y="406743"/>
                </a:lnTo>
                <a:lnTo>
                  <a:pt x="686244" y="417513"/>
                </a:lnTo>
                <a:lnTo>
                  <a:pt x="628175" y="425456"/>
                </a:lnTo>
                <a:lnTo>
                  <a:pt x="567291" y="430370"/>
                </a:lnTo>
                <a:lnTo>
                  <a:pt x="504062" y="432054"/>
                </a:lnTo>
                <a:lnTo>
                  <a:pt x="440834" y="430370"/>
                </a:lnTo>
                <a:lnTo>
                  <a:pt x="379950" y="425456"/>
                </a:lnTo>
                <a:lnTo>
                  <a:pt x="321881" y="417513"/>
                </a:lnTo>
                <a:lnTo>
                  <a:pt x="267101" y="406743"/>
                </a:lnTo>
                <a:lnTo>
                  <a:pt x="216081" y="393349"/>
                </a:lnTo>
                <a:lnTo>
                  <a:pt x="169295" y="377534"/>
                </a:lnTo>
                <a:lnTo>
                  <a:pt x="127214" y="359499"/>
                </a:lnTo>
                <a:lnTo>
                  <a:pt x="90311" y="339448"/>
                </a:lnTo>
                <a:lnTo>
                  <a:pt x="59059" y="317583"/>
                </a:lnTo>
                <a:lnTo>
                  <a:pt x="15394" y="269219"/>
                </a:lnTo>
                <a:lnTo>
                  <a:pt x="0" y="216026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68665" y="6476796"/>
            <a:ext cx="551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5"/>
              </a:spcBef>
            </a:pP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0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0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ego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0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0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31758" y="5589244"/>
            <a:ext cx="912494" cy="540385"/>
          </a:xfrm>
          <a:custGeom>
            <a:avLst/>
            <a:gdLst/>
            <a:ahLst/>
            <a:cxnLst/>
            <a:rect l="l" t="t" r="r" b="b"/>
            <a:pathLst>
              <a:path w="912495" h="540385">
                <a:moveTo>
                  <a:pt x="0" y="270027"/>
                </a:moveTo>
                <a:lnTo>
                  <a:pt x="14485" y="203538"/>
                </a:lnTo>
                <a:lnTo>
                  <a:pt x="55571" y="143084"/>
                </a:lnTo>
                <a:lnTo>
                  <a:pt x="84979" y="115753"/>
                </a:lnTo>
                <a:lnTo>
                  <a:pt x="119704" y="90689"/>
                </a:lnTo>
                <a:lnTo>
                  <a:pt x="159302" y="68147"/>
                </a:lnTo>
                <a:lnTo>
                  <a:pt x="203329" y="48378"/>
                </a:lnTo>
                <a:lnTo>
                  <a:pt x="251340" y="31637"/>
                </a:lnTo>
                <a:lnTo>
                  <a:pt x="302892" y="18175"/>
                </a:lnTo>
                <a:lnTo>
                  <a:pt x="357539" y="8246"/>
                </a:lnTo>
                <a:lnTo>
                  <a:pt x="414838" y="2103"/>
                </a:lnTo>
                <a:lnTo>
                  <a:pt x="474345" y="0"/>
                </a:lnTo>
                <a:lnTo>
                  <a:pt x="533853" y="2103"/>
                </a:lnTo>
                <a:lnTo>
                  <a:pt x="591158" y="8246"/>
                </a:lnTo>
                <a:lnTo>
                  <a:pt x="645814" y="18175"/>
                </a:lnTo>
                <a:lnTo>
                  <a:pt x="697377" y="31637"/>
                </a:lnTo>
                <a:lnTo>
                  <a:pt x="745402" y="48378"/>
                </a:lnTo>
                <a:lnTo>
                  <a:pt x="789443" y="68147"/>
                </a:lnTo>
                <a:lnTo>
                  <a:pt x="829056" y="90689"/>
                </a:lnTo>
                <a:lnTo>
                  <a:pt x="863795" y="115753"/>
                </a:lnTo>
                <a:lnTo>
                  <a:pt x="893216" y="143084"/>
                </a:lnTo>
                <a:lnTo>
                  <a:pt x="912241" y="166682"/>
                </a:lnTo>
              </a:path>
              <a:path w="912495" h="540385">
                <a:moveTo>
                  <a:pt x="912241" y="373371"/>
                </a:moveTo>
                <a:lnTo>
                  <a:pt x="863795" y="424301"/>
                </a:lnTo>
                <a:lnTo>
                  <a:pt x="829056" y="449364"/>
                </a:lnTo>
                <a:lnTo>
                  <a:pt x="789443" y="471907"/>
                </a:lnTo>
                <a:lnTo>
                  <a:pt x="745402" y="491676"/>
                </a:lnTo>
                <a:lnTo>
                  <a:pt x="697377" y="508417"/>
                </a:lnTo>
                <a:lnTo>
                  <a:pt x="645814" y="521879"/>
                </a:lnTo>
                <a:lnTo>
                  <a:pt x="591158" y="531808"/>
                </a:lnTo>
                <a:lnTo>
                  <a:pt x="533853" y="537950"/>
                </a:lnTo>
                <a:lnTo>
                  <a:pt x="474345" y="540054"/>
                </a:lnTo>
                <a:lnTo>
                  <a:pt x="414838" y="537950"/>
                </a:lnTo>
                <a:lnTo>
                  <a:pt x="357539" y="531808"/>
                </a:lnTo>
                <a:lnTo>
                  <a:pt x="302892" y="521879"/>
                </a:lnTo>
                <a:lnTo>
                  <a:pt x="251340" y="508417"/>
                </a:lnTo>
                <a:lnTo>
                  <a:pt x="203329" y="491676"/>
                </a:lnTo>
                <a:lnTo>
                  <a:pt x="159302" y="471907"/>
                </a:lnTo>
                <a:lnTo>
                  <a:pt x="119704" y="449364"/>
                </a:lnTo>
                <a:lnTo>
                  <a:pt x="84979" y="424301"/>
                </a:lnTo>
                <a:lnTo>
                  <a:pt x="55571" y="396970"/>
                </a:lnTo>
                <a:lnTo>
                  <a:pt x="14485" y="336516"/>
                </a:lnTo>
                <a:lnTo>
                  <a:pt x="3695" y="303899"/>
                </a:lnTo>
                <a:lnTo>
                  <a:pt x="0" y="270027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67470" y="5693765"/>
            <a:ext cx="479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0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4B4B4B"/>
                </a:solidFill>
                <a:latin typeface="Arial"/>
                <a:cs typeface="Arial"/>
              </a:rPr>
              <a:t>ego</a:t>
            </a:r>
            <a:r>
              <a:rPr sz="1000" dirty="0">
                <a:solidFill>
                  <a:srgbClr val="4B4B4B"/>
                </a:solidFill>
                <a:latin typeface="Arial"/>
                <a:cs typeface="Arial"/>
              </a:rPr>
              <a:t>ri  Adi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00441" y="6039294"/>
            <a:ext cx="270510" cy="450215"/>
          </a:xfrm>
          <a:custGeom>
            <a:avLst/>
            <a:gdLst/>
            <a:ahLst/>
            <a:cxnLst/>
            <a:rect l="l" t="t" r="r" b="b"/>
            <a:pathLst>
              <a:path w="270509" h="450214">
                <a:moveTo>
                  <a:pt x="183133" y="449922"/>
                </a:moveTo>
                <a:lnTo>
                  <a:pt x="0" y="0"/>
                </a:lnTo>
              </a:path>
              <a:path w="270509" h="450214">
                <a:moveTo>
                  <a:pt x="0" y="0"/>
                </a:moveTo>
                <a:lnTo>
                  <a:pt x="270255" y="10909"/>
                </a:lnTo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36416" y="5481192"/>
            <a:ext cx="3514725" cy="900430"/>
          </a:xfrm>
          <a:custGeom>
            <a:avLst/>
            <a:gdLst/>
            <a:ahLst/>
            <a:cxnLst/>
            <a:rect l="l" t="t" r="r" b="b"/>
            <a:pathLst>
              <a:path w="3514725" h="900429">
                <a:moveTo>
                  <a:pt x="1150874" y="0"/>
                </a:moveTo>
                <a:lnTo>
                  <a:pt x="0" y="171322"/>
                </a:lnTo>
              </a:path>
              <a:path w="3514725" h="900429">
                <a:moveTo>
                  <a:pt x="1150874" y="0"/>
                </a:moveTo>
                <a:lnTo>
                  <a:pt x="1265174" y="756119"/>
                </a:lnTo>
              </a:path>
              <a:path w="3514725" h="900429">
                <a:moveTo>
                  <a:pt x="1150874" y="0"/>
                </a:moveTo>
                <a:lnTo>
                  <a:pt x="121538" y="762939"/>
                </a:lnTo>
              </a:path>
              <a:path w="3514725" h="900429">
                <a:moveTo>
                  <a:pt x="1150874" y="0"/>
                </a:moveTo>
                <a:lnTo>
                  <a:pt x="396875" y="828128"/>
                </a:lnTo>
              </a:path>
              <a:path w="3514725" h="900429">
                <a:moveTo>
                  <a:pt x="1150874" y="0"/>
                </a:moveTo>
                <a:lnTo>
                  <a:pt x="1564513" y="479539"/>
                </a:lnTo>
              </a:path>
              <a:path w="3514725" h="900429">
                <a:moveTo>
                  <a:pt x="2387727" y="576097"/>
                </a:moveTo>
                <a:lnTo>
                  <a:pt x="2951099" y="252056"/>
                </a:lnTo>
                <a:lnTo>
                  <a:pt x="3514471" y="576097"/>
                </a:lnTo>
                <a:lnTo>
                  <a:pt x="2951099" y="900137"/>
                </a:lnTo>
                <a:lnTo>
                  <a:pt x="2387727" y="576097"/>
                </a:lnTo>
                <a:close/>
              </a:path>
            </a:pathLst>
          </a:custGeom>
          <a:ln w="317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11366" y="5964123"/>
            <a:ext cx="3568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4B4B4B"/>
                </a:solidFill>
                <a:latin typeface="Arial"/>
                <a:cs typeface="Arial"/>
              </a:rPr>
              <a:t>ayrılır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12995" y="5373623"/>
            <a:ext cx="2326640" cy="712470"/>
            <a:chOff x="4912995" y="5373623"/>
            <a:chExt cx="2326640" cy="712470"/>
          </a:xfrm>
        </p:grpSpPr>
        <p:sp>
          <p:nvSpPr>
            <p:cNvPr id="22" name="object 22"/>
            <p:cNvSpPr/>
            <p:nvPr/>
          </p:nvSpPr>
          <p:spPr>
            <a:xfrm>
              <a:off x="6850888" y="6039294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-19050" y="8997"/>
                  </a:moveTo>
                  <a:lnTo>
                    <a:pt x="379094" y="8997"/>
                  </a:lnTo>
                </a:path>
              </a:pathLst>
            </a:custGeom>
            <a:ln w="5609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32045" y="5445251"/>
              <a:ext cx="1355725" cy="288290"/>
            </a:xfrm>
            <a:custGeom>
              <a:avLst/>
              <a:gdLst/>
              <a:ahLst/>
              <a:cxnLst/>
              <a:rect l="l" t="t" r="r" b="b"/>
              <a:pathLst>
                <a:path w="1355725" h="288289">
                  <a:moveTo>
                    <a:pt x="0" y="0"/>
                  </a:moveTo>
                  <a:lnTo>
                    <a:pt x="1355470" y="0"/>
                  </a:lnTo>
                  <a:lnTo>
                    <a:pt x="1355470" y="287997"/>
                  </a:lnTo>
                </a:path>
              </a:pathLst>
            </a:custGeom>
            <a:ln w="381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64480" y="5373623"/>
              <a:ext cx="326136" cy="240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44744" y="5405450"/>
            <a:ext cx="1504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70192" y="5779008"/>
            <a:ext cx="310896" cy="262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57186" y="5817209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39" y="2445765"/>
            <a:ext cx="706691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3975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Kitaplar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 ISBN, kitapAd,</a:t>
            </a:r>
            <a:r>
              <a:rPr sz="24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yayinTarihi,  sayfaSayisi,yayinEvi_id)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Kategoriler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kategori_id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kategoriAdi)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KitaplarKategoriler(ayrılır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(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kategori_id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20653"/>
            <a:ext cx="73914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Tablolara</a:t>
            </a:r>
            <a:r>
              <a:rPr spc="-7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 err="1" smtClean="0">
                <a:solidFill>
                  <a:schemeClr val="accent5">
                    <a:lumMod val="50000"/>
                  </a:schemeClr>
                </a:solidFill>
              </a:rPr>
              <a:t>Dönüştür</a:t>
            </a:r>
            <a:r>
              <a:rPr lang="tr-TR" spc="-5" dirty="0" smtClean="0">
                <a:solidFill>
                  <a:schemeClr val="accent5">
                    <a:lumMod val="50000"/>
                  </a:schemeClr>
                </a:solidFill>
              </a:rPr>
              <a:t>me</a:t>
            </a:r>
            <a:endParaRPr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39" y="616421"/>
            <a:ext cx="8455661" cy="5860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5925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1454785" algn="l"/>
              </a:tabLst>
            </a:pPr>
            <a:r>
              <a:rPr sz="2200" b="1" spc="-10" dirty="0">
                <a:solidFill>
                  <a:srgbClr val="4B4B4B"/>
                </a:solidFill>
                <a:latin typeface="Arial"/>
                <a:cs typeface="Arial"/>
              </a:rPr>
              <a:t>Uyeler	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uye_id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, uyeAd, uyeSoyad, cinsiyet, </a:t>
            </a:r>
            <a:r>
              <a:rPr sz="2200" spc="5" dirty="0">
                <a:solidFill>
                  <a:srgbClr val="4B4B4B"/>
                </a:solidFill>
                <a:latin typeface="Arial"/>
                <a:cs typeface="Arial"/>
              </a:rPr>
              <a:t>telefon, 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eposta,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solidFill>
                  <a:srgbClr val="4B4B4B"/>
                </a:solidFill>
                <a:latin typeface="Arial"/>
                <a:cs typeface="Arial"/>
              </a:rPr>
              <a:t>Adresler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, cadde, sokak, mahalle, binaNo, kat ,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ilçe, il,  </a:t>
            </a:r>
            <a:r>
              <a:rPr sz="2200" spc="5" dirty="0">
                <a:solidFill>
                  <a:srgbClr val="4B4B4B"/>
                </a:solidFill>
                <a:latin typeface="Arial"/>
                <a:cs typeface="Arial"/>
              </a:rPr>
              <a:t>postaKodu)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10" dirty="0">
                <a:solidFill>
                  <a:srgbClr val="4B4B4B"/>
                </a:solidFill>
                <a:latin typeface="Arial"/>
                <a:cs typeface="Arial"/>
              </a:rPr>
              <a:t>YayinEvleri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yayinEvi_id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yayinEviAdi,</a:t>
            </a:r>
            <a:r>
              <a:rPr sz="2200" spc="1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solidFill>
                  <a:srgbClr val="4B4B4B"/>
                </a:solidFill>
                <a:latin typeface="Arial"/>
                <a:cs typeface="Arial"/>
              </a:rPr>
              <a:t>Kutuphane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, kutuphaneAd ,</a:t>
            </a:r>
            <a:r>
              <a:rPr sz="2200" spc="-11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adres_id)</a:t>
            </a:r>
            <a:endParaRPr sz="2200" dirty="0">
              <a:latin typeface="Arial"/>
              <a:cs typeface="Arial"/>
            </a:endParaRPr>
          </a:p>
          <a:p>
            <a:pPr marL="356870" marR="2451735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4B4B4B"/>
                </a:solidFill>
                <a:latin typeface="Arial"/>
                <a:cs typeface="Arial"/>
              </a:rPr>
              <a:t>Kitaplar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, ISBN, kitapAd,</a:t>
            </a:r>
            <a:r>
              <a:rPr sz="22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yayinTarihi,  sayfaSayisi,yayinEvi_id)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4B4B4B"/>
                </a:solidFill>
                <a:latin typeface="Arial"/>
                <a:cs typeface="Arial"/>
              </a:rPr>
              <a:t>Emanet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(emanetTarihi, teslimTarihi, kitap_id,</a:t>
            </a:r>
            <a:r>
              <a:rPr sz="2200" spc="-1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uye_id,</a:t>
            </a:r>
            <a:endParaRPr sz="22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kutuphane_id)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solidFill>
                  <a:srgbClr val="4B4B4B"/>
                </a:solidFill>
                <a:latin typeface="Arial"/>
                <a:cs typeface="Arial"/>
              </a:rPr>
              <a:t>Yazarlar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yazar_id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yazarAd,</a:t>
            </a:r>
            <a:r>
              <a:rPr sz="22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yazarSoyad)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4B4B4B"/>
                </a:solidFill>
                <a:latin typeface="Arial"/>
                <a:cs typeface="Arial"/>
              </a:rPr>
              <a:t>KitaplarYazarlar(Yazar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) (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2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yazar_id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4B4B4B"/>
                </a:solidFill>
                <a:latin typeface="Arial"/>
                <a:cs typeface="Arial"/>
              </a:rPr>
              <a:t>KitaplarKutuphane(bulunur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) (adet, 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2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dirty="0">
                <a:solidFill>
                  <a:srgbClr val="4B4B4B"/>
                </a:solidFill>
                <a:latin typeface="Arial"/>
                <a:cs typeface="Arial"/>
              </a:rPr>
              <a:t>Kategoriler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kategori_id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2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kategoriAdi)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200" b="1" spc="-5" dirty="0">
                <a:solidFill>
                  <a:srgbClr val="4B4B4B"/>
                </a:solidFill>
                <a:latin typeface="Arial"/>
                <a:cs typeface="Arial"/>
              </a:rPr>
              <a:t>KitaplarKategoriler(ayrılır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r>
              <a:rPr sz="22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2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kategori_id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018" y="0"/>
              <a:ext cx="8820531" cy="68579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44045"/>
            <a:ext cx="8077200" cy="422743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içerisindeki nesnelerin gerçek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hayattaki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karşılığı.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65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Kutuphane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Uyeler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Yazarlar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solidFill>
                  <a:srgbClr val="4B4B4B"/>
                </a:solidFill>
                <a:latin typeface="Arial"/>
                <a:cs typeface="Arial"/>
              </a:rPr>
              <a:t>Yayınevleri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Kategoriler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47675"/>
            <a:ext cx="64770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Nitelikler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020" y="1147336"/>
            <a:ext cx="8018780" cy="532966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Varlıkları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açıklamak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için kullanılan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özellikler.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4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Kutuphane</a:t>
            </a:r>
            <a:endParaRPr sz="240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720000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kutuphane_id,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kutuphaneAd,</a:t>
            </a:r>
            <a:r>
              <a:rPr sz="2400" spc="-1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adres</a:t>
            </a:r>
            <a:endParaRPr sz="2400" dirty="0">
              <a:latin typeface="Arial"/>
              <a:cs typeface="Arial"/>
            </a:endParaRPr>
          </a:p>
          <a:p>
            <a:pPr marL="144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Kitaplar</a:t>
            </a:r>
          </a:p>
          <a:p>
            <a:pPr marL="324000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kitap_id, ISBN, kitapAd,</a:t>
            </a:r>
            <a:r>
              <a:rPr sz="24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yayinTarihi,sayfaSayisi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5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Uyeler</a:t>
            </a:r>
            <a:endParaRPr sz="240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uye_id,uyeAd,uyeSoyad,cinsiyet,telefon,eposta,</a:t>
            </a:r>
            <a:r>
              <a:rPr sz="2400" dirty="0">
                <a:solidFill>
                  <a:srgbClr val="FFC000"/>
                </a:solidFill>
                <a:latin typeface="Arial"/>
                <a:cs typeface="Arial"/>
              </a:rPr>
              <a:t>adres</a:t>
            </a:r>
            <a:endParaRPr sz="2400" dirty="0">
              <a:latin typeface="Arial"/>
              <a:cs typeface="Arial"/>
            </a:endParaRPr>
          </a:p>
          <a:p>
            <a:pPr marL="144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Yazarlar</a:t>
            </a: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yazar_id,yazarAd,yazarSoyad</a:t>
            </a:r>
            <a:endParaRPr sz="2400" dirty="0">
              <a:latin typeface="Arial"/>
              <a:cs typeface="Arial"/>
            </a:endParaRPr>
          </a:p>
          <a:p>
            <a:pPr marL="216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YayinEvleri</a:t>
            </a:r>
            <a:endParaRPr sz="2400" dirty="0">
              <a:solidFill>
                <a:schemeClr val="accent5">
                  <a:lumMod val="50000"/>
                </a:schemeClr>
              </a:solidFill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yayinEvi_id,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yayinEviAdi,</a:t>
            </a:r>
            <a:r>
              <a:rPr sz="2400" spc="-5" dirty="0">
                <a:solidFill>
                  <a:srgbClr val="FFC000"/>
                </a:solidFill>
                <a:latin typeface="Arial"/>
                <a:cs typeface="Arial"/>
              </a:rPr>
              <a:t>adres</a:t>
            </a:r>
            <a:endParaRPr sz="2400" dirty="0">
              <a:latin typeface="Arial"/>
              <a:cs typeface="Arial"/>
            </a:endParaRPr>
          </a:p>
          <a:p>
            <a:pPr marL="72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Kategoriler</a:t>
            </a:r>
          </a:p>
          <a:p>
            <a:pPr marL="180000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kategoriNo,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kategoriAdi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59080"/>
            <a:ext cx="7572678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 smtClean="0">
                <a:solidFill>
                  <a:schemeClr val="accent5">
                    <a:lumMod val="50000"/>
                  </a:schemeClr>
                </a:solidFill>
              </a:rPr>
              <a:t>Nitelikler</a:t>
            </a:r>
            <a:endParaRPr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106805"/>
            <a:ext cx="7950834" cy="2626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368300" indent="-344805">
              <a:lnSpc>
                <a:spcPct val="100000"/>
              </a:lnSpc>
              <a:spcBef>
                <a:spcPts val="110"/>
              </a:spcBef>
              <a:buChar char="•"/>
              <a:tabLst>
                <a:tab pos="356870" algn="l"/>
                <a:tab pos="357505" algn="l"/>
                <a:tab pos="2098675" algn="l"/>
              </a:tabLst>
            </a:pP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Adres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niteliği </a:t>
            </a: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değerli niteliktir.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Çok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değerli  nitelik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olduğundan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3 farklı tabloda tekrar  ettiğinden	Adres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niteliğini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varlık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alalım.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Adresler</a:t>
            </a:r>
            <a:endParaRPr sz="28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– adres_id, cadde, sokak, mahalle, binaNo, kat 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ilçe, il,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postaKodu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47675"/>
            <a:ext cx="65671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>
                <a:solidFill>
                  <a:schemeClr val="accent5">
                    <a:lumMod val="50000"/>
                  </a:schemeClr>
                </a:solidFill>
              </a:rPr>
              <a:t>Anahtar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accent5">
                    <a:lumMod val="50000"/>
                  </a:schemeClr>
                </a:solidFill>
              </a:rPr>
              <a:t>Nitelikler</a:t>
            </a:r>
            <a:endParaRPr spc="-1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085551"/>
            <a:ext cx="8025765" cy="508664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80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Kutuphane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kutuphane_id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kutuphaneAd</a:t>
            </a:r>
            <a:endParaRPr sz="2000" dirty="0">
              <a:latin typeface="Arial"/>
              <a:cs typeface="Arial"/>
            </a:endParaRPr>
          </a:p>
          <a:p>
            <a:pPr marL="144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kitap_id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ISBN,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kitapAd,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yayinTarihi,</a:t>
            </a:r>
            <a:r>
              <a:rPr sz="2000" spc="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sayfaSayisi</a:t>
            </a:r>
            <a:endParaRPr sz="2000" dirty="0">
              <a:latin typeface="Arial"/>
              <a:cs typeface="Arial"/>
            </a:endParaRPr>
          </a:p>
          <a:p>
            <a:pPr marL="180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Uyeler</a:t>
            </a:r>
            <a:endParaRPr sz="2400" dirty="0">
              <a:latin typeface="Arial"/>
              <a:cs typeface="Arial"/>
            </a:endParaRPr>
          </a:p>
          <a:p>
            <a:pPr marL="252000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u="heavy" spc="-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uye_id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, uyeAd,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uyeSoyad, cinsiyet,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telefon,</a:t>
            </a:r>
            <a:r>
              <a:rPr sz="2000" spc="4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eposta</a:t>
            </a:r>
            <a:endParaRPr sz="2000" dirty="0">
              <a:latin typeface="Arial"/>
              <a:cs typeface="Arial"/>
            </a:endParaRPr>
          </a:p>
          <a:p>
            <a:pPr marL="180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Yazarlar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u="heavy" spc="-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yazar_id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, yazarAd,</a:t>
            </a:r>
            <a:r>
              <a:rPr sz="2000" spc="1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yazarSoyad</a:t>
            </a:r>
            <a:endParaRPr sz="2000" dirty="0">
              <a:latin typeface="Arial"/>
              <a:cs typeface="Arial"/>
            </a:endParaRPr>
          </a:p>
          <a:p>
            <a:pPr marL="144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YayinEvleri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yayinEvi_id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000" spc="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yayinEviAdi</a:t>
            </a:r>
            <a:endParaRPr sz="2000" dirty="0">
              <a:latin typeface="Arial"/>
              <a:cs typeface="Arial"/>
            </a:endParaRPr>
          </a:p>
          <a:p>
            <a:pPr marL="144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Kategoriler</a:t>
            </a:r>
            <a:endParaRPr sz="2400" dirty="0">
              <a:latin typeface="Arial"/>
              <a:cs typeface="Arial"/>
            </a:endParaRPr>
          </a:p>
          <a:p>
            <a:pPr marL="144000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kategori_id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kategoriAdi</a:t>
            </a:r>
            <a:endParaRPr sz="2000" dirty="0">
              <a:latin typeface="Arial"/>
              <a:cs typeface="Arial"/>
            </a:endParaRPr>
          </a:p>
          <a:p>
            <a:pPr marL="18000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Adresler</a:t>
            </a:r>
            <a:endParaRPr sz="2400" dirty="0">
              <a:latin typeface="Arial"/>
              <a:cs typeface="Arial"/>
            </a:endParaRPr>
          </a:p>
          <a:p>
            <a:pPr marL="180000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adres_id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cadde,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sokak,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mahalle,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binaNo,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kat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ilçe,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il,</a:t>
            </a:r>
            <a:r>
              <a:rPr sz="2000" spc="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postaKodu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072" y="36017"/>
            <a:ext cx="8002727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Varlıklar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spc="-15" dirty="0">
                <a:solidFill>
                  <a:schemeClr val="accent5">
                    <a:lumMod val="50000"/>
                  </a:schemeClr>
                </a:solidFill>
              </a:rPr>
              <a:t>ve</a:t>
            </a:r>
            <a:r>
              <a:rPr sz="4000" spc="-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Nitelikleri</a:t>
            </a:r>
            <a:endParaRPr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4414" y="1556766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35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Kütüphane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3212973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40"/>
              </a:spcBef>
            </a:pPr>
            <a:r>
              <a:rPr sz="1400" spc="-25" dirty="0">
                <a:solidFill>
                  <a:srgbClr val="4B4B4B"/>
                </a:solidFill>
                <a:latin typeface="Arial"/>
                <a:cs typeface="Arial"/>
              </a:rPr>
              <a:t>YayinEvleri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7627" y="5157190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844"/>
              </a:spcBef>
            </a:pPr>
            <a:r>
              <a:rPr sz="1400" spc="-30" dirty="0">
                <a:solidFill>
                  <a:srgbClr val="4B4B4B"/>
                </a:solidFill>
                <a:latin typeface="Arial"/>
                <a:cs typeface="Arial"/>
              </a:rPr>
              <a:t>Yazarlar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2045" y="1772792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835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Adresler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627" y="1916810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835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Uyeler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2359" y="5157190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Kategoriler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3964" y="5301195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844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Kitaplar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532" y="692658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80">
                <a:moveTo>
                  <a:pt x="0" y="288036"/>
                </a:moveTo>
                <a:lnTo>
                  <a:pt x="14294" y="217138"/>
                </a:lnTo>
                <a:lnTo>
                  <a:pt x="54838" y="152661"/>
                </a:lnTo>
                <a:lnTo>
                  <a:pt x="83857" y="123507"/>
                </a:lnTo>
                <a:lnTo>
                  <a:pt x="118123" y="96769"/>
                </a:lnTo>
                <a:lnTo>
                  <a:pt x="157197" y="72719"/>
                </a:lnTo>
                <a:lnTo>
                  <a:pt x="200640" y="51626"/>
                </a:lnTo>
                <a:lnTo>
                  <a:pt x="248014" y="33762"/>
                </a:lnTo>
                <a:lnTo>
                  <a:pt x="298880" y="19397"/>
                </a:lnTo>
                <a:lnTo>
                  <a:pt x="352800" y="8801"/>
                </a:lnTo>
                <a:lnTo>
                  <a:pt x="409334" y="2245"/>
                </a:lnTo>
                <a:lnTo>
                  <a:pt x="468045" y="0"/>
                </a:lnTo>
                <a:lnTo>
                  <a:pt x="526756" y="2245"/>
                </a:lnTo>
                <a:lnTo>
                  <a:pt x="583292" y="8801"/>
                </a:lnTo>
                <a:lnTo>
                  <a:pt x="637212" y="19397"/>
                </a:lnTo>
                <a:lnTo>
                  <a:pt x="688079" y="33762"/>
                </a:lnTo>
                <a:lnTo>
                  <a:pt x="735455" y="51626"/>
                </a:lnTo>
                <a:lnTo>
                  <a:pt x="778899" y="72719"/>
                </a:lnTo>
                <a:lnTo>
                  <a:pt x="817975" y="96769"/>
                </a:lnTo>
                <a:lnTo>
                  <a:pt x="852242" y="123507"/>
                </a:lnTo>
                <a:lnTo>
                  <a:pt x="881262" y="152661"/>
                </a:lnTo>
                <a:lnTo>
                  <a:pt x="904597" y="183962"/>
                </a:lnTo>
                <a:lnTo>
                  <a:pt x="932457" y="251919"/>
                </a:lnTo>
                <a:lnTo>
                  <a:pt x="936104" y="288036"/>
                </a:lnTo>
                <a:lnTo>
                  <a:pt x="932457" y="324177"/>
                </a:lnTo>
                <a:lnTo>
                  <a:pt x="921809" y="358975"/>
                </a:lnTo>
                <a:lnTo>
                  <a:pt x="881262" y="423466"/>
                </a:lnTo>
                <a:lnTo>
                  <a:pt x="852242" y="452620"/>
                </a:lnTo>
                <a:lnTo>
                  <a:pt x="817975" y="479353"/>
                </a:lnTo>
                <a:lnTo>
                  <a:pt x="778899" y="503396"/>
                </a:lnTo>
                <a:lnTo>
                  <a:pt x="735455" y="524480"/>
                </a:lnTo>
                <a:lnTo>
                  <a:pt x="688079" y="542334"/>
                </a:lnTo>
                <a:lnTo>
                  <a:pt x="637212" y="556690"/>
                </a:lnTo>
                <a:lnTo>
                  <a:pt x="583292" y="567278"/>
                </a:lnTo>
                <a:lnTo>
                  <a:pt x="526756" y="573828"/>
                </a:lnTo>
                <a:lnTo>
                  <a:pt x="468045" y="576071"/>
                </a:lnTo>
                <a:lnTo>
                  <a:pt x="409334" y="573828"/>
                </a:lnTo>
                <a:lnTo>
                  <a:pt x="352800" y="567278"/>
                </a:lnTo>
                <a:lnTo>
                  <a:pt x="298880" y="556690"/>
                </a:lnTo>
                <a:lnTo>
                  <a:pt x="248014" y="542334"/>
                </a:lnTo>
                <a:lnTo>
                  <a:pt x="200640" y="524480"/>
                </a:lnTo>
                <a:lnTo>
                  <a:pt x="157197" y="503396"/>
                </a:lnTo>
                <a:lnTo>
                  <a:pt x="118123" y="479353"/>
                </a:lnTo>
                <a:lnTo>
                  <a:pt x="83857" y="452620"/>
                </a:lnTo>
                <a:lnTo>
                  <a:pt x="54838" y="423466"/>
                </a:lnTo>
                <a:lnTo>
                  <a:pt x="31504" y="392161"/>
                </a:lnTo>
                <a:lnTo>
                  <a:pt x="3646" y="324177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2094" y="874014"/>
            <a:ext cx="48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uy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96" y="1340738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80">
                <a:moveTo>
                  <a:pt x="0" y="288036"/>
                </a:moveTo>
                <a:lnTo>
                  <a:pt x="14294" y="217138"/>
                </a:lnTo>
                <a:lnTo>
                  <a:pt x="54838" y="152661"/>
                </a:lnTo>
                <a:lnTo>
                  <a:pt x="83857" y="123507"/>
                </a:lnTo>
                <a:lnTo>
                  <a:pt x="118123" y="96769"/>
                </a:lnTo>
                <a:lnTo>
                  <a:pt x="157197" y="72719"/>
                </a:lnTo>
                <a:lnTo>
                  <a:pt x="200640" y="51626"/>
                </a:lnTo>
                <a:lnTo>
                  <a:pt x="248014" y="33762"/>
                </a:lnTo>
                <a:lnTo>
                  <a:pt x="298880" y="19397"/>
                </a:lnTo>
                <a:lnTo>
                  <a:pt x="352800" y="8801"/>
                </a:lnTo>
                <a:lnTo>
                  <a:pt x="409334" y="2245"/>
                </a:lnTo>
                <a:lnTo>
                  <a:pt x="468045" y="0"/>
                </a:lnTo>
                <a:lnTo>
                  <a:pt x="526759" y="2245"/>
                </a:lnTo>
                <a:lnTo>
                  <a:pt x="583296" y="8801"/>
                </a:lnTo>
                <a:lnTo>
                  <a:pt x="637217" y="19397"/>
                </a:lnTo>
                <a:lnTo>
                  <a:pt x="688085" y="33762"/>
                </a:lnTo>
                <a:lnTo>
                  <a:pt x="735460" y="51626"/>
                </a:lnTo>
                <a:lnTo>
                  <a:pt x="778904" y="72719"/>
                </a:lnTo>
                <a:lnTo>
                  <a:pt x="817979" y="96769"/>
                </a:lnTo>
                <a:lnTo>
                  <a:pt x="852245" y="123507"/>
                </a:lnTo>
                <a:lnTo>
                  <a:pt x="881265" y="152661"/>
                </a:lnTo>
                <a:lnTo>
                  <a:pt x="904599" y="183962"/>
                </a:lnTo>
                <a:lnTo>
                  <a:pt x="932457" y="251919"/>
                </a:lnTo>
                <a:lnTo>
                  <a:pt x="936104" y="288036"/>
                </a:lnTo>
                <a:lnTo>
                  <a:pt x="932457" y="324177"/>
                </a:lnTo>
                <a:lnTo>
                  <a:pt x="921809" y="358975"/>
                </a:lnTo>
                <a:lnTo>
                  <a:pt x="881265" y="423466"/>
                </a:lnTo>
                <a:lnTo>
                  <a:pt x="852245" y="452620"/>
                </a:lnTo>
                <a:lnTo>
                  <a:pt x="817979" y="479353"/>
                </a:lnTo>
                <a:lnTo>
                  <a:pt x="778904" y="503396"/>
                </a:lnTo>
                <a:lnTo>
                  <a:pt x="735460" y="524480"/>
                </a:lnTo>
                <a:lnTo>
                  <a:pt x="688085" y="542334"/>
                </a:lnTo>
                <a:lnTo>
                  <a:pt x="637217" y="556690"/>
                </a:lnTo>
                <a:lnTo>
                  <a:pt x="583296" y="567278"/>
                </a:lnTo>
                <a:lnTo>
                  <a:pt x="526759" y="573828"/>
                </a:lnTo>
                <a:lnTo>
                  <a:pt x="468045" y="576072"/>
                </a:lnTo>
                <a:lnTo>
                  <a:pt x="409334" y="573828"/>
                </a:lnTo>
                <a:lnTo>
                  <a:pt x="352800" y="567278"/>
                </a:lnTo>
                <a:lnTo>
                  <a:pt x="298880" y="556690"/>
                </a:lnTo>
                <a:lnTo>
                  <a:pt x="248014" y="542334"/>
                </a:lnTo>
                <a:lnTo>
                  <a:pt x="200640" y="524480"/>
                </a:lnTo>
                <a:lnTo>
                  <a:pt x="157197" y="503396"/>
                </a:lnTo>
                <a:lnTo>
                  <a:pt x="118123" y="479353"/>
                </a:lnTo>
                <a:lnTo>
                  <a:pt x="83857" y="452620"/>
                </a:lnTo>
                <a:lnTo>
                  <a:pt x="54838" y="423466"/>
                </a:lnTo>
                <a:lnTo>
                  <a:pt x="31504" y="392161"/>
                </a:lnTo>
                <a:lnTo>
                  <a:pt x="3646" y="324177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3202" y="1522221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uye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12035" y="1049274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80">
                <a:moveTo>
                  <a:pt x="0" y="288036"/>
                </a:moveTo>
                <a:lnTo>
                  <a:pt x="14294" y="217096"/>
                </a:lnTo>
                <a:lnTo>
                  <a:pt x="54837" y="152605"/>
                </a:lnTo>
                <a:lnTo>
                  <a:pt x="83854" y="123451"/>
                </a:lnTo>
                <a:lnTo>
                  <a:pt x="118118" y="96718"/>
                </a:lnTo>
                <a:lnTo>
                  <a:pt x="157189" y="72675"/>
                </a:lnTo>
                <a:lnTo>
                  <a:pt x="200628" y="51591"/>
                </a:lnTo>
                <a:lnTo>
                  <a:pt x="247997" y="33737"/>
                </a:lnTo>
                <a:lnTo>
                  <a:pt x="298857" y="19381"/>
                </a:lnTo>
                <a:lnTo>
                  <a:pt x="352769" y="8793"/>
                </a:lnTo>
                <a:lnTo>
                  <a:pt x="409294" y="2243"/>
                </a:lnTo>
                <a:lnTo>
                  <a:pt x="467994" y="0"/>
                </a:lnTo>
                <a:lnTo>
                  <a:pt x="526697" y="2243"/>
                </a:lnTo>
                <a:lnTo>
                  <a:pt x="583228" y="8793"/>
                </a:lnTo>
                <a:lnTo>
                  <a:pt x="637149" y="19381"/>
                </a:lnTo>
                <a:lnTo>
                  <a:pt x="688020" y="33737"/>
                </a:lnTo>
                <a:lnTo>
                  <a:pt x="735403" y="51591"/>
                </a:lnTo>
                <a:lnTo>
                  <a:pt x="778856" y="72675"/>
                </a:lnTo>
                <a:lnTo>
                  <a:pt x="817942" y="96718"/>
                </a:lnTo>
                <a:lnTo>
                  <a:pt x="852220" y="123451"/>
                </a:lnTo>
                <a:lnTo>
                  <a:pt x="881251" y="152605"/>
                </a:lnTo>
                <a:lnTo>
                  <a:pt x="904595" y="183910"/>
                </a:lnTo>
                <a:lnTo>
                  <a:pt x="932468" y="251894"/>
                </a:lnTo>
                <a:lnTo>
                  <a:pt x="936116" y="288036"/>
                </a:lnTo>
                <a:lnTo>
                  <a:pt x="932468" y="324177"/>
                </a:lnTo>
                <a:lnTo>
                  <a:pt x="921814" y="358975"/>
                </a:lnTo>
                <a:lnTo>
                  <a:pt x="881251" y="423466"/>
                </a:lnTo>
                <a:lnTo>
                  <a:pt x="852220" y="452620"/>
                </a:lnTo>
                <a:lnTo>
                  <a:pt x="817942" y="479353"/>
                </a:lnTo>
                <a:lnTo>
                  <a:pt x="778856" y="503396"/>
                </a:lnTo>
                <a:lnTo>
                  <a:pt x="735403" y="524480"/>
                </a:lnTo>
                <a:lnTo>
                  <a:pt x="688020" y="542334"/>
                </a:lnTo>
                <a:lnTo>
                  <a:pt x="637149" y="556690"/>
                </a:lnTo>
                <a:lnTo>
                  <a:pt x="583228" y="567278"/>
                </a:lnTo>
                <a:lnTo>
                  <a:pt x="526697" y="573828"/>
                </a:lnTo>
                <a:lnTo>
                  <a:pt x="467994" y="576072"/>
                </a:lnTo>
                <a:lnTo>
                  <a:pt x="409294" y="573828"/>
                </a:lnTo>
                <a:lnTo>
                  <a:pt x="352769" y="567278"/>
                </a:lnTo>
                <a:lnTo>
                  <a:pt x="298857" y="556690"/>
                </a:lnTo>
                <a:lnTo>
                  <a:pt x="247997" y="542334"/>
                </a:lnTo>
                <a:lnTo>
                  <a:pt x="200628" y="524480"/>
                </a:lnTo>
                <a:lnTo>
                  <a:pt x="157189" y="503396"/>
                </a:lnTo>
                <a:lnTo>
                  <a:pt x="118118" y="479353"/>
                </a:lnTo>
                <a:lnTo>
                  <a:pt x="83854" y="452620"/>
                </a:lnTo>
                <a:lnTo>
                  <a:pt x="54837" y="423466"/>
                </a:lnTo>
                <a:lnTo>
                  <a:pt x="31504" y="392161"/>
                </a:lnTo>
                <a:lnTo>
                  <a:pt x="3646" y="324177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38222" y="1230629"/>
            <a:ext cx="48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eposta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3072" y="2089910"/>
            <a:ext cx="687528" cy="504064"/>
          </a:xfrm>
          <a:custGeom>
            <a:avLst/>
            <a:gdLst/>
            <a:ahLst/>
            <a:cxnLst/>
            <a:rect l="l" t="t" r="r" b="b"/>
            <a:pathLst>
              <a:path w="899794" h="576580">
                <a:moveTo>
                  <a:pt x="0" y="109683"/>
                </a:moveTo>
                <a:lnTo>
                  <a:pt x="39115" y="84391"/>
                </a:lnTo>
                <a:lnTo>
                  <a:pt x="80275" y="63301"/>
                </a:lnTo>
                <a:lnTo>
                  <a:pt x="125318" y="44861"/>
                </a:lnTo>
                <a:lnTo>
                  <a:pt x="173866" y="29289"/>
                </a:lnTo>
                <a:lnTo>
                  <a:pt x="225541" y="16800"/>
                </a:lnTo>
                <a:lnTo>
                  <a:pt x="279964" y="7611"/>
                </a:lnTo>
                <a:lnTo>
                  <a:pt x="336756" y="1938"/>
                </a:lnTo>
                <a:lnTo>
                  <a:pt x="395541" y="0"/>
                </a:lnTo>
                <a:lnTo>
                  <a:pt x="454322" y="1938"/>
                </a:lnTo>
                <a:lnTo>
                  <a:pt x="511113" y="7611"/>
                </a:lnTo>
                <a:lnTo>
                  <a:pt x="565533" y="16800"/>
                </a:lnTo>
                <a:lnTo>
                  <a:pt x="617206" y="29289"/>
                </a:lnTo>
                <a:lnTo>
                  <a:pt x="665753" y="44861"/>
                </a:lnTo>
                <a:lnTo>
                  <a:pt x="710795" y="63301"/>
                </a:lnTo>
                <a:lnTo>
                  <a:pt x="751955" y="84391"/>
                </a:lnTo>
                <a:lnTo>
                  <a:pt x="788855" y="107915"/>
                </a:lnTo>
                <a:lnTo>
                  <a:pt x="821115" y="133656"/>
                </a:lnTo>
                <a:lnTo>
                  <a:pt x="848358" y="161397"/>
                </a:lnTo>
                <a:lnTo>
                  <a:pt x="886279" y="222015"/>
                </a:lnTo>
                <a:lnTo>
                  <a:pt x="899591" y="288036"/>
                </a:lnTo>
                <a:lnTo>
                  <a:pt x="896200" y="321636"/>
                </a:lnTo>
                <a:lnTo>
                  <a:pt x="870205" y="385199"/>
                </a:lnTo>
                <a:lnTo>
                  <a:pt x="821115" y="442472"/>
                </a:lnTo>
                <a:lnTo>
                  <a:pt x="788855" y="468210"/>
                </a:lnTo>
                <a:lnTo>
                  <a:pt x="751955" y="491728"/>
                </a:lnTo>
                <a:lnTo>
                  <a:pt x="710795" y="512810"/>
                </a:lnTo>
                <a:lnTo>
                  <a:pt x="665753" y="531241"/>
                </a:lnTo>
                <a:lnTo>
                  <a:pt x="617206" y="546804"/>
                </a:lnTo>
                <a:lnTo>
                  <a:pt x="565533" y="559285"/>
                </a:lnTo>
                <a:lnTo>
                  <a:pt x="511113" y="568467"/>
                </a:lnTo>
                <a:lnTo>
                  <a:pt x="454322" y="574134"/>
                </a:lnTo>
                <a:lnTo>
                  <a:pt x="395541" y="576072"/>
                </a:lnTo>
                <a:lnTo>
                  <a:pt x="336756" y="574134"/>
                </a:lnTo>
                <a:lnTo>
                  <a:pt x="279964" y="568467"/>
                </a:lnTo>
                <a:lnTo>
                  <a:pt x="225541" y="559285"/>
                </a:lnTo>
                <a:lnTo>
                  <a:pt x="173866" y="546804"/>
                </a:lnTo>
                <a:lnTo>
                  <a:pt x="125318" y="531241"/>
                </a:lnTo>
                <a:lnTo>
                  <a:pt x="80275" y="512810"/>
                </a:lnTo>
                <a:lnTo>
                  <a:pt x="39115" y="491728"/>
                </a:lnTo>
                <a:lnTo>
                  <a:pt x="2215" y="468210"/>
                </a:lnTo>
                <a:lnTo>
                  <a:pt x="0" y="466442"/>
                </a:lnTo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4650" y="2242820"/>
            <a:ext cx="539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cinsiyet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7537" y="2780919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79">
                <a:moveTo>
                  <a:pt x="0" y="288035"/>
                </a:moveTo>
                <a:lnTo>
                  <a:pt x="13316" y="221975"/>
                </a:lnTo>
                <a:lnTo>
                  <a:pt x="51239" y="161341"/>
                </a:lnTo>
                <a:lnTo>
                  <a:pt x="78482" y="133599"/>
                </a:lnTo>
                <a:lnTo>
                  <a:pt x="110743" y="107861"/>
                </a:lnTo>
                <a:lnTo>
                  <a:pt x="147642" y="84343"/>
                </a:lnTo>
                <a:lnTo>
                  <a:pt x="188802" y="63261"/>
                </a:lnTo>
                <a:lnTo>
                  <a:pt x="233844" y="44830"/>
                </a:lnTo>
                <a:lnTo>
                  <a:pt x="282392" y="29267"/>
                </a:lnTo>
                <a:lnTo>
                  <a:pt x="334065" y="16786"/>
                </a:lnTo>
                <a:lnTo>
                  <a:pt x="388487" y="7604"/>
                </a:lnTo>
                <a:lnTo>
                  <a:pt x="445279" y="1937"/>
                </a:lnTo>
                <a:lnTo>
                  <a:pt x="504063" y="0"/>
                </a:lnTo>
                <a:lnTo>
                  <a:pt x="562846" y="1937"/>
                </a:lnTo>
                <a:lnTo>
                  <a:pt x="619636" y="7604"/>
                </a:lnTo>
                <a:lnTo>
                  <a:pt x="674055" y="16786"/>
                </a:lnTo>
                <a:lnTo>
                  <a:pt x="725726" y="29267"/>
                </a:lnTo>
                <a:lnTo>
                  <a:pt x="774269" y="44830"/>
                </a:lnTo>
                <a:lnTo>
                  <a:pt x="819307" y="63261"/>
                </a:lnTo>
                <a:lnTo>
                  <a:pt x="860463" y="84343"/>
                </a:lnTo>
                <a:lnTo>
                  <a:pt x="897357" y="107861"/>
                </a:lnTo>
                <a:lnTo>
                  <a:pt x="929612" y="133599"/>
                </a:lnTo>
                <a:lnTo>
                  <a:pt x="956851" y="161341"/>
                </a:lnTo>
                <a:lnTo>
                  <a:pt x="994765" y="221975"/>
                </a:lnTo>
                <a:lnTo>
                  <a:pt x="1008075" y="288035"/>
                </a:lnTo>
                <a:lnTo>
                  <a:pt x="1004684" y="321636"/>
                </a:lnTo>
                <a:lnTo>
                  <a:pt x="994765" y="354096"/>
                </a:lnTo>
                <a:lnTo>
                  <a:pt x="956851" y="414730"/>
                </a:lnTo>
                <a:lnTo>
                  <a:pt x="929612" y="442472"/>
                </a:lnTo>
                <a:lnTo>
                  <a:pt x="897357" y="468210"/>
                </a:lnTo>
                <a:lnTo>
                  <a:pt x="860463" y="491728"/>
                </a:lnTo>
                <a:lnTo>
                  <a:pt x="819307" y="512810"/>
                </a:lnTo>
                <a:lnTo>
                  <a:pt x="774269" y="531241"/>
                </a:lnTo>
                <a:lnTo>
                  <a:pt x="725726" y="546804"/>
                </a:lnTo>
                <a:lnTo>
                  <a:pt x="674055" y="559285"/>
                </a:lnTo>
                <a:lnTo>
                  <a:pt x="619636" y="568467"/>
                </a:lnTo>
                <a:lnTo>
                  <a:pt x="562846" y="574134"/>
                </a:lnTo>
                <a:lnTo>
                  <a:pt x="504063" y="576071"/>
                </a:lnTo>
                <a:lnTo>
                  <a:pt x="445279" y="574134"/>
                </a:lnTo>
                <a:lnTo>
                  <a:pt x="388486" y="568467"/>
                </a:lnTo>
                <a:lnTo>
                  <a:pt x="334064" y="559285"/>
                </a:lnTo>
                <a:lnTo>
                  <a:pt x="282389" y="546804"/>
                </a:lnTo>
                <a:lnTo>
                  <a:pt x="233841" y="531241"/>
                </a:lnTo>
                <a:lnTo>
                  <a:pt x="188798" y="512810"/>
                </a:lnTo>
                <a:lnTo>
                  <a:pt x="147637" y="491728"/>
                </a:lnTo>
                <a:lnTo>
                  <a:pt x="110737" y="468210"/>
                </a:lnTo>
                <a:lnTo>
                  <a:pt x="78477" y="442472"/>
                </a:lnTo>
                <a:lnTo>
                  <a:pt x="51233" y="414730"/>
                </a:lnTo>
                <a:lnTo>
                  <a:pt x="13312" y="354096"/>
                </a:lnTo>
                <a:lnTo>
                  <a:pt x="0" y="28803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8268" y="2963036"/>
            <a:ext cx="487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telefon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2255" y="476630"/>
            <a:ext cx="1261745" cy="648335"/>
          </a:xfrm>
          <a:custGeom>
            <a:avLst/>
            <a:gdLst/>
            <a:ahLst/>
            <a:cxnLst/>
            <a:rect l="l" t="t" r="r" b="b"/>
            <a:pathLst>
              <a:path w="1261745" h="648335">
                <a:moveTo>
                  <a:pt x="0" y="324104"/>
                </a:moveTo>
                <a:lnTo>
                  <a:pt x="11375" y="262531"/>
                </a:lnTo>
                <a:lnTo>
                  <a:pt x="44091" y="204853"/>
                </a:lnTo>
                <a:lnTo>
                  <a:pt x="96031" y="152156"/>
                </a:lnTo>
                <a:lnTo>
                  <a:pt x="128549" y="128015"/>
                </a:lnTo>
                <a:lnTo>
                  <a:pt x="165081" y="105529"/>
                </a:lnTo>
                <a:lnTo>
                  <a:pt x="205361" y="84831"/>
                </a:lnTo>
                <a:lnTo>
                  <a:pt x="249124" y="66060"/>
                </a:lnTo>
                <a:lnTo>
                  <a:pt x="296107" y="49350"/>
                </a:lnTo>
                <a:lnTo>
                  <a:pt x="346046" y="34837"/>
                </a:lnTo>
                <a:lnTo>
                  <a:pt x="398675" y="22658"/>
                </a:lnTo>
                <a:lnTo>
                  <a:pt x="453730" y="12949"/>
                </a:lnTo>
                <a:lnTo>
                  <a:pt x="510947" y="5846"/>
                </a:lnTo>
                <a:lnTo>
                  <a:pt x="570061" y="1484"/>
                </a:lnTo>
                <a:lnTo>
                  <a:pt x="630809" y="0"/>
                </a:lnTo>
                <a:lnTo>
                  <a:pt x="691577" y="1484"/>
                </a:lnTo>
                <a:lnTo>
                  <a:pt x="750710" y="5846"/>
                </a:lnTo>
                <a:lnTo>
                  <a:pt x="807943" y="12949"/>
                </a:lnTo>
                <a:lnTo>
                  <a:pt x="863012" y="22658"/>
                </a:lnTo>
                <a:lnTo>
                  <a:pt x="915653" y="34837"/>
                </a:lnTo>
                <a:lnTo>
                  <a:pt x="965602" y="49350"/>
                </a:lnTo>
                <a:lnTo>
                  <a:pt x="1012594" y="66060"/>
                </a:lnTo>
                <a:lnTo>
                  <a:pt x="1056365" y="84831"/>
                </a:lnTo>
                <a:lnTo>
                  <a:pt x="1096650" y="105529"/>
                </a:lnTo>
                <a:lnTo>
                  <a:pt x="1133186" y="128015"/>
                </a:lnTo>
                <a:lnTo>
                  <a:pt x="1165707" y="152156"/>
                </a:lnTo>
                <a:lnTo>
                  <a:pt x="1193951" y="177813"/>
                </a:lnTo>
                <a:lnTo>
                  <a:pt x="1236546" y="233137"/>
                </a:lnTo>
                <a:lnTo>
                  <a:pt x="1258857" y="292899"/>
                </a:lnTo>
                <a:lnTo>
                  <a:pt x="1261745" y="324104"/>
                </a:lnTo>
                <a:lnTo>
                  <a:pt x="1258857" y="355307"/>
                </a:lnTo>
                <a:lnTo>
                  <a:pt x="1250369" y="385671"/>
                </a:lnTo>
                <a:lnTo>
                  <a:pt x="1217652" y="443337"/>
                </a:lnTo>
                <a:lnTo>
                  <a:pt x="1165707" y="496015"/>
                </a:lnTo>
                <a:lnTo>
                  <a:pt x="1133186" y="520145"/>
                </a:lnTo>
                <a:lnTo>
                  <a:pt x="1096650" y="542620"/>
                </a:lnTo>
                <a:lnTo>
                  <a:pt x="1056365" y="563306"/>
                </a:lnTo>
                <a:lnTo>
                  <a:pt x="1012594" y="582067"/>
                </a:lnTo>
                <a:lnTo>
                  <a:pt x="965602" y="598767"/>
                </a:lnTo>
                <a:lnTo>
                  <a:pt x="915653" y="613269"/>
                </a:lnTo>
                <a:lnTo>
                  <a:pt x="863012" y="625439"/>
                </a:lnTo>
                <a:lnTo>
                  <a:pt x="807943" y="635141"/>
                </a:lnTo>
                <a:lnTo>
                  <a:pt x="750710" y="642239"/>
                </a:lnTo>
                <a:lnTo>
                  <a:pt x="691577" y="646598"/>
                </a:lnTo>
                <a:lnTo>
                  <a:pt x="630809" y="648081"/>
                </a:lnTo>
                <a:lnTo>
                  <a:pt x="570061" y="646598"/>
                </a:lnTo>
                <a:lnTo>
                  <a:pt x="510947" y="642239"/>
                </a:lnTo>
                <a:lnTo>
                  <a:pt x="453730" y="635141"/>
                </a:lnTo>
                <a:lnTo>
                  <a:pt x="398675" y="625439"/>
                </a:lnTo>
                <a:lnTo>
                  <a:pt x="346046" y="613269"/>
                </a:lnTo>
                <a:lnTo>
                  <a:pt x="296107" y="598767"/>
                </a:lnTo>
                <a:lnTo>
                  <a:pt x="249124" y="582067"/>
                </a:lnTo>
                <a:lnTo>
                  <a:pt x="205361" y="563306"/>
                </a:lnTo>
                <a:lnTo>
                  <a:pt x="165081" y="542620"/>
                </a:lnTo>
                <a:lnTo>
                  <a:pt x="128549" y="520145"/>
                </a:lnTo>
                <a:lnTo>
                  <a:pt x="96031" y="496015"/>
                </a:lnTo>
                <a:lnTo>
                  <a:pt x="67790" y="470367"/>
                </a:lnTo>
                <a:lnTo>
                  <a:pt x="25197" y="415059"/>
                </a:lnTo>
                <a:lnTo>
                  <a:pt x="2887" y="355307"/>
                </a:lnTo>
                <a:lnTo>
                  <a:pt x="0" y="324104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48955" y="602360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ph</a:t>
            </a:r>
            <a:r>
              <a:rPr sz="1200" u="sng" spc="-2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an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200" u="sng" spc="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82255" y="2492882"/>
            <a:ext cx="1261745" cy="648335"/>
          </a:xfrm>
          <a:custGeom>
            <a:avLst/>
            <a:gdLst/>
            <a:ahLst/>
            <a:cxnLst/>
            <a:rect l="l" t="t" r="r" b="b"/>
            <a:pathLst>
              <a:path w="1261745" h="648335">
                <a:moveTo>
                  <a:pt x="0" y="324103"/>
                </a:moveTo>
                <a:lnTo>
                  <a:pt x="11375" y="262496"/>
                </a:lnTo>
                <a:lnTo>
                  <a:pt x="44091" y="204800"/>
                </a:lnTo>
                <a:lnTo>
                  <a:pt x="96031" y="152099"/>
                </a:lnTo>
                <a:lnTo>
                  <a:pt x="128549" y="127961"/>
                </a:lnTo>
                <a:lnTo>
                  <a:pt x="165081" y="105478"/>
                </a:lnTo>
                <a:lnTo>
                  <a:pt x="205361" y="84787"/>
                </a:lnTo>
                <a:lnTo>
                  <a:pt x="249124" y="66022"/>
                </a:lnTo>
                <a:lnTo>
                  <a:pt x="296107" y="49319"/>
                </a:lnTo>
                <a:lnTo>
                  <a:pt x="346046" y="34814"/>
                </a:lnTo>
                <a:lnTo>
                  <a:pt x="398675" y="22642"/>
                </a:lnTo>
                <a:lnTo>
                  <a:pt x="453730" y="12939"/>
                </a:lnTo>
                <a:lnTo>
                  <a:pt x="510947" y="5841"/>
                </a:lnTo>
                <a:lnTo>
                  <a:pt x="570061" y="1482"/>
                </a:lnTo>
                <a:lnTo>
                  <a:pt x="630809" y="0"/>
                </a:lnTo>
                <a:lnTo>
                  <a:pt x="691577" y="1482"/>
                </a:lnTo>
                <a:lnTo>
                  <a:pt x="750710" y="5841"/>
                </a:lnTo>
                <a:lnTo>
                  <a:pt x="807943" y="12939"/>
                </a:lnTo>
                <a:lnTo>
                  <a:pt x="863012" y="22642"/>
                </a:lnTo>
                <a:lnTo>
                  <a:pt x="915653" y="34814"/>
                </a:lnTo>
                <a:lnTo>
                  <a:pt x="965602" y="49319"/>
                </a:lnTo>
                <a:lnTo>
                  <a:pt x="1012594" y="66022"/>
                </a:lnTo>
                <a:lnTo>
                  <a:pt x="1056365" y="84787"/>
                </a:lnTo>
                <a:lnTo>
                  <a:pt x="1096650" y="105478"/>
                </a:lnTo>
                <a:lnTo>
                  <a:pt x="1133186" y="127961"/>
                </a:lnTo>
                <a:lnTo>
                  <a:pt x="1165707" y="152099"/>
                </a:lnTo>
                <a:lnTo>
                  <a:pt x="1193951" y="177758"/>
                </a:lnTo>
                <a:lnTo>
                  <a:pt x="1236546" y="233092"/>
                </a:lnTo>
                <a:lnTo>
                  <a:pt x="1258857" y="292879"/>
                </a:lnTo>
                <a:lnTo>
                  <a:pt x="1261745" y="324103"/>
                </a:lnTo>
                <a:lnTo>
                  <a:pt x="1258857" y="355307"/>
                </a:lnTo>
                <a:lnTo>
                  <a:pt x="1250369" y="385671"/>
                </a:lnTo>
                <a:lnTo>
                  <a:pt x="1217652" y="443337"/>
                </a:lnTo>
                <a:lnTo>
                  <a:pt x="1165707" y="496015"/>
                </a:lnTo>
                <a:lnTo>
                  <a:pt x="1133186" y="520145"/>
                </a:lnTo>
                <a:lnTo>
                  <a:pt x="1096650" y="542620"/>
                </a:lnTo>
                <a:lnTo>
                  <a:pt x="1056365" y="563306"/>
                </a:lnTo>
                <a:lnTo>
                  <a:pt x="1012594" y="582067"/>
                </a:lnTo>
                <a:lnTo>
                  <a:pt x="965602" y="598767"/>
                </a:lnTo>
                <a:lnTo>
                  <a:pt x="915653" y="613269"/>
                </a:lnTo>
                <a:lnTo>
                  <a:pt x="863012" y="625439"/>
                </a:lnTo>
                <a:lnTo>
                  <a:pt x="807943" y="635141"/>
                </a:lnTo>
                <a:lnTo>
                  <a:pt x="750710" y="642239"/>
                </a:lnTo>
                <a:lnTo>
                  <a:pt x="691577" y="646598"/>
                </a:lnTo>
                <a:lnTo>
                  <a:pt x="630809" y="648080"/>
                </a:lnTo>
                <a:lnTo>
                  <a:pt x="570061" y="646598"/>
                </a:lnTo>
                <a:lnTo>
                  <a:pt x="510947" y="642239"/>
                </a:lnTo>
                <a:lnTo>
                  <a:pt x="453730" y="635141"/>
                </a:lnTo>
                <a:lnTo>
                  <a:pt x="398675" y="625439"/>
                </a:lnTo>
                <a:lnTo>
                  <a:pt x="346046" y="613269"/>
                </a:lnTo>
                <a:lnTo>
                  <a:pt x="296107" y="598767"/>
                </a:lnTo>
                <a:lnTo>
                  <a:pt x="249124" y="582067"/>
                </a:lnTo>
                <a:lnTo>
                  <a:pt x="205361" y="563306"/>
                </a:lnTo>
                <a:lnTo>
                  <a:pt x="165081" y="542620"/>
                </a:lnTo>
                <a:lnTo>
                  <a:pt x="128549" y="520145"/>
                </a:lnTo>
                <a:lnTo>
                  <a:pt x="96031" y="496015"/>
                </a:lnTo>
                <a:lnTo>
                  <a:pt x="67790" y="470367"/>
                </a:lnTo>
                <a:lnTo>
                  <a:pt x="25197" y="415059"/>
                </a:lnTo>
                <a:lnTo>
                  <a:pt x="2887" y="355307"/>
                </a:lnTo>
                <a:lnTo>
                  <a:pt x="0" y="324103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8955" y="2619502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ku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ph</a:t>
            </a:r>
            <a:r>
              <a:rPr sz="1200" spc="-25" dirty="0">
                <a:solidFill>
                  <a:srgbClr val="4B4B4B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  </a:t>
            </a:r>
            <a:r>
              <a:rPr sz="1200" spc="-1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75838" y="4797171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79">
                <a:moveTo>
                  <a:pt x="0" y="288035"/>
                </a:moveTo>
                <a:lnTo>
                  <a:pt x="14294" y="217096"/>
                </a:lnTo>
                <a:lnTo>
                  <a:pt x="54840" y="152605"/>
                </a:lnTo>
                <a:lnTo>
                  <a:pt x="83862" y="123451"/>
                </a:lnTo>
                <a:lnTo>
                  <a:pt x="118131" y="96718"/>
                </a:lnTo>
                <a:lnTo>
                  <a:pt x="157209" y="72675"/>
                </a:lnTo>
                <a:lnTo>
                  <a:pt x="200658" y="51591"/>
                </a:lnTo>
                <a:lnTo>
                  <a:pt x="248039" y="33737"/>
                </a:lnTo>
                <a:lnTo>
                  <a:pt x="298915" y="19381"/>
                </a:lnTo>
                <a:lnTo>
                  <a:pt x="352846" y="8793"/>
                </a:lnTo>
                <a:lnTo>
                  <a:pt x="409394" y="2243"/>
                </a:lnTo>
                <a:lnTo>
                  <a:pt x="468122" y="0"/>
                </a:lnTo>
                <a:lnTo>
                  <a:pt x="526822" y="2243"/>
                </a:lnTo>
                <a:lnTo>
                  <a:pt x="583347" y="8793"/>
                </a:lnTo>
                <a:lnTo>
                  <a:pt x="637259" y="19381"/>
                </a:lnTo>
                <a:lnTo>
                  <a:pt x="688119" y="33737"/>
                </a:lnTo>
                <a:lnTo>
                  <a:pt x="735488" y="51591"/>
                </a:lnTo>
                <a:lnTo>
                  <a:pt x="778927" y="72675"/>
                </a:lnTo>
                <a:lnTo>
                  <a:pt x="817998" y="96718"/>
                </a:lnTo>
                <a:lnTo>
                  <a:pt x="852262" y="123451"/>
                </a:lnTo>
                <a:lnTo>
                  <a:pt x="881279" y="152605"/>
                </a:lnTo>
                <a:lnTo>
                  <a:pt x="904612" y="183910"/>
                </a:lnTo>
                <a:lnTo>
                  <a:pt x="932470" y="251894"/>
                </a:lnTo>
                <a:lnTo>
                  <a:pt x="936116" y="288035"/>
                </a:lnTo>
                <a:lnTo>
                  <a:pt x="932470" y="324152"/>
                </a:lnTo>
                <a:lnTo>
                  <a:pt x="921822" y="358933"/>
                </a:lnTo>
                <a:lnTo>
                  <a:pt x="881279" y="423410"/>
                </a:lnTo>
                <a:lnTo>
                  <a:pt x="852262" y="452564"/>
                </a:lnTo>
                <a:lnTo>
                  <a:pt x="817998" y="479302"/>
                </a:lnTo>
                <a:lnTo>
                  <a:pt x="778927" y="503352"/>
                </a:lnTo>
                <a:lnTo>
                  <a:pt x="735488" y="524445"/>
                </a:lnTo>
                <a:lnTo>
                  <a:pt x="688119" y="542309"/>
                </a:lnTo>
                <a:lnTo>
                  <a:pt x="637259" y="556674"/>
                </a:lnTo>
                <a:lnTo>
                  <a:pt x="583347" y="567270"/>
                </a:lnTo>
                <a:lnTo>
                  <a:pt x="526822" y="573826"/>
                </a:lnTo>
                <a:lnTo>
                  <a:pt x="468122" y="576071"/>
                </a:lnTo>
                <a:lnTo>
                  <a:pt x="409394" y="573826"/>
                </a:lnTo>
                <a:lnTo>
                  <a:pt x="352846" y="567270"/>
                </a:lnTo>
                <a:lnTo>
                  <a:pt x="298915" y="556674"/>
                </a:lnTo>
                <a:lnTo>
                  <a:pt x="248039" y="542309"/>
                </a:lnTo>
                <a:lnTo>
                  <a:pt x="200658" y="524445"/>
                </a:lnTo>
                <a:lnTo>
                  <a:pt x="157209" y="503352"/>
                </a:lnTo>
                <a:lnTo>
                  <a:pt x="118131" y="479302"/>
                </a:lnTo>
                <a:lnTo>
                  <a:pt x="83862" y="452564"/>
                </a:lnTo>
                <a:lnTo>
                  <a:pt x="54840" y="423410"/>
                </a:lnTo>
                <a:lnTo>
                  <a:pt x="31505" y="392109"/>
                </a:lnTo>
                <a:lnTo>
                  <a:pt x="3646" y="324152"/>
                </a:lnTo>
                <a:lnTo>
                  <a:pt x="0" y="28803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26916" y="4888738"/>
            <a:ext cx="43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p_ 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48071" y="5877268"/>
            <a:ext cx="1152525" cy="648335"/>
          </a:xfrm>
          <a:custGeom>
            <a:avLst/>
            <a:gdLst/>
            <a:ahLst/>
            <a:cxnLst/>
            <a:rect l="l" t="t" r="r" b="b"/>
            <a:pathLst>
              <a:path w="1152525" h="648334">
                <a:moveTo>
                  <a:pt x="0" y="324040"/>
                </a:moveTo>
                <a:lnTo>
                  <a:pt x="11704" y="258737"/>
                </a:lnTo>
                <a:lnTo>
                  <a:pt x="45273" y="197912"/>
                </a:lnTo>
                <a:lnTo>
                  <a:pt x="98389" y="142869"/>
                </a:lnTo>
                <a:lnTo>
                  <a:pt x="131553" y="117923"/>
                </a:lnTo>
                <a:lnTo>
                  <a:pt x="168735" y="94911"/>
                </a:lnTo>
                <a:lnTo>
                  <a:pt x="209645" y="73997"/>
                </a:lnTo>
                <a:lnTo>
                  <a:pt x="253993" y="55342"/>
                </a:lnTo>
                <a:lnTo>
                  <a:pt x="301491" y="39111"/>
                </a:lnTo>
                <a:lnTo>
                  <a:pt x="351847" y="25465"/>
                </a:lnTo>
                <a:lnTo>
                  <a:pt x="404773" y="14568"/>
                </a:lnTo>
                <a:lnTo>
                  <a:pt x="459979" y="6583"/>
                </a:lnTo>
                <a:lnTo>
                  <a:pt x="517175" y="1673"/>
                </a:lnTo>
                <a:lnTo>
                  <a:pt x="576072" y="0"/>
                </a:lnTo>
                <a:lnTo>
                  <a:pt x="634968" y="1673"/>
                </a:lnTo>
                <a:lnTo>
                  <a:pt x="692164" y="6583"/>
                </a:lnTo>
                <a:lnTo>
                  <a:pt x="747370" y="14568"/>
                </a:lnTo>
                <a:lnTo>
                  <a:pt x="800296" y="25465"/>
                </a:lnTo>
                <a:lnTo>
                  <a:pt x="850652" y="39111"/>
                </a:lnTo>
                <a:lnTo>
                  <a:pt x="898150" y="55342"/>
                </a:lnTo>
                <a:lnTo>
                  <a:pt x="942498" y="73997"/>
                </a:lnTo>
                <a:lnTo>
                  <a:pt x="983408" y="94911"/>
                </a:lnTo>
                <a:lnTo>
                  <a:pt x="1020590" y="117923"/>
                </a:lnTo>
                <a:lnTo>
                  <a:pt x="1053754" y="142869"/>
                </a:lnTo>
                <a:lnTo>
                  <a:pt x="1082611" y="169586"/>
                </a:lnTo>
                <a:lnTo>
                  <a:pt x="1126243" y="227683"/>
                </a:lnTo>
                <a:lnTo>
                  <a:pt x="1149169" y="290910"/>
                </a:lnTo>
                <a:lnTo>
                  <a:pt x="1152143" y="324040"/>
                </a:lnTo>
                <a:lnTo>
                  <a:pt x="1149169" y="357170"/>
                </a:lnTo>
                <a:lnTo>
                  <a:pt x="1140439" y="389343"/>
                </a:lnTo>
                <a:lnTo>
                  <a:pt x="1106870" y="450168"/>
                </a:lnTo>
                <a:lnTo>
                  <a:pt x="1053754" y="505211"/>
                </a:lnTo>
                <a:lnTo>
                  <a:pt x="1020590" y="530157"/>
                </a:lnTo>
                <a:lnTo>
                  <a:pt x="983408" y="553169"/>
                </a:lnTo>
                <a:lnTo>
                  <a:pt x="942498" y="574083"/>
                </a:lnTo>
                <a:lnTo>
                  <a:pt x="898150" y="592738"/>
                </a:lnTo>
                <a:lnTo>
                  <a:pt x="850652" y="608969"/>
                </a:lnTo>
                <a:lnTo>
                  <a:pt x="800296" y="622615"/>
                </a:lnTo>
                <a:lnTo>
                  <a:pt x="747370" y="633512"/>
                </a:lnTo>
                <a:lnTo>
                  <a:pt x="692164" y="641497"/>
                </a:lnTo>
                <a:lnTo>
                  <a:pt x="634968" y="646407"/>
                </a:lnTo>
                <a:lnTo>
                  <a:pt x="576072" y="648081"/>
                </a:lnTo>
                <a:lnTo>
                  <a:pt x="517175" y="646407"/>
                </a:lnTo>
                <a:lnTo>
                  <a:pt x="459979" y="641497"/>
                </a:lnTo>
                <a:lnTo>
                  <a:pt x="404773" y="633512"/>
                </a:lnTo>
                <a:lnTo>
                  <a:pt x="351847" y="622615"/>
                </a:lnTo>
                <a:lnTo>
                  <a:pt x="301491" y="608969"/>
                </a:lnTo>
                <a:lnTo>
                  <a:pt x="253993" y="592738"/>
                </a:lnTo>
                <a:lnTo>
                  <a:pt x="209645" y="574083"/>
                </a:lnTo>
                <a:lnTo>
                  <a:pt x="168735" y="553169"/>
                </a:lnTo>
                <a:lnTo>
                  <a:pt x="131553" y="530157"/>
                </a:lnTo>
                <a:lnTo>
                  <a:pt x="98389" y="505211"/>
                </a:lnTo>
                <a:lnTo>
                  <a:pt x="69532" y="478494"/>
                </a:lnTo>
                <a:lnTo>
                  <a:pt x="25900" y="420397"/>
                </a:lnTo>
                <a:lnTo>
                  <a:pt x="2974" y="357170"/>
                </a:lnTo>
                <a:lnTo>
                  <a:pt x="0" y="324040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26151" y="6005271"/>
            <a:ext cx="394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yayin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3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hi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9810" y="5661253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79">
                <a:moveTo>
                  <a:pt x="0" y="288023"/>
                </a:moveTo>
                <a:lnTo>
                  <a:pt x="13312" y="221983"/>
                </a:lnTo>
                <a:lnTo>
                  <a:pt x="51233" y="161359"/>
                </a:lnTo>
                <a:lnTo>
                  <a:pt x="78477" y="133618"/>
                </a:lnTo>
                <a:lnTo>
                  <a:pt x="110737" y="107880"/>
                </a:lnTo>
                <a:lnTo>
                  <a:pt x="147637" y="84361"/>
                </a:lnTo>
                <a:lnTo>
                  <a:pt x="188798" y="63276"/>
                </a:lnTo>
                <a:lnTo>
                  <a:pt x="233841" y="44842"/>
                </a:lnTo>
                <a:lnTo>
                  <a:pt x="282389" y="29275"/>
                </a:lnTo>
                <a:lnTo>
                  <a:pt x="334064" y="16791"/>
                </a:lnTo>
                <a:lnTo>
                  <a:pt x="388486" y="7607"/>
                </a:lnTo>
                <a:lnTo>
                  <a:pt x="445279" y="1937"/>
                </a:lnTo>
                <a:lnTo>
                  <a:pt x="504063" y="0"/>
                </a:lnTo>
                <a:lnTo>
                  <a:pt x="562846" y="1937"/>
                </a:lnTo>
                <a:lnTo>
                  <a:pt x="619639" y="7607"/>
                </a:lnTo>
                <a:lnTo>
                  <a:pt x="674061" y="16791"/>
                </a:lnTo>
                <a:lnTo>
                  <a:pt x="725736" y="29275"/>
                </a:lnTo>
                <a:lnTo>
                  <a:pt x="774284" y="44842"/>
                </a:lnTo>
                <a:lnTo>
                  <a:pt x="819327" y="63276"/>
                </a:lnTo>
                <a:lnTo>
                  <a:pt x="860488" y="84361"/>
                </a:lnTo>
                <a:lnTo>
                  <a:pt x="897388" y="107880"/>
                </a:lnTo>
                <a:lnTo>
                  <a:pt x="929648" y="133618"/>
                </a:lnTo>
                <a:lnTo>
                  <a:pt x="956892" y="161359"/>
                </a:lnTo>
                <a:lnTo>
                  <a:pt x="994813" y="221983"/>
                </a:lnTo>
                <a:lnTo>
                  <a:pt x="1008126" y="288023"/>
                </a:lnTo>
                <a:lnTo>
                  <a:pt x="1004734" y="321614"/>
                </a:lnTo>
                <a:lnTo>
                  <a:pt x="994813" y="354068"/>
                </a:lnTo>
                <a:lnTo>
                  <a:pt x="956892" y="414695"/>
                </a:lnTo>
                <a:lnTo>
                  <a:pt x="929648" y="442437"/>
                </a:lnTo>
                <a:lnTo>
                  <a:pt x="897388" y="468176"/>
                </a:lnTo>
                <a:lnTo>
                  <a:pt x="860488" y="491696"/>
                </a:lnTo>
                <a:lnTo>
                  <a:pt x="819327" y="512781"/>
                </a:lnTo>
                <a:lnTo>
                  <a:pt x="774284" y="531216"/>
                </a:lnTo>
                <a:lnTo>
                  <a:pt x="725736" y="546783"/>
                </a:lnTo>
                <a:lnTo>
                  <a:pt x="674061" y="559267"/>
                </a:lnTo>
                <a:lnTo>
                  <a:pt x="619639" y="568452"/>
                </a:lnTo>
                <a:lnTo>
                  <a:pt x="562846" y="574121"/>
                </a:lnTo>
                <a:lnTo>
                  <a:pt x="504063" y="576059"/>
                </a:lnTo>
                <a:lnTo>
                  <a:pt x="445279" y="574121"/>
                </a:lnTo>
                <a:lnTo>
                  <a:pt x="388486" y="568452"/>
                </a:lnTo>
                <a:lnTo>
                  <a:pt x="334064" y="559267"/>
                </a:lnTo>
                <a:lnTo>
                  <a:pt x="282389" y="546783"/>
                </a:lnTo>
                <a:lnTo>
                  <a:pt x="233841" y="531216"/>
                </a:lnTo>
                <a:lnTo>
                  <a:pt x="188798" y="512781"/>
                </a:lnTo>
                <a:lnTo>
                  <a:pt x="147637" y="491696"/>
                </a:lnTo>
                <a:lnTo>
                  <a:pt x="110737" y="468176"/>
                </a:lnTo>
                <a:lnTo>
                  <a:pt x="78477" y="442437"/>
                </a:lnTo>
                <a:lnTo>
                  <a:pt x="51233" y="414695"/>
                </a:lnTo>
                <a:lnTo>
                  <a:pt x="13312" y="354068"/>
                </a:lnTo>
                <a:lnTo>
                  <a:pt x="0" y="288023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76040" y="5844641"/>
            <a:ext cx="37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SB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67936" y="6093294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79">
                <a:moveTo>
                  <a:pt x="0" y="288036"/>
                </a:moveTo>
                <a:lnTo>
                  <a:pt x="13312" y="221991"/>
                </a:lnTo>
                <a:lnTo>
                  <a:pt x="51233" y="161364"/>
                </a:lnTo>
                <a:lnTo>
                  <a:pt x="78477" y="133622"/>
                </a:lnTo>
                <a:lnTo>
                  <a:pt x="110737" y="107883"/>
                </a:lnTo>
                <a:lnTo>
                  <a:pt x="147637" y="84362"/>
                </a:lnTo>
                <a:lnTo>
                  <a:pt x="188798" y="63277"/>
                </a:lnTo>
                <a:lnTo>
                  <a:pt x="233841" y="44843"/>
                </a:lnTo>
                <a:lnTo>
                  <a:pt x="282389" y="29275"/>
                </a:lnTo>
                <a:lnTo>
                  <a:pt x="334064" y="16791"/>
                </a:lnTo>
                <a:lnTo>
                  <a:pt x="388486" y="7607"/>
                </a:lnTo>
                <a:lnTo>
                  <a:pt x="445279" y="1937"/>
                </a:lnTo>
                <a:lnTo>
                  <a:pt x="504063" y="0"/>
                </a:lnTo>
                <a:lnTo>
                  <a:pt x="562846" y="1937"/>
                </a:lnTo>
                <a:lnTo>
                  <a:pt x="619639" y="7607"/>
                </a:lnTo>
                <a:lnTo>
                  <a:pt x="674061" y="16791"/>
                </a:lnTo>
                <a:lnTo>
                  <a:pt x="725736" y="29275"/>
                </a:lnTo>
                <a:lnTo>
                  <a:pt x="774284" y="44843"/>
                </a:lnTo>
                <a:lnTo>
                  <a:pt x="819327" y="63277"/>
                </a:lnTo>
                <a:lnTo>
                  <a:pt x="860488" y="84362"/>
                </a:lnTo>
                <a:lnTo>
                  <a:pt x="897388" y="107883"/>
                </a:lnTo>
                <a:lnTo>
                  <a:pt x="929648" y="133622"/>
                </a:lnTo>
                <a:lnTo>
                  <a:pt x="956892" y="161364"/>
                </a:lnTo>
                <a:lnTo>
                  <a:pt x="994813" y="221991"/>
                </a:lnTo>
                <a:lnTo>
                  <a:pt x="1008126" y="288036"/>
                </a:lnTo>
                <a:lnTo>
                  <a:pt x="1004734" y="321625"/>
                </a:lnTo>
                <a:lnTo>
                  <a:pt x="994813" y="354076"/>
                </a:lnTo>
                <a:lnTo>
                  <a:pt x="956892" y="414702"/>
                </a:lnTo>
                <a:lnTo>
                  <a:pt x="929648" y="442444"/>
                </a:lnTo>
                <a:lnTo>
                  <a:pt x="897388" y="468183"/>
                </a:lnTo>
                <a:lnTo>
                  <a:pt x="860488" y="491704"/>
                </a:lnTo>
                <a:lnTo>
                  <a:pt x="819327" y="512790"/>
                </a:lnTo>
                <a:lnTo>
                  <a:pt x="774284" y="531225"/>
                </a:lnTo>
                <a:lnTo>
                  <a:pt x="725736" y="546793"/>
                </a:lnTo>
                <a:lnTo>
                  <a:pt x="674061" y="559278"/>
                </a:lnTo>
                <a:lnTo>
                  <a:pt x="619639" y="568464"/>
                </a:lnTo>
                <a:lnTo>
                  <a:pt x="562846" y="574134"/>
                </a:lnTo>
                <a:lnTo>
                  <a:pt x="504063" y="576072"/>
                </a:lnTo>
                <a:lnTo>
                  <a:pt x="445279" y="574134"/>
                </a:lnTo>
                <a:lnTo>
                  <a:pt x="388486" y="568464"/>
                </a:lnTo>
                <a:lnTo>
                  <a:pt x="334064" y="559278"/>
                </a:lnTo>
                <a:lnTo>
                  <a:pt x="282389" y="546793"/>
                </a:lnTo>
                <a:lnTo>
                  <a:pt x="233841" y="531225"/>
                </a:lnTo>
                <a:lnTo>
                  <a:pt x="188798" y="512790"/>
                </a:lnTo>
                <a:lnTo>
                  <a:pt x="147637" y="491704"/>
                </a:lnTo>
                <a:lnTo>
                  <a:pt x="110737" y="468183"/>
                </a:lnTo>
                <a:lnTo>
                  <a:pt x="78477" y="442444"/>
                </a:lnTo>
                <a:lnTo>
                  <a:pt x="51233" y="414702"/>
                </a:lnTo>
                <a:lnTo>
                  <a:pt x="13312" y="354076"/>
                </a:lnTo>
                <a:lnTo>
                  <a:pt x="0" y="288036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54195" y="6185408"/>
            <a:ext cx="43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sayfa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ay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52134" y="4941189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79" h="576579">
                <a:moveTo>
                  <a:pt x="0" y="288036"/>
                </a:moveTo>
                <a:lnTo>
                  <a:pt x="13312" y="221975"/>
                </a:lnTo>
                <a:lnTo>
                  <a:pt x="51233" y="161341"/>
                </a:lnTo>
                <a:lnTo>
                  <a:pt x="78477" y="133599"/>
                </a:lnTo>
                <a:lnTo>
                  <a:pt x="110737" y="107861"/>
                </a:lnTo>
                <a:lnTo>
                  <a:pt x="147637" y="84343"/>
                </a:lnTo>
                <a:lnTo>
                  <a:pt x="188798" y="63261"/>
                </a:lnTo>
                <a:lnTo>
                  <a:pt x="233841" y="44830"/>
                </a:lnTo>
                <a:lnTo>
                  <a:pt x="282389" y="29267"/>
                </a:lnTo>
                <a:lnTo>
                  <a:pt x="334064" y="16786"/>
                </a:lnTo>
                <a:lnTo>
                  <a:pt x="388486" y="7604"/>
                </a:lnTo>
                <a:lnTo>
                  <a:pt x="445279" y="1937"/>
                </a:lnTo>
                <a:lnTo>
                  <a:pt x="504063" y="0"/>
                </a:lnTo>
                <a:lnTo>
                  <a:pt x="562846" y="1937"/>
                </a:lnTo>
                <a:lnTo>
                  <a:pt x="619639" y="7604"/>
                </a:lnTo>
                <a:lnTo>
                  <a:pt x="674061" y="16786"/>
                </a:lnTo>
                <a:lnTo>
                  <a:pt x="725736" y="29267"/>
                </a:lnTo>
                <a:lnTo>
                  <a:pt x="774284" y="44830"/>
                </a:lnTo>
                <a:lnTo>
                  <a:pt x="819327" y="63261"/>
                </a:lnTo>
                <a:lnTo>
                  <a:pt x="860488" y="84343"/>
                </a:lnTo>
                <a:lnTo>
                  <a:pt x="897388" y="107861"/>
                </a:lnTo>
                <a:lnTo>
                  <a:pt x="929648" y="133599"/>
                </a:lnTo>
                <a:lnTo>
                  <a:pt x="956892" y="161341"/>
                </a:lnTo>
                <a:lnTo>
                  <a:pt x="994813" y="221975"/>
                </a:lnTo>
                <a:lnTo>
                  <a:pt x="1008125" y="288036"/>
                </a:lnTo>
                <a:lnTo>
                  <a:pt x="1004734" y="321613"/>
                </a:lnTo>
                <a:lnTo>
                  <a:pt x="994813" y="354056"/>
                </a:lnTo>
                <a:lnTo>
                  <a:pt x="956892" y="414674"/>
                </a:lnTo>
                <a:lnTo>
                  <a:pt x="929648" y="442415"/>
                </a:lnTo>
                <a:lnTo>
                  <a:pt x="897388" y="468156"/>
                </a:lnTo>
                <a:lnTo>
                  <a:pt x="860488" y="491680"/>
                </a:lnTo>
                <a:lnTo>
                  <a:pt x="819327" y="512770"/>
                </a:lnTo>
                <a:lnTo>
                  <a:pt x="774284" y="531210"/>
                </a:lnTo>
                <a:lnTo>
                  <a:pt x="725736" y="546782"/>
                </a:lnTo>
                <a:lnTo>
                  <a:pt x="674061" y="559271"/>
                </a:lnTo>
                <a:lnTo>
                  <a:pt x="619639" y="568460"/>
                </a:lnTo>
                <a:lnTo>
                  <a:pt x="562846" y="574133"/>
                </a:lnTo>
                <a:lnTo>
                  <a:pt x="504063" y="576072"/>
                </a:lnTo>
                <a:lnTo>
                  <a:pt x="445279" y="574133"/>
                </a:lnTo>
                <a:lnTo>
                  <a:pt x="388486" y="568460"/>
                </a:lnTo>
                <a:lnTo>
                  <a:pt x="334064" y="559271"/>
                </a:lnTo>
                <a:lnTo>
                  <a:pt x="282389" y="546782"/>
                </a:lnTo>
                <a:lnTo>
                  <a:pt x="233841" y="531210"/>
                </a:lnTo>
                <a:lnTo>
                  <a:pt x="188798" y="512770"/>
                </a:lnTo>
                <a:lnTo>
                  <a:pt x="147637" y="491680"/>
                </a:lnTo>
                <a:lnTo>
                  <a:pt x="110737" y="468156"/>
                </a:lnTo>
                <a:lnTo>
                  <a:pt x="78477" y="442415"/>
                </a:lnTo>
                <a:lnTo>
                  <a:pt x="51233" y="414674"/>
                </a:lnTo>
                <a:lnTo>
                  <a:pt x="13312" y="354056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81446" y="5032705"/>
            <a:ext cx="351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tap</a:t>
            </a:r>
            <a:endParaRPr sz="12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523" y="4365116"/>
            <a:ext cx="936625" cy="576580"/>
          </a:xfrm>
          <a:custGeom>
            <a:avLst/>
            <a:gdLst/>
            <a:ahLst/>
            <a:cxnLst/>
            <a:rect l="l" t="t" r="r" b="b"/>
            <a:pathLst>
              <a:path w="936625" h="576579">
                <a:moveTo>
                  <a:pt x="0" y="288035"/>
                </a:moveTo>
                <a:lnTo>
                  <a:pt x="14294" y="217096"/>
                </a:lnTo>
                <a:lnTo>
                  <a:pt x="54838" y="152605"/>
                </a:lnTo>
                <a:lnTo>
                  <a:pt x="83857" y="123451"/>
                </a:lnTo>
                <a:lnTo>
                  <a:pt x="118123" y="96718"/>
                </a:lnTo>
                <a:lnTo>
                  <a:pt x="157197" y="72675"/>
                </a:lnTo>
                <a:lnTo>
                  <a:pt x="200640" y="51591"/>
                </a:lnTo>
                <a:lnTo>
                  <a:pt x="248014" y="33737"/>
                </a:lnTo>
                <a:lnTo>
                  <a:pt x="298880" y="19381"/>
                </a:lnTo>
                <a:lnTo>
                  <a:pt x="352800" y="8793"/>
                </a:lnTo>
                <a:lnTo>
                  <a:pt x="409334" y="2243"/>
                </a:lnTo>
                <a:lnTo>
                  <a:pt x="468045" y="0"/>
                </a:lnTo>
                <a:lnTo>
                  <a:pt x="526756" y="2243"/>
                </a:lnTo>
                <a:lnTo>
                  <a:pt x="583292" y="8793"/>
                </a:lnTo>
                <a:lnTo>
                  <a:pt x="637212" y="19381"/>
                </a:lnTo>
                <a:lnTo>
                  <a:pt x="688079" y="33737"/>
                </a:lnTo>
                <a:lnTo>
                  <a:pt x="735455" y="51591"/>
                </a:lnTo>
                <a:lnTo>
                  <a:pt x="778899" y="72675"/>
                </a:lnTo>
                <a:lnTo>
                  <a:pt x="817975" y="96718"/>
                </a:lnTo>
                <a:lnTo>
                  <a:pt x="852242" y="123451"/>
                </a:lnTo>
                <a:lnTo>
                  <a:pt x="881262" y="152605"/>
                </a:lnTo>
                <a:lnTo>
                  <a:pt x="904597" y="183910"/>
                </a:lnTo>
                <a:lnTo>
                  <a:pt x="932457" y="251894"/>
                </a:lnTo>
                <a:lnTo>
                  <a:pt x="936104" y="288035"/>
                </a:lnTo>
                <a:lnTo>
                  <a:pt x="932457" y="324152"/>
                </a:lnTo>
                <a:lnTo>
                  <a:pt x="921809" y="358933"/>
                </a:lnTo>
                <a:lnTo>
                  <a:pt x="881262" y="423410"/>
                </a:lnTo>
                <a:lnTo>
                  <a:pt x="852242" y="452564"/>
                </a:lnTo>
                <a:lnTo>
                  <a:pt x="817975" y="479302"/>
                </a:lnTo>
                <a:lnTo>
                  <a:pt x="778899" y="503352"/>
                </a:lnTo>
                <a:lnTo>
                  <a:pt x="735455" y="524445"/>
                </a:lnTo>
                <a:lnTo>
                  <a:pt x="688079" y="542309"/>
                </a:lnTo>
                <a:lnTo>
                  <a:pt x="637212" y="556674"/>
                </a:lnTo>
                <a:lnTo>
                  <a:pt x="583292" y="567270"/>
                </a:lnTo>
                <a:lnTo>
                  <a:pt x="526756" y="573826"/>
                </a:lnTo>
                <a:lnTo>
                  <a:pt x="468045" y="576071"/>
                </a:lnTo>
                <a:lnTo>
                  <a:pt x="409334" y="573826"/>
                </a:lnTo>
                <a:lnTo>
                  <a:pt x="352800" y="567270"/>
                </a:lnTo>
                <a:lnTo>
                  <a:pt x="298880" y="556674"/>
                </a:lnTo>
                <a:lnTo>
                  <a:pt x="248014" y="542309"/>
                </a:lnTo>
                <a:lnTo>
                  <a:pt x="200640" y="524445"/>
                </a:lnTo>
                <a:lnTo>
                  <a:pt x="157197" y="503352"/>
                </a:lnTo>
                <a:lnTo>
                  <a:pt x="118123" y="479302"/>
                </a:lnTo>
                <a:lnTo>
                  <a:pt x="83857" y="452564"/>
                </a:lnTo>
                <a:lnTo>
                  <a:pt x="54838" y="423410"/>
                </a:lnTo>
                <a:lnTo>
                  <a:pt x="31504" y="392109"/>
                </a:lnTo>
                <a:lnTo>
                  <a:pt x="3646" y="324152"/>
                </a:lnTo>
                <a:lnTo>
                  <a:pt x="0" y="28803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7113" y="4456557"/>
            <a:ext cx="48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764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yaza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5517260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79">
                <a:moveTo>
                  <a:pt x="0" y="287997"/>
                </a:moveTo>
                <a:lnTo>
                  <a:pt x="13312" y="221959"/>
                </a:lnTo>
                <a:lnTo>
                  <a:pt x="51233" y="161339"/>
                </a:lnTo>
                <a:lnTo>
                  <a:pt x="78476" y="133600"/>
                </a:lnTo>
                <a:lnTo>
                  <a:pt x="110736" y="107865"/>
                </a:lnTo>
                <a:lnTo>
                  <a:pt x="147635" y="84348"/>
                </a:lnTo>
                <a:lnTo>
                  <a:pt x="188795" y="63266"/>
                </a:lnTo>
                <a:lnTo>
                  <a:pt x="233838" y="44835"/>
                </a:lnTo>
                <a:lnTo>
                  <a:pt x="282385" y="29270"/>
                </a:lnTo>
                <a:lnTo>
                  <a:pt x="334058" y="16788"/>
                </a:lnTo>
                <a:lnTo>
                  <a:pt x="388478" y="7605"/>
                </a:lnTo>
                <a:lnTo>
                  <a:pt x="445268" y="1937"/>
                </a:lnTo>
                <a:lnTo>
                  <a:pt x="504050" y="0"/>
                </a:lnTo>
                <a:lnTo>
                  <a:pt x="562834" y="1937"/>
                </a:lnTo>
                <a:lnTo>
                  <a:pt x="619626" y="7605"/>
                </a:lnTo>
                <a:lnTo>
                  <a:pt x="674049" y="16788"/>
                </a:lnTo>
                <a:lnTo>
                  <a:pt x="725723" y="29270"/>
                </a:lnTo>
                <a:lnTo>
                  <a:pt x="774271" y="44835"/>
                </a:lnTo>
                <a:lnTo>
                  <a:pt x="819315" y="63266"/>
                </a:lnTo>
                <a:lnTo>
                  <a:pt x="860475" y="84348"/>
                </a:lnTo>
                <a:lnTo>
                  <a:pt x="897375" y="107865"/>
                </a:lnTo>
                <a:lnTo>
                  <a:pt x="929636" y="133600"/>
                </a:lnTo>
                <a:lnTo>
                  <a:pt x="956879" y="161339"/>
                </a:lnTo>
                <a:lnTo>
                  <a:pt x="994800" y="221959"/>
                </a:lnTo>
                <a:lnTo>
                  <a:pt x="1008113" y="287997"/>
                </a:lnTo>
                <a:lnTo>
                  <a:pt x="1004722" y="321589"/>
                </a:lnTo>
                <a:lnTo>
                  <a:pt x="994800" y="354042"/>
                </a:lnTo>
                <a:lnTo>
                  <a:pt x="956879" y="414669"/>
                </a:lnTo>
                <a:lnTo>
                  <a:pt x="929636" y="442411"/>
                </a:lnTo>
                <a:lnTo>
                  <a:pt x="897375" y="468150"/>
                </a:lnTo>
                <a:lnTo>
                  <a:pt x="860475" y="491670"/>
                </a:lnTo>
                <a:lnTo>
                  <a:pt x="819315" y="512756"/>
                </a:lnTo>
                <a:lnTo>
                  <a:pt x="774271" y="531190"/>
                </a:lnTo>
                <a:lnTo>
                  <a:pt x="725723" y="546757"/>
                </a:lnTo>
                <a:lnTo>
                  <a:pt x="674049" y="559242"/>
                </a:lnTo>
                <a:lnTo>
                  <a:pt x="619626" y="568426"/>
                </a:lnTo>
                <a:lnTo>
                  <a:pt x="562834" y="574096"/>
                </a:lnTo>
                <a:lnTo>
                  <a:pt x="504050" y="576033"/>
                </a:lnTo>
                <a:lnTo>
                  <a:pt x="445268" y="574096"/>
                </a:lnTo>
                <a:lnTo>
                  <a:pt x="388478" y="568426"/>
                </a:lnTo>
                <a:lnTo>
                  <a:pt x="334058" y="559242"/>
                </a:lnTo>
                <a:lnTo>
                  <a:pt x="282385" y="546757"/>
                </a:lnTo>
                <a:lnTo>
                  <a:pt x="233838" y="531190"/>
                </a:lnTo>
                <a:lnTo>
                  <a:pt x="188795" y="512756"/>
                </a:lnTo>
                <a:lnTo>
                  <a:pt x="147635" y="491670"/>
                </a:lnTo>
                <a:lnTo>
                  <a:pt x="110736" y="468150"/>
                </a:lnTo>
                <a:lnTo>
                  <a:pt x="78476" y="442411"/>
                </a:lnTo>
                <a:lnTo>
                  <a:pt x="51233" y="414669"/>
                </a:lnTo>
                <a:lnTo>
                  <a:pt x="13312" y="354042"/>
                </a:lnTo>
                <a:lnTo>
                  <a:pt x="0" y="287997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3072" y="5609031"/>
            <a:ext cx="399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yaza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87627" y="5949276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79">
                <a:moveTo>
                  <a:pt x="0" y="288036"/>
                </a:moveTo>
                <a:lnTo>
                  <a:pt x="13309" y="221991"/>
                </a:lnTo>
                <a:lnTo>
                  <a:pt x="51223" y="161364"/>
                </a:lnTo>
                <a:lnTo>
                  <a:pt x="78462" y="133622"/>
                </a:lnTo>
                <a:lnTo>
                  <a:pt x="110717" y="107883"/>
                </a:lnTo>
                <a:lnTo>
                  <a:pt x="147612" y="84362"/>
                </a:lnTo>
                <a:lnTo>
                  <a:pt x="188767" y="63277"/>
                </a:lnTo>
                <a:lnTo>
                  <a:pt x="233805" y="44843"/>
                </a:lnTo>
                <a:lnTo>
                  <a:pt x="282349" y="29275"/>
                </a:lnTo>
                <a:lnTo>
                  <a:pt x="334019" y="16791"/>
                </a:lnTo>
                <a:lnTo>
                  <a:pt x="388438" y="7607"/>
                </a:lnTo>
                <a:lnTo>
                  <a:pt x="445228" y="1937"/>
                </a:lnTo>
                <a:lnTo>
                  <a:pt x="504012" y="0"/>
                </a:lnTo>
                <a:lnTo>
                  <a:pt x="562796" y="1937"/>
                </a:lnTo>
                <a:lnTo>
                  <a:pt x="619588" y="7607"/>
                </a:lnTo>
                <a:lnTo>
                  <a:pt x="674010" y="16791"/>
                </a:lnTo>
                <a:lnTo>
                  <a:pt x="725685" y="29275"/>
                </a:lnTo>
                <a:lnTo>
                  <a:pt x="774233" y="44843"/>
                </a:lnTo>
                <a:lnTo>
                  <a:pt x="819276" y="63277"/>
                </a:lnTo>
                <a:lnTo>
                  <a:pt x="860437" y="84362"/>
                </a:lnTo>
                <a:lnTo>
                  <a:pt x="897337" y="107883"/>
                </a:lnTo>
                <a:lnTo>
                  <a:pt x="929598" y="133622"/>
                </a:lnTo>
                <a:lnTo>
                  <a:pt x="956841" y="161364"/>
                </a:lnTo>
                <a:lnTo>
                  <a:pt x="994762" y="221991"/>
                </a:lnTo>
                <a:lnTo>
                  <a:pt x="1008075" y="288036"/>
                </a:lnTo>
                <a:lnTo>
                  <a:pt x="1004683" y="321627"/>
                </a:lnTo>
                <a:lnTo>
                  <a:pt x="994762" y="354080"/>
                </a:lnTo>
                <a:lnTo>
                  <a:pt x="956841" y="414707"/>
                </a:lnTo>
                <a:lnTo>
                  <a:pt x="929598" y="442449"/>
                </a:lnTo>
                <a:lnTo>
                  <a:pt x="897337" y="468188"/>
                </a:lnTo>
                <a:lnTo>
                  <a:pt x="860437" y="491709"/>
                </a:lnTo>
                <a:lnTo>
                  <a:pt x="819276" y="512794"/>
                </a:lnTo>
                <a:lnTo>
                  <a:pt x="774233" y="531228"/>
                </a:lnTo>
                <a:lnTo>
                  <a:pt x="725685" y="546796"/>
                </a:lnTo>
                <a:lnTo>
                  <a:pt x="674010" y="559280"/>
                </a:lnTo>
                <a:lnTo>
                  <a:pt x="619588" y="568464"/>
                </a:lnTo>
                <a:lnTo>
                  <a:pt x="562796" y="574134"/>
                </a:lnTo>
                <a:lnTo>
                  <a:pt x="504012" y="576072"/>
                </a:lnTo>
                <a:lnTo>
                  <a:pt x="445228" y="574134"/>
                </a:lnTo>
                <a:lnTo>
                  <a:pt x="388438" y="568464"/>
                </a:lnTo>
                <a:lnTo>
                  <a:pt x="334019" y="559280"/>
                </a:lnTo>
                <a:lnTo>
                  <a:pt x="282349" y="546796"/>
                </a:lnTo>
                <a:lnTo>
                  <a:pt x="233805" y="531228"/>
                </a:lnTo>
                <a:lnTo>
                  <a:pt x="188767" y="512794"/>
                </a:lnTo>
                <a:lnTo>
                  <a:pt x="147612" y="491709"/>
                </a:lnTo>
                <a:lnTo>
                  <a:pt x="110717" y="468188"/>
                </a:lnTo>
                <a:lnTo>
                  <a:pt x="78462" y="442449"/>
                </a:lnTo>
                <a:lnTo>
                  <a:pt x="51223" y="414707"/>
                </a:lnTo>
                <a:lnTo>
                  <a:pt x="13309" y="354080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63802" y="6041237"/>
            <a:ext cx="4578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yazar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oyad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52359" y="4221098"/>
            <a:ext cx="1224280" cy="576580"/>
          </a:xfrm>
          <a:custGeom>
            <a:avLst/>
            <a:gdLst/>
            <a:ahLst/>
            <a:cxnLst/>
            <a:rect l="l" t="t" r="r" b="b"/>
            <a:pathLst>
              <a:path w="1224279" h="576579">
                <a:moveTo>
                  <a:pt x="0" y="288036"/>
                </a:moveTo>
                <a:lnTo>
                  <a:pt x="12431" y="229971"/>
                </a:lnTo>
                <a:lnTo>
                  <a:pt x="48085" y="175896"/>
                </a:lnTo>
                <a:lnTo>
                  <a:pt x="104504" y="126968"/>
                </a:lnTo>
                <a:lnTo>
                  <a:pt x="139731" y="104796"/>
                </a:lnTo>
                <a:lnTo>
                  <a:pt x="179228" y="84343"/>
                </a:lnTo>
                <a:lnTo>
                  <a:pt x="222687" y="65756"/>
                </a:lnTo>
                <a:lnTo>
                  <a:pt x="269800" y="49178"/>
                </a:lnTo>
                <a:lnTo>
                  <a:pt x="320260" y="34753"/>
                </a:lnTo>
                <a:lnTo>
                  <a:pt x="373760" y="22627"/>
                </a:lnTo>
                <a:lnTo>
                  <a:pt x="429993" y="12944"/>
                </a:lnTo>
                <a:lnTo>
                  <a:pt x="488651" y="5849"/>
                </a:lnTo>
                <a:lnTo>
                  <a:pt x="549426" y="1486"/>
                </a:lnTo>
                <a:lnTo>
                  <a:pt x="612013" y="0"/>
                </a:lnTo>
                <a:lnTo>
                  <a:pt x="674600" y="1486"/>
                </a:lnTo>
                <a:lnTo>
                  <a:pt x="735380" y="5849"/>
                </a:lnTo>
                <a:lnTo>
                  <a:pt x="794044" y="12944"/>
                </a:lnTo>
                <a:lnTo>
                  <a:pt x="850284" y="22627"/>
                </a:lnTo>
                <a:lnTo>
                  <a:pt x="903794" y="34753"/>
                </a:lnTo>
                <a:lnTo>
                  <a:pt x="954265" y="49178"/>
                </a:lnTo>
                <a:lnTo>
                  <a:pt x="1001390" y="65756"/>
                </a:lnTo>
                <a:lnTo>
                  <a:pt x="1044860" y="84343"/>
                </a:lnTo>
                <a:lnTo>
                  <a:pt x="1084369" y="104796"/>
                </a:lnTo>
                <a:lnTo>
                  <a:pt x="1119608" y="126968"/>
                </a:lnTo>
                <a:lnTo>
                  <a:pt x="1150270" y="150717"/>
                </a:lnTo>
                <a:lnTo>
                  <a:pt x="1196632" y="202363"/>
                </a:lnTo>
                <a:lnTo>
                  <a:pt x="1220992" y="258577"/>
                </a:lnTo>
                <a:lnTo>
                  <a:pt x="1224153" y="288036"/>
                </a:lnTo>
                <a:lnTo>
                  <a:pt x="1220992" y="317473"/>
                </a:lnTo>
                <a:lnTo>
                  <a:pt x="1211716" y="346064"/>
                </a:lnTo>
                <a:lnTo>
                  <a:pt x="1176047" y="400121"/>
                </a:lnTo>
                <a:lnTo>
                  <a:pt x="1119608" y="449047"/>
                </a:lnTo>
                <a:lnTo>
                  <a:pt x="1084369" y="471222"/>
                </a:lnTo>
                <a:lnTo>
                  <a:pt x="1044860" y="491680"/>
                </a:lnTo>
                <a:lnTo>
                  <a:pt x="1001390" y="510274"/>
                </a:lnTo>
                <a:lnTo>
                  <a:pt x="954265" y="526860"/>
                </a:lnTo>
                <a:lnTo>
                  <a:pt x="903794" y="541292"/>
                </a:lnTo>
                <a:lnTo>
                  <a:pt x="850284" y="553426"/>
                </a:lnTo>
                <a:lnTo>
                  <a:pt x="794044" y="563116"/>
                </a:lnTo>
                <a:lnTo>
                  <a:pt x="735380" y="570217"/>
                </a:lnTo>
                <a:lnTo>
                  <a:pt x="674600" y="574584"/>
                </a:lnTo>
                <a:lnTo>
                  <a:pt x="612013" y="576071"/>
                </a:lnTo>
                <a:lnTo>
                  <a:pt x="549426" y="574584"/>
                </a:lnTo>
                <a:lnTo>
                  <a:pt x="488651" y="570217"/>
                </a:lnTo>
                <a:lnTo>
                  <a:pt x="429993" y="563116"/>
                </a:lnTo>
                <a:lnTo>
                  <a:pt x="373761" y="553426"/>
                </a:lnTo>
                <a:lnTo>
                  <a:pt x="320260" y="541292"/>
                </a:lnTo>
                <a:lnTo>
                  <a:pt x="269800" y="526860"/>
                </a:lnTo>
                <a:lnTo>
                  <a:pt x="222687" y="510274"/>
                </a:lnTo>
                <a:lnTo>
                  <a:pt x="179228" y="491680"/>
                </a:lnTo>
                <a:lnTo>
                  <a:pt x="139731" y="471222"/>
                </a:lnTo>
                <a:lnTo>
                  <a:pt x="104504" y="449047"/>
                </a:lnTo>
                <a:lnTo>
                  <a:pt x="73852" y="425298"/>
                </a:lnTo>
                <a:lnTo>
                  <a:pt x="27509" y="373661"/>
                </a:lnTo>
                <a:lnTo>
                  <a:pt x="3159" y="317473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737475" y="4312411"/>
            <a:ext cx="65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ka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go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 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596378" y="5949276"/>
            <a:ext cx="1152525" cy="720090"/>
          </a:xfrm>
          <a:custGeom>
            <a:avLst/>
            <a:gdLst/>
            <a:ahLst/>
            <a:cxnLst/>
            <a:rect l="l" t="t" r="r" b="b"/>
            <a:pathLst>
              <a:path w="1152525" h="720090">
                <a:moveTo>
                  <a:pt x="0" y="360044"/>
                </a:moveTo>
                <a:lnTo>
                  <a:pt x="11699" y="287484"/>
                </a:lnTo>
                <a:lnTo>
                  <a:pt x="45255" y="219900"/>
                </a:lnTo>
                <a:lnTo>
                  <a:pt x="69507" y="188427"/>
                </a:lnTo>
                <a:lnTo>
                  <a:pt x="98356" y="158741"/>
                </a:lnTo>
                <a:lnTo>
                  <a:pt x="131512" y="131024"/>
                </a:lnTo>
                <a:lnTo>
                  <a:pt x="168687" y="105456"/>
                </a:lnTo>
                <a:lnTo>
                  <a:pt x="209592" y="82217"/>
                </a:lnTo>
                <a:lnTo>
                  <a:pt x="253937" y="61490"/>
                </a:lnTo>
                <a:lnTo>
                  <a:pt x="301434" y="43456"/>
                </a:lnTo>
                <a:lnTo>
                  <a:pt x="351793" y="28294"/>
                </a:lnTo>
                <a:lnTo>
                  <a:pt x="404726" y="16187"/>
                </a:lnTo>
                <a:lnTo>
                  <a:pt x="459942" y="7314"/>
                </a:lnTo>
                <a:lnTo>
                  <a:pt x="517154" y="1858"/>
                </a:lnTo>
                <a:lnTo>
                  <a:pt x="576072" y="0"/>
                </a:lnTo>
                <a:lnTo>
                  <a:pt x="634968" y="1858"/>
                </a:lnTo>
                <a:lnTo>
                  <a:pt x="692164" y="7314"/>
                </a:lnTo>
                <a:lnTo>
                  <a:pt x="747370" y="16187"/>
                </a:lnTo>
                <a:lnTo>
                  <a:pt x="800296" y="28294"/>
                </a:lnTo>
                <a:lnTo>
                  <a:pt x="850652" y="43456"/>
                </a:lnTo>
                <a:lnTo>
                  <a:pt x="898150" y="61490"/>
                </a:lnTo>
                <a:lnTo>
                  <a:pt x="942498" y="82217"/>
                </a:lnTo>
                <a:lnTo>
                  <a:pt x="983408" y="105456"/>
                </a:lnTo>
                <a:lnTo>
                  <a:pt x="1020590" y="131024"/>
                </a:lnTo>
                <a:lnTo>
                  <a:pt x="1053754" y="158741"/>
                </a:lnTo>
                <a:lnTo>
                  <a:pt x="1082611" y="188427"/>
                </a:lnTo>
                <a:lnTo>
                  <a:pt x="1106870" y="219900"/>
                </a:lnTo>
                <a:lnTo>
                  <a:pt x="1126243" y="252979"/>
                </a:lnTo>
                <a:lnTo>
                  <a:pt x="1149169" y="323233"/>
                </a:lnTo>
                <a:lnTo>
                  <a:pt x="1152144" y="360044"/>
                </a:lnTo>
                <a:lnTo>
                  <a:pt x="1149169" y="396856"/>
                </a:lnTo>
                <a:lnTo>
                  <a:pt x="1140439" y="432605"/>
                </a:lnTo>
                <a:lnTo>
                  <a:pt x="1106870" y="500189"/>
                </a:lnTo>
                <a:lnTo>
                  <a:pt x="1082611" y="531662"/>
                </a:lnTo>
                <a:lnTo>
                  <a:pt x="1053754" y="561348"/>
                </a:lnTo>
                <a:lnTo>
                  <a:pt x="1020590" y="589065"/>
                </a:lnTo>
                <a:lnTo>
                  <a:pt x="983408" y="614633"/>
                </a:lnTo>
                <a:lnTo>
                  <a:pt x="942498" y="637872"/>
                </a:lnTo>
                <a:lnTo>
                  <a:pt x="898150" y="658599"/>
                </a:lnTo>
                <a:lnTo>
                  <a:pt x="850652" y="676633"/>
                </a:lnTo>
                <a:lnTo>
                  <a:pt x="800296" y="691795"/>
                </a:lnTo>
                <a:lnTo>
                  <a:pt x="747370" y="703902"/>
                </a:lnTo>
                <a:lnTo>
                  <a:pt x="692164" y="712775"/>
                </a:lnTo>
                <a:lnTo>
                  <a:pt x="634968" y="718231"/>
                </a:lnTo>
                <a:lnTo>
                  <a:pt x="576072" y="720090"/>
                </a:lnTo>
                <a:lnTo>
                  <a:pt x="517154" y="718231"/>
                </a:lnTo>
                <a:lnTo>
                  <a:pt x="459942" y="712775"/>
                </a:lnTo>
                <a:lnTo>
                  <a:pt x="404726" y="703902"/>
                </a:lnTo>
                <a:lnTo>
                  <a:pt x="351793" y="691795"/>
                </a:lnTo>
                <a:lnTo>
                  <a:pt x="301434" y="676633"/>
                </a:lnTo>
                <a:lnTo>
                  <a:pt x="253937" y="658599"/>
                </a:lnTo>
                <a:lnTo>
                  <a:pt x="209592" y="637872"/>
                </a:lnTo>
                <a:lnTo>
                  <a:pt x="168687" y="614633"/>
                </a:lnTo>
                <a:lnTo>
                  <a:pt x="131512" y="589065"/>
                </a:lnTo>
                <a:lnTo>
                  <a:pt x="98356" y="561348"/>
                </a:lnTo>
                <a:lnTo>
                  <a:pt x="69507" y="531662"/>
                </a:lnTo>
                <a:lnTo>
                  <a:pt x="45255" y="500189"/>
                </a:lnTo>
                <a:lnTo>
                  <a:pt x="25889" y="467110"/>
                </a:lnTo>
                <a:lnTo>
                  <a:pt x="2973" y="396856"/>
                </a:lnTo>
                <a:lnTo>
                  <a:pt x="0" y="360044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886445" y="6113475"/>
            <a:ext cx="570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ka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go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i  Adi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59408" y="659765"/>
            <a:ext cx="1008380" cy="576580"/>
          </a:xfrm>
          <a:custGeom>
            <a:avLst/>
            <a:gdLst/>
            <a:ahLst/>
            <a:cxnLst/>
            <a:rect l="l" t="t" r="r" b="b"/>
            <a:pathLst>
              <a:path w="1008380" h="576580">
                <a:moveTo>
                  <a:pt x="0" y="288036"/>
                </a:moveTo>
                <a:lnTo>
                  <a:pt x="13312" y="221975"/>
                </a:lnTo>
                <a:lnTo>
                  <a:pt x="51233" y="161341"/>
                </a:lnTo>
                <a:lnTo>
                  <a:pt x="78477" y="133599"/>
                </a:lnTo>
                <a:lnTo>
                  <a:pt x="110737" y="107861"/>
                </a:lnTo>
                <a:lnTo>
                  <a:pt x="147637" y="84343"/>
                </a:lnTo>
                <a:lnTo>
                  <a:pt x="188798" y="63261"/>
                </a:lnTo>
                <a:lnTo>
                  <a:pt x="233841" y="44830"/>
                </a:lnTo>
                <a:lnTo>
                  <a:pt x="282389" y="29267"/>
                </a:lnTo>
                <a:lnTo>
                  <a:pt x="334064" y="16786"/>
                </a:lnTo>
                <a:lnTo>
                  <a:pt x="388486" y="7604"/>
                </a:lnTo>
                <a:lnTo>
                  <a:pt x="445279" y="1937"/>
                </a:lnTo>
                <a:lnTo>
                  <a:pt x="504062" y="0"/>
                </a:lnTo>
                <a:lnTo>
                  <a:pt x="562846" y="1937"/>
                </a:lnTo>
                <a:lnTo>
                  <a:pt x="619639" y="7604"/>
                </a:lnTo>
                <a:lnTo>
                  <a:pt x="674061" y="16786"/>
                </a:lnTo>
                <a:lnTo>
                  <a:pt x="725736" y="29267"/>
                </a:lnTo>
                <a:lnTo>
                  <a:pt x="774284" y="44830"/>
                </a:lnTo>
                <a:lnTo>
                  <a:pt x="819327" y="63261"/>
                </a:lnTo>
                <a:lnTo>
                  <a:pt x="860488" y="84343"/>
                </a:lnTo>
                <a:lnTo>
                  <a:pt x="897388" y="107861"/>
                </a:lnTo>
                <a:lnTo>
                  <a:pt x="929648" y="133599"/>
                </a:lnTo>
                <a:lnTo>
                  <a:pt x="956892" y="161341"/>
                </a:lnTo>
                <a:lnTo>
                  <a:pt x="994813" y="221975"/>
                </a:lnTo>
                <a:lnTo>
                  <a:pt x="1008125" y="288036"/>
                </a:lnTo>
                <a:lnTo>
                  <a:pt x="1004734" y="321613"/>
                </a:lnTo>
                <a:lnTo>
                  <a:pt x="994813" y="354056"/>
                </a:lnTo>
                <a:lnTo>
                  <a:pt x="956892" y="414674"/>
                </a:lnTo>
                <a:lnTo>
                  <a:pt x="929648" y="442415"/>
                </a:lnTo>
                <a:lnTo>
                  <a:pt x="897388" y="468156"/>
                </a:lnTo>
                <a:lnTo>
                  <a:pt x="860488" y="491680"/>
                </a:lnTo>
                <a:lnTo>
                  <a:pt x="819327" y="512770"/>
                </a:lnTo>
                <a:lnTo>
                  <a:pt x="774284" y="531210"/>
                </a:lnTo>
                <a:lnTo>
                  <a:pt x="725736" y="546782"/>
                </a:lnTo>
                <a:lnTo>
                  <a:pt x="674061" y="559271"/>
                </a:lnTo>
                <a:lnTo>
                  <a:pt x="619639" y="568460"/>
                </a:lnTo>
                <a:lnTo>
                  <a:pt x="562846" y="574133"/>
                </a:lnTo>
                <a:lnTo>
                  <a:pt x="504062" y="576072"/>
                </a:lnTo>
                <a:lnTo>
                  <a:pt x="445279" y="574133"/>
                </a:lnTo>
                <a:lnTo>
                  <a:pt x="388486" y="568460"/>
                </a:lnTo>
                <a:lnTo>
                  <a:pt x="334064" y="559271"/>
                </a:lnTo>
                <a:lnTo>
                  <a:pt x="282389" y="546782"/>
                </a:lnTo>
                <a:lnTo>
                  <a:pt x="233841" y="531210"/>
                </a:lnTo>
                <a:lnTo>
                  <a:pt x="188798" y="512770"/>
                </a:lnTo>
                <a:lnTo>
                  <a:pt x="147637" y="491680"/>
                </a:lnTo>
                <a:lnTo>
                  <a:pt x="110737" y="468156"/>
                </a:lnTo>
                <a:lnTo>
                  <a:pt x="78477" y="442415"/>
                </a:lnTo>
                <a:lnTo>
                  <a:pt x="51233" y="414674"/>
                </a:lnTo>
                <a:lnTo>
                  <a:pt x="13312" y="354056"/>
                </a:lnTo>
                <a:lnTo>
                  <a:pt x="0" y="28803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35632" y="749553"/>
            <a:ext cx="457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uye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oyad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72000" y="504062"/>
            <a:ext cx="864235" cy="476884"/>
          </a:xfrm>
          <a:custGeom>
            <a:avLst/>
            <a:gdLst/>
            <a:ahLst/>
            <a:cxnLst/>
            <a:rect l="l" t="t" r="r" b="b"/>
            <a:pathLst>
              <a:path w="864235" h="476884">
                <a:moveTo>
                  <a:pt x="0" y="238378"/>
                </a:moveTo>
                <a:lnTo>
                  <a:pt x="15432" y="174992"/>
                </a:lnTo>
                <a:lnTo>
                  <a:pt x="58984" y="118044"/>
                </a:lnTo>
                <a:lnTo>
                  <a:pt x="90018" y="92693"/>
                </a:lnTo>
                <a:lnTo>
                  <a:pt x="126539" y="69802"/>
                </a:lnTo>
                <a:lnTo>
                  <a:pt x="168031" y="49655"/>
                </a:lnTo>
                <a:lnTo>
                  <a:pt x="213980" y="32535"/>
                </a:lnTo>
                <a:lnTo>
                  <a:pt x="263872" y="18726"/>
                </a:lnTo>
                <a:lnTo>
                  <a:pt x="317191" y="8511"/>
                </a:lnTo>
                <a:lnTo>
                  <a:pt x="373423" y="2175"/>
                </a:lnTo>
                <a:lnTo>
                  <a:pt x="432053" y="0"/>
                </a:lnTo>
                <a:lnTo>
                  <a:pt x="490684" y="2175"/>
                </a:lnTo>
                <a:lnTo>
                  <a:pt x="546916" y="8511"/>
                </a:lnTo>
                <a:lnTo>
                  <a:pt x="600235" y="18726"/>
                </a:lnTo>
                <a:lnTo>
                  <a:pt x="650127" y="32535"/>
                </a:lnTo>
                <a:lnTo>
                  <a:pt x="696076" y="49655"/>
                </a:lnTo>
                <a:lnTo>
                  <a:pt x="737568" y="69802"/>
                </a:lnTo>
                <a:lnTo>
                  <a:pt x="774089" y="92693"/>
                </a:lnTo>
                <a:lnTo>
                  <a:pt x="805123" y="118044"/>
                </a:lnTo>
                <a:lnTo>
                  <a:pt x="848675" y="174992"/>
                </a:lnTo>
                <a:lnTo>
                  <a:pt x="864108" y="238378"/>
                </a:lnTo>
                <a:lnTo>
                  <a:pt x="860164" y="270706"/>
                </a:lnTo>
                <a:lnTo>
                  <a:pt x="848675" y="301712"/>
                </a:lnTo>
                <a:lnTo>
                  <a:pt x="805123" y="358624"/>
                </a:lnTo>
                <a:lnTo>
                  <a:pt x="774089" y="383963"/>
                </a:lnTo>
                <a:lnTo>
                  <a:pt x="737568" y="406844"/>
                </a:lnTo>
                <a:lnTo>
                  <a:pt x="696076" y="426984"/>
                </a:lnTo>
                <a:lnTo>
                  <a:pt x="650127" y="444100"/>
                </a:lnTo>
                <a:lnTo>
                  <a:pt x="600235" y="457906"/>
                </a:lnTo>
                <a:lnTo>
                  <a:pt x="546916" y="468119"/>
                </a:lnTo>
                <a:lnTo>
                  <a:pt x="490684" y="474455"/>
                </a:lnTo>
                <a:lnTo>
                  <a:pt x="432053" y="476631"/>
                </a:lnTo>
                <a:lnTo>
                  <a:pt x="373423" y="474455"/>
                </a:lnTo>
                <a:lnTo>
                  <a:pt x="317191" y="468119"/>
                </a:lnTo>
                <a:lnTo>
                  <a:pt x="263872" y="457906"/>
                </a:lnTo>
                <a:lnTo>
                  <a:pt x="213980" y="444100"/>
                </a:lnTo>
                <a:lnTo>
                  <a:pt x="168031" y="426984"/>
                </a:lnTo>
                <a:lnTo>
                  <a:pt x="126539" y="406844"/>
                </a:lnTo>
                <a:lnTo>
                  <a:pt x="90018" y="383963"/>
                </a:lnTo>
                <a:lnTo>
                  <a:pt x="58984" y="358624"/>
                </a:lnTo>
                <a:lnTo>
                  <a:pt x="15432" y="301712"/>
                </a:lnTo>
                <a:lnTo>
                  <a:pt x="0" y="238378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800727" y="544195"/>
            <a:ext cx="40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r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200" u="sng" spc="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77535" y="908685"/>
            <a:ext cx="936625" cy="360045"/>
          </a:xfrm>
          <a:custGeom>
            <a:avLst/>
            <a:gdLst/>
            <a:ahLst/>
            <a:cxnLst/>
            <a:rect l="l" t="t" r="r" b="b"/>
            <a:pathLst>
              <a:path w="936625" h="360044">
                <a:moveTo>
                  <a:pt x="0" y="180086"/>
                </a:moveTo>
                <a:lnTo>
                  <a:pt x="19816" y="128081"/>
                </a:lnTo>
                <a:lnTo>
                  <a:pt x="75408" y="82035"/>
                </a:lnTo>
                <a:lnTo>
                  <a:pt x="114810" y="61943"/>
                </a:lnTo>
                <a:lnTo>
                  <a:pt x="160985" y="44178"/>
                </a:lnTo>
                <a:lnTo>
                  <a:pt x="213209" y="29017"/>
                </a:lnTo>
                <a:lnTo>
                  <a:pt x="270758" y="16740"/>
                </a:lnTo>
                <a:lnTo>
                  <a:pt x="332909" y="7626"/>
                </a:lnTo>
                <a:lnTo>
                  <a:pt x="398938" y="1952"/>
                </a:lnTo>
                <a:lnTo>
                  <a:pt x="468122" y="0"/>
                </a:lnTo>
                <a:lnTo>
                  <a:pt x="537274" y="1952"/>
                </a:lnTo>
                <a:lnTo>
                  <a:pt x="603277" y="7626"/>
                </a:lnTo>
                <a:lnTo>
                  <a:pt x="665407" y="16740"/>
                </a:lnTo>
                <a:lnTo>
                  <a:pt x="722940" y="29017"/>
                </a:lnTo>
                <a:lnTo>
                  <a:pt x="775152" y="44178"/>
                </a:lnTo>
                <a:lnTo>
                  <a:pt x="821318" y="61943"/>
                </a:lnTo>
                <a:lnTo>
                  <a:pt x="860714" y="82035"/>
                </a:lnTo>
                <a:lnTo>
                  <a:pt x="892616" y="104173"/>
                </a:lnTo>
                <a:lnTo>
                  <a:pt x="931042" y="153478"/>
                </a:lnTo>
                <a:lnTo>
                  <a:pt x="936116" y="180086"/>
                </a:lnTo>
                <a:lnTo>
                  <a:pt x="931042" y="206690"/>
                </a:lnTo>
                <a:lnTo>
                  <a:pt x="916300" y="232079"/>
                </a:lnTo>
                <a:lnTo>
                  <a:pt x="860714" y="278098"/>
                </a:lnTo>
                <a:lnTo>
                  <a:pt x="821318" y="298173"/>
                </a:lnTo>
                <a:lnTo>
                  <a:pt x="775152" y="315921"/>
                </a:lnTo>
                <a:lnTo>
                  <a:pt x="722940" y="331065"/>
                </a:lnTo>
                <a:lnTo>
                  <a:pt x="665407" y="343327"/>
                </a:lnTo>
                <a:lnTo>
                  <a:pt x="603277" y="352429"/>
                </a:lnTo>
                <a:lnTo>
                  <a:pt x="537274" y="358094"/>
                </a:lnTo>
                <a:lnTo>
                  <a:pt x="468122" y="360044"/>
                </a:lnTo>
                <a:lnTo>
                  <a:pt x="398938" y="358094"/>
                </a:lnTo>
                <a:lnTo>
                  <a:pt x="332909" y="352429"/>
                </a:lnTo>
                <a:lnTo>
                  <a:pt x="270758" y="343327"/>
                </a:lnTo>
                <a:lnTo>
                  <a:pt x="213209" y="331065"/>
                </a:lnTo>
                <a:lnTo>
                  <a:pt x="160985" y="315921"/>
                </a:lnTo>
                <a:lnTo>
                  <a:pt x="114810" y="298173"/>
                </a:lnTo>
                <a:lnTo>
                  <a:pt x="75408" y="278098"/>
                </a:lnTo>
                <a:lnTo>
                  <a:pt x="43502" y="255974"/>
                </a:lnTo>
                <a:lnTo>
                  <a:pt x="5074" y="206690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26202" y="981913"/>
            <a:ext cx="442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cadde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26911" y="618998"/>
            <a:ext cx="965835" cy="450215"/>
          </a:xfrm>
          <a:custGeom>
            <a:avLst/>
            <a:gdLst/>
            <a:ahLst/>
            <a:cxnLst/>
            <a:rect l="l" t="t" r="r" b="b"/>
            <a:pathLst>
              <a:path w="965834" h="450215">
                <a:moveTo>
                  <a:pt x="0" y="225043"/>
                </a:moveTo>
                <a:lnTo>
                  <a:pt x="17246" y="165202"/>
                </a:lnTo>
                <a:lnTo>
                  <a:pt x="65917" y="111440"/>
                </a:lnTo>
                <a:lnTo>
                  <a:pt x="100600" y="87507"/>
                </a:lnTo>
                <a:lnTo>
                  <a:pt x="141414" y="65897"/>
                </a:lnTo>
                <a:lnTo>
                  <a:pt x="187784" y="46877"/>
                </a:lnTo>
                <a:lnTo>
                  <a:pt x="239136" y="30715"/>
                </a:lnTo>
                <a:lnTo>
                  <a:pt x="294893" y="17678"/>
                </a:lnTo>
                <a:lnTo>
                  <a:pt x="354482" y="8035"/>
                </a:lnTo>
                <a:lnTo>
                  <a:pt x="417327" y="2053"/>
                </a:lnTo>
                <a:lnTo>
                  <a:pt x="482854" y="0"/>
                </a:lnTo>
                <a:lnTo>
                  <a:pt x="548350" y="2053"/>
                </a:lnTo>
                <a:lnTo>
                  <a:pt x="611171" y="8035"/>
                </a:lnTo>
                <a:lnTo>
                  <a:pt x="670740" y="17678"/>
                </a:lnTo>
                <a:lnTo>
                  <a:pt x="726482" y="30715"/>
                </a:lnTo>
                <a:lnTo>
                  <a:pt x="777821" y="46877"/>
                </a:lnTo>
                <a:lnTo>
                  <a:pt x="824182" y="65897"/>
                </a:lnTo>
                <a:lnTo>
                  <a:pt x="864989" y="87507"/>
                </a:lnTo>
                <a:lnTo>
                  <a:pt x="899668" y="111440"/>
                </a:lnTo>
                <a:lnTo>
                  <a:pt x="927641" y="137427"/>
                </a:lnTo>
                <a:lnTo>
                  <a:pt x="961173" y="194497"/>
                </a:lnTo>
                <a:lnTo>
                  <a:pt x="965581" y="225043"/>
                </a:lnTo>
                <a:lnTo>
                  <a:pt x="961173" y="255593"/>
                </a:lnTo>
                <a:lnTo>
                  <a:pt x="948335" y="284894"/>
                </a:lnTo>
                <a:lnTo>
                  <a:pt x="899668" y="338680"/>
                </a:lnTo>
                <a:lnTo>
                  <a:pt x="864989" y="362628"/>
                </a:lnTo>
                <a:lnTo>
                  <a:pt x="824182" y="384254"/>
                </a:lnTo>
                <a:lnTo>
                  <a:pt x="777821" y="403290"/>
                </a:lnTo>
                <a:lnTo>
                  <a:pt x="726482" y="419466"/>
                </a:lnTo>
                <a:lnTo>
                  <a:pt x="670740" y="432516"/>
                </a:lnTo>
                <a:lnTo>
                  <a:pt x="611171" y="442169"/>
                </a:lnTo>
                <a:lnTo>
                  <a:pt x="548350" y="448158"/>
                </a:lnTo>
                <a:lnTo>
                  <a:pt x="482854" y="450214"/>
                </a:lnTo>
                <a:lnTo>
                  <a:pt x="417327" y="448158"/>
                </a:lnTo>
                <a:lnTo>
                  <a:pt x="354482" y="442169"/>
                </a:lnTo>
                <a:lnTo>
                  <a:pt x="294893" y="432516"/>
                </a:lnTo>
                <a:lnTo>
                  <a:pt x="239136" y="419466"/>
                </a:lnTo>
                <a:lnTo>
                  <a:pt x="187784" y="403290"/>
                </a:lnTo>
                <a:lnTo>
                  <a:pt x="141414" y="384254"/>
                </a:lnTo>
                <a:lnTo>
                  <a:pt x="100600" y="362628"/>
                </a:lnTo>
                <a:lnTo>
                  <a:pt x="65917" y="338680"/>
                </a:lnTo>
                <a:lnTo>
                  <a:pt x="37941" y="312679"/>
                </a:lnTo>
                <a:lnTo>
                  <a:pt x="4407" y="255593"/>
                </a:lnTo>
                <a:lnTo>
                  <a:pt x="0" y="225043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255765" y="737057"/>
            <a:ext cx="5124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07891" y="1340738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4">
                <a:moveTo>
                  <a:pt x="0" y="180086"/>
                </a:moveTo>
                <a:lnTo>
                  <a:pt x="18291" y="128081"/>
                </a:lnTo>
                <a:lnTo>
                  <a:pt x="69602" y="82035"/>
                </a:lnTo>
                <a:lnTo>
                  <a:pt x="105970" y="61943"/>
                </a:lnTo>
                <a:lnTo>
                  <a:pt x="148588" y="44178"/>
                </a:lnTo>
                <a:lnTo>
                  <a:pt x="196788" y="29017"/>
                </a:lnTo>
                <a:lnTo>
                  <a:pt x="249903" y="16740"/>
                </a:lnTo>
                <a:lnTo>
                  <a:pt x="307265" y="7626"/>
                </a:lnTo>
                <a:lnTo>
                  <a:pt x="368204" y="1952"/>
                </a:lnTo>
                <a:lnTo>
                  <a:pt x="432054" y="0"/>
                </a:lnTo>
                <a:lnTo>
                  <a:pt x="495903" y="1952"/>
                </a:lnTo>
                <a:lnTo>
                  <a:pt x="556842" y="7626"/>
                </a:lnTo>
                <a:lnTo>
                  <a:pt x="614204" y="16740"/>
                </a:lnTo>
                <a:lnTo>
                  <a:pt x="667319" y="29017"/>
                </a:lnTo>
                <a:lnTo>
                  <a:pt x="715519" y="44178"/>
                </a:lnTo>
                <a:lnTo>
                  <a:pt x="758137" y="61943"/>
                </a:lnTo>
                <a:lnTo>
                  <a:pt x="794505" y="82035"/>
                </a:lnTo>
                <a:lnTo>
                  <a:pt x="845816" y="128081"/>
                </a:lnTo>
                <a:lnTo>
                  <a:pt x="864108" y="180086"/>
                </a:lnTo>
                <a:lnTo>
                  <a:pt x="859423" y="206690"/>
                </a:lnTo>
                <a:lnTo>
                  <a:pt x="845816" y="232079"/>
                </a:lnTo>
                <a:lnTo>
                  <a:pt x="794505" y="278098"/>
                </a:lnTo>
                <a:lnTo>
                  <a:pt x="758137" y="298173"/>
                </a:lnTo>
                <a:lnTo>
                  <a:pt x="715519" y="315921"/>
                </a:lnTo>
                <a:lnTo>
                  <a:pt x="667319" y="331065"/>
                </a:lnTo>
                <a:lnTo>
                  <a:pt x="614204" y="343327"/>
                </a:lnTo>
                <a:lnTo>
                  <a:pt x="556842" y="352429"/>
                </a:lnTo>
                <a:lnTo>
                  <a:pt x="495903" y="358094"/>
                </a:lnTo>
                <a:lnTo>
                  <a:pt x="432054" y="360045"/>
                </a:lnTo>
                <a:lnTo>
                  <a:pt x="368204" y="358094"/>
                </a:lnTo>
                <a:lnTo>
                  <a:pt x="307265" y="352429"/>
                </a:lnTo>
                <a:lnTo>
                  <a:pt x="249903" y="343327"/>
                </a:lnTo>
                <a:lnTo>
                  <a:pt x="196788" y="331065"/>
                </a:lnTo>
                <a:lnTo>
                  <a:pt x="148588" y="315921"/>
                </a:lnTo>
                <a:lnTo>
                  <a:pt x="105970" y="298173"/>
                </a:lnTo>
                <a:lnTo>
                  <a:pt x="69602" y="278098"/>
                </a:lnTo>
                <a:lnTo>
                  <a:pt x="18291" y="232079"/>
                </a:lnTo>
                <a:lnTo>
                  <a:pt x="0" y="180086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927094" y="1414398"/>
            <a:ext cx="42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sokak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72225" y="1700783"/>
            <a:ext cx="648335" cy="332740"/>
          </a:xfrm>
          <a:custGeom>
            <a:avLst/>
            <a:gdLst/>
            <a:ahLst/>
            <a:cxnLst/>
            <a:rect l="l" t="t" r="r" b="b"/>
            <a:pathLst>
              <a:path w="648334" h="332739">
                <a:moveTo>
                  <a:pt x="0" y="166369"/>
                </a:moveTo>
                <a:lnTo>
                  <a:pt x="20267" y="108343"/>
                </a:lnTo>
                <a:lnTo>
                  <a:pt x="76190" y="59205"/>
                </a:lnTo>
                <a:lnTo>
                  <a:pt x="115236" y="39148"/>
                </a:lnTo>
                <a:lnTo>
                  <a:pt x="160452" y="22728"/>
                </a:lnTo>
                <a:lnTo>
                  <a:pt x="210924" y="10415"/>
                </a:lnTo>
                <a:lnTo>
                  <a:pt x="265737" y="2682"/>
                </a:lnTo>
                <a:lnTo>
                  <a:pt x="323976" y="0"/>
                </a:lnTo>
                <a:lnTo>
                  <a:pt x="382220" y="2682"/>
                </a:lnTo>
                <a:lnTo>
                  <a:pt x="437045" y="10415"/>
                </a:lnTo>
                <a:lnTo>
                  <a:pt x="487534" y="22728"/>
                </a:lnTo>
                <a:lnTo>
                  <a:pt x="532770" y="39148"/>
                </a:lnTo>
                <a:lnTo>
                  <a:pt x="571837" y="59205"/>
                </a:lnTo>
                <a:lnTo>
                  <a:pt x="603819" y="82427"/>
                </a:lnTo>
                <a:lnTo>
                  <a:pt x="642857" y="136481"/>
                </a:lnTo>
                <a:lnTo>
                  <a:pt x="648080" y="166369"/>
                </a:lnTo>
                <a:lnTo>
                  <a:pt x="642857" y="196258"/>
                </a:lnTo>
                <a:lnTo>
                  <a:pt x="627797" y="224396"/>
                </a:lnTo>
                <a:lnTo>
                  <a:pt x="571837" y="273534"/>
                </a:lnTo>
                <a:lnTo>
                  <a:pt x="532770" y="293591"/>
                </a:lnTo>
                <a:lnTo>
                  <a:pt x="487534" y="310011"/>
                </a:lnTo>
                <a:lnTo>
                  <a:pt x="437045" y="322324"/>
                </a:lnTo>
                <a:lnTo>
                  <a:pt x="382220" y="330057"/>
                </a:lnTo>
                <a:lnTo>
                  <a:pt x="323976" y="332739"/>
                </a:lnTo>
                <a:lnTo>
                  <a:pt x="265737" y="330057"/>
                </a:lnTo>
                <a:lnTo>
                  <a:pt x="210924" y="322324"/>
                </a:lnTo>
                <a:lnTo>
                  <a:pt x="160452" y="310011"/>
                </a:lnTo>
                <a:lnTo>
                  <a:pt x="115236" y="293591"/>
                </a:lnTo>
                <a:lnTo>
                  <a:pt x="76190" y="273534"/>
                </a:lnTo>
                <a:lnTo>
                  <a:pt x="44228" y="250312"/>
                </a:lnTo>
                <a:lnTo>
                  <a:pt x="5219" y="196258"/>
                </a:lnTo>
                <a:lnTo>
                  <a:pt x="0" y="166369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581647" y="1760677"/>
            <a:ext cx="229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kat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83705" y="1152525"/>
            <a:ext cx="1024890" cy="476250"/>
          </a:xfrm>
          <a:custGeom>
            <a:avLst/>
            <a:gdLst/>
            <a:ahLst/>
            <a:cxnLst/>
            <a:rect l="l" t="t" r="r" b="b"/>
            <a:pathLst>
              <a:path w="1024890" h="476250">
                <a:moveTo>
                  <a:pt x="0" y="238125"/>
                </a:moveTo>
                <a:lnTo>
                  <a:pt x="15646" y="179472"/>
                </a:lnTo>
                <a:lnTo>
                  <a:pt x="60024" y="126155"/>
                </a:lnTo>
                <a:lnTo>
                  <a:pt x="91787" y="102053"/>
                </a:lnTo>
                <a:lnTo>
                  <a:pt x="129293" y="79952"/>
                </a:lnTo>
                <a:lnTo>
                  <a:pt x="172062" y="60076"/>
                </a:lnTo>
                <a:lnTo>
                  <a:pt x="219615" y="42647"/>
                </a:lnTo>
                <a:lnTo>
                  <a:pt x="271470" y="27888"/>
                </a:lnTo>
                <a:lnTo>
                  <a:pt x="327147" y="16021"/>
                </a:lnTo>
                <a:lnTo>
                  <a:pt x="386168" y="7269"/>
                </a:lnTo>
                <a:lnTo>
                  <a:pt x="448051" y="1854"/>
                </a:lnTo>
                <a:lnTo>
                  <a:pt x="512318" y="0"/>
                </a:lnTo>
                <a:lnTo>
                  <a:pt x="576584" y="1854"/>
                </a:lnTo>
                <a:lnTo>
                  <a:pt x="638467" y="7269"/>
                </a:lnTo>
                <a:lnTo>
                  <a:pt x="697488" y="16021"/>
                </a:lnTo>
                <a:lnTo>
                  <a:pt x="753165" y="27888"/>
                </a:lnTo>
                <a:lnTo>
                  <a:pt x="805020" y="42647"/>
                </a:lnTo>
                <a:lnTo>
                  <a:pt x="852573" y="60076"/>
                </a:lnTo>
                <a:lnTo>
                  <a:pt x="895342" y="79952"/>
                </a:lnTo>
                <a:lnTo>
                  <a:pt x="932848" y="102053"/>
                </a:lnTo>
                <a:lnTo>
                  <a:pt x="964611" y="126155"/>
                </a:lnTo>
                <a:lnTo>
                  <a:pt x="1008989" y="179472"/>
                </a:lnTo>
                <a:lnTo>
                  <a:pt x="1024636" y="238125"/>
                </a:lnTo>
                <a:lnTo>
                  <a:pt x="1020644" y="268006"/>
                </a:lnTo>
                <a:lnTo>
                  <a:pt x="1008989" y="296777"/>
                </a:lnTo>
                <a:lnTo>
                  <a:pt x="964611" y="350094"/>
                </a:lnTo>
                <a:lnTo>
                  <a:pt x="932848" y="374196"/>
                </a:lnTo>
                <a:lnTo>
                  <a:pt x="895342" y="396297"/>
                </a:lnTo>
                <a:lnTo>
                  <a:pt x="852573" y="416173"/>
                </a:lnTo>
                <a:lnTo>
                  <a:pt x="805020" y="433602"/>
                </a:lnTo>
                <a:lnTo>
                  <a:pt x="753165" y="448361"/>
                </a:lnTo>
                <a:lnTo>
                  <a:pt x="697488" y="460228"/>
                </a:lnTo>
                <a:lnTo>
                  <a:pt x="638467" y="468980"/>
                </a:lnTo>
                <a:lnTo>
                  <a:pt x="576584" y="474395"/>
                </a:lnTo>
                <a:lnTo>
                  <a:pt x="512318" y="476250"/>
                </a:lnTo>
                <a:lnTo>
                  <a:pt x="448051" y="474395"/>
                </a:lnTo>
                <a:lnTo>
                  <a:pt x="386168" y="468980"/>
                </a:lnTo>
                <a:lnTo>
                  <a:pt x="327147" y="460228"/>
                </a:lnTo>
                <a:lnTo>
                  <a:pt x="271470" y="448361"/>
                </a:lnTo>
                <a:lnTo>
                  <a:pt x="219615" y="433602"/>
                </a:lnTo>
                <a:lnTo>
                  <a:pt x="172062" y="416173"/>
                </a:lnTo>
                <a:lnTo>
                  <a:pt x="129293" y="396297"/>
                </a:lnTo>
                <a:lnTo>
                  <a:pt x="91787" y="374196"/>
                </a:lnTo>
                <a:lnTo>
                  <a:pt x="60024" y="350094"/>
                </a:lnTo>
                <a:lnTo>
                  <a:pt x="15646" y="296777"/>
                </a:lnTo>
                <a:lnTo>
                  <a:pt x="0" y="23812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517640" y="1283919"/>
            <a:ext cx="5613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ll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79901" y="1772792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216027"/>
                </a:moveTo>
                <a:lnTo>
                  <a:pt x="16719" y="158617"/>
                </a:lnTo>
                <a:lnTo>
                  <a:pt x="63904" y="107018"/>
                </a:lnTo>
                <a:lnTo>
                  <a:pt x="97528" y="84042"/>
                </a:lnTo>
                <a:lnTo>
                  <a:pt x="137096" y="63293"/>
                </a:lnTo>
                <a:lnTo>
                  <a:pt x="182051" y="45028"/>
                </a:lnTo>
                <a:lnTo>
                  <a:pt x="231836" y="29506"/>
                </a:lnTo>
                <a:lnTo>
                  <a:pt x="285892" y="16984"/>
                </a:lnTo>
                <a:lnTo>
                  <a:pt x="343664" y="7720"/>
                </a:lnTo>
                <a:lnTo>
                  <a:pt x="404593" y="1973"/>
                </a:lnTo>
                <a:lnTo>
                  <a:pt x="468122" y="0"/>
                </a:lnTo>
                <a:lnTo>
                  <a:pt x="531621" y="1973"/>
                </a:lnTo>
                <a:lnTo>
                  <a:pt x="592526" y="7720"/>
                </a:lnTo>
                <a:lnTo>
                  <a:pt x="650277" y="16984"/>
                </a:lnTo>
                <a:lnTo>
                  <a:pt x="704318" y="29506"/>
                </a:lnTo>
                <a:lnTo>
                  <a:pt x="754090" y="45028"/>
                </a:lnTo>
                <a:lnTo>
                  <a:pt x="799036" y="63293"/>
                </a:lnTo>
                <a:lnTo>
                  <a:pt x="838597" y="84042"/>
                </a:lnTo>
                <a:lnTo>
                  <a:pt x="872217" y="107018"/>
                </a:lnTo>
                <a:lnTo>
                  <a:pt x="919398" y="158617"/>
                </a:lnTo>
                <a:lnTo>
                  <a:pt x="936116" y="216027"/>
                </a:lnTo>
                <a:lnTo>
                  <a:pt x="931844" y="245355"/>
                </a:lnTo>
                <a:lnTo>
                  <a:pt x="919398" y="273480"/>
                </a:lnTo>
                <a:lnTo>
                  <a:pt x="872217" y="325091"/>
                </a:lnTo>
                <a:lnTo>
                  <a:pt x="838597" y="348065"/>
                </a:lnTo>
                <a:lnTo>
                  <a:pt x="799036" y="368808"/>
                </a:lnTo>
                <a:lnTo>
                  <a:pt x="754090" y="387063"/>
                </a:lnTo>
                <a:lnTo>
                  <a:pt x="704318" y="402575"/>
                </a:lnTo>
                <a:lnTo>
                  <a:pt x="650277" y="415087"/>
                </a:lnTo>
                <a:lnTo>
                  <a:pt x="592526" y="424342"/>
                </a:lnTo>
                <a:lnTo>
                  <a:pt x="531621" y="430083"/>
                </a:lnTo>
                <a:lnTo>
                  <a:pt x="468122" y="432054"/>
                </a:lnTo>
                <a:lnTo>
                  <a:pt x="404593" y="430083"/>
                </a:lnTo>
                <a:lnTo>
                  <a:pt x="343664" y="424342"/>
                </a:lnTo>
                <a:lnTo>
                  <a:pt x="285892" y="415087"/>
                </a:lnTo>
                <a:lnTo>
                  <a:pt x="231836" y="402575"/>
                </a:lnTo>
                <a:lnTo>
                  <a:pt x="182051" y="387063"/>
                </a:lnTo>
                <a:lnTo>
                  <a:pt x="137096" y="368807"/>
                </a:lnTo>
                <a:lnTo>
                  <a:pt x="97528" y="348065"/>
                </a:lnTo>
                <a:lnTo>
                  <a:pt x="63904" y="325091"/>
                </a:lnTo>
                <a:lnTo>
                  <a:pt x="16719" y="273480"/>
                </a:lnTo>
                <a:lnTo>
                  <a:pt x="0" y="216027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19498" y="1882521"/>
            <a:ext cx="259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44234" y="2132838"/>
            <a:ext cx="648335" cy="360045"/>
          </a:xfrm>
          <a:custGeom>
            <a:avLst/>
            <a:gdLst/>
            <a:ahLst/>
            <a:cxnLst/>
            <a:rect l="l" t="t" r="r" b="b"/>
            <a:pathLst>
              <a:path w="648334" h="360044">
                <a:moveTo>
                  <a:pt x="0" y="180086"/>
                </a:moveTo>
                <a:lnTo>
                  <a:pt x="20267" y="117255"/>
                </a:lnTo>
                <a:lnTo>
                  <a:pt x="76190" y="64066"/>
                </a:lnTo>
                <a:lnTo>
                  <a:pt x="115236" y="42359"/>
                </a:lnTo>
                <a:lnTo>
                  <a:pt x="160452" y="24590"/>
                </a:lnTo>
                <a:lnTo>
                  <a:pt x="210924" y="11268"/>
                </a:lnTo>
                <a:lnTo>
                  <a:pt x="265737" y="2902"/>
                </a:lnTo>
                <a:lnTo>
                  <a:pt x="323976" y="0"/>
                </a:lnTo>
                <a:lnTo>
                  <a:pt x="382220" y="2902"/>
                </a:lnTo>
                <a:lnTo>
                  <a:pt x="437045" y="11268"/>
                </a:lnTo>
                <a:lnTo>
                  <a:pt x="487534" y="24590"/>
                </a:lnTo>
                <a:lnTo>
                  <a:pt x="532770" y="42359"/>
                </a:lnTo>
                <a:lnTo>
                  <a:pt x="571837" y="64066"/>
                </a:lnTo>
                <a:lnTo>
                  <a:pt x="603819" y="89201"/>
                </a:lnTo>
                <a:lnTo>
                  <a:pt x="642857" y="147719"/>
                </a:lnTo>
                <a:lnTo>
                  <a:pt x="648081" y="180086"/>
                </a:lnTo>
                <a:lnTo>
                  <a:pt x="642857" y="212414"/>
                </a:lnTo>
                <a:lnTo>
                  <a:pt x="627797" y="242849"/>
                </a:lnTo>
                <a:lnTo>
                  <a:pt x="571837" y="296000"/>
                </a:lnTo>
                <a:lnTo>
                  <a:pt x="532770" y="317696"/>
                </a:lnTo>
                <a:lnTo>
                  <a:pt x="487534" y="335458"/>
                </a:lnTo>
                <a:lnTo>
                  <a:pt x="437045" y="348777"/>
                </a:lnTo>
                <a:lnTo>
                  <a:pt x="382220" y="357143"/>
                </a:lnTo>
                <a:lnTo>
                  <a:pt x="323976" y="360045"/>
                </a:lnTo>
                <a:lnTo>
                  <a:pt x="265737" y="357143"/>
                </a:lnTo>
                <a:lnTo>
                  <a:pt x="210924" y="348777"/>
                </a:lnTo>
                <a:lnTo>
                  <a:pt x="160452" y="335458"/>
                </a:lnTo>
                <a:lnTo>
                  <a:pt x="115236" y="317696"/>
                </a:lnTo>
                <a:lnTo>
                  <a:pt x="76190" y="296000"/>
                </a:lnTo>
                <a:lnTo>
                  <a:pt x="44228" y="270881"/>
                </a:lnTo>
                <a:lnTo>
                  <a:pt x="5219" y="212414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720967" y="2206574"/>
            <a:ext cx="990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93159" y="777748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90">
                <a:moveTo>
                  <a:pt x="0" y="251967"/>
                </a:moveTo>
                <a:lnTo>
                  <a:pt x="14294" y="189915"/>
                </a:lnTo>
                <a:lnTo>
                  <a:pt x="54837" y="133501"/>
                </a:lnTo>
                <a:lnTo>
                  <a:pt x="83854" y="107998"/>
                </a:lnTo>
                <a:lnTo>
                  <a:pt x="118118" y="84612"/>
                </a:lnTo>
                <a:lnTo>
                  <a:pt x="157189" y="63579"/>
                </a:lnTo>
                <a:lnTo>
                  <a:pt x="200628" y="45135"/>
                </a:lnTo>
                <a:lnTo>
                  <a:pt x="247997" y="29515"/>
                </a:lnTo>
                <a:lnTo>
                  <a:pt x="298857" y="16956"/>
                </a:lnTo>
                <a:lnTo>
                  <a:pt x="352769" y="7693"/>
                </a:lnTo>
                <a:lnTo>
                  <a:pt x="409294" y="1962"/>
                </a:lnTo>
                <a:lnTo>
                  <a:pt x="467994" y="0"/>
                </a:lnTo>
                <a:lnTo>
                  <a:pt x="526722" y="1962"/>
                </a:lnTo>
                <a:lnTo>
                  <a:pt x="583270" y="7693"/>
                </a:lnTo>
                <a:lnTo>
                  <a:pt x="637201" y="16956"/>
                </a:lnTo>
                <a:lnTo>
                  <a:pt x="688077" y="29515"/>
                </a:lnTo>
                <a:lnTo>
                  <a:pt x="735458" y="45135"/>
                </a:lnTo>
                <a:lnTo>
                  <a:pt x="778907" y="63579"/>
                </a:lnTo>
                <a:lnTo>
                  <a:pt x="817985" y="84612"/>
                </a:lnTo>
                <a:lnTo>
                  <a:pt x="852254" y="107998"/>
                </a:lnTo>
                <a:lnTo>
                  <a:pt x="881276" y="133501"/>
                </a:lnTo>
                <a:lnTo>
                  <a:pt x="921822" y="189915"/>
                </a:lnTo>
                <a:lnTo>
                  <a:pt x="936116" y="251967"/>
                </a:lnTo>
                <a:lnTo>
                  <a:pt x="932470" y="283583"/>
                </a:lnTo>
                <a:lnTo>
                  <a:pt x="921822" y="314028"/>
                </a:lnTo>
                <a:lnTo>
                  <a:pt x="881276" y="370463"/>
                </a:lnTo>
                <a:lnTo>
                  <a:pt x="852254" y="395979"/>
                </a:lnTo>
                <a:lnTo>
                  <a:pt x="817985" y="419379"/>
                </a:lnTo>
                <a:lnTo>
                  <a:pt x="778907" y="440427"/>
                </a:lnTo>
                <a:lnTo>
                  <a:pt x="735458" y="458886"/>
                </a:lnTo>
                <a:lnTo>
                  <a:pt x="688077" y="474518"/>
                </a:lnTo>
                <a:lnTo>
                  <a:pt x="637201" y="487089"/>
                </a:lnTo>
                <a:lnTo>
                  <a:pt x="583270" y="496361"/>
                </a:lnTo>
                <a:lnTo>
                  <a:pt x="526722" y="502098"/>
                </a:lnTo>
                <a:lnTo>
                  <a:pt x="467994" y="504063"/>
                </a:lnTo>
                <a:lnTo>
                  <a:pt x="409294" y="502098"/>
                </a:lnTo>
                <a:lnTo>
                  <a:pt x="352769" y="496361"/>
                </a:lnTo>
                <a:lnTo>
                  <a:pt x="298857" y="487089"/>
                </a:lnTo>
                <a:lnTo>
                  <a:pt x="247997" y="474518"/>
                </a:lnTo>
                <a:lnTo>
                  <a:pt x="200628" y="458886"/>
                </a:lnTo>
                <a:lnTo>
                  <a:pt x="157189" y="440427"/>
                </a:lnTo>
                <a:lnTo>
                  <a:pt x="118118" y="419379"/>
                </a:lnTo>
                <a:lnTo>
                  <a:pt x="83854" y="395979"/>
                </a:lnTo>
                <a:lnTo>
                  <a:pt x="54837" y="370463"/>
                </a:lnTo>
                <a:lnTo>
                  <a:pt x="14294" y="314028"/>
                </a:lnTo>
                <a:lnTo>
                  <a:pt x="0" y="251967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962527" y="831596"/>
            <a:ext cx="39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po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sta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odu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03829" y="3140964"/>
            <a:ext cx="1080135" cy="504190"/>
          </a:xfrm>
          <a:custGeom>
            <a:avLst/>
            <a:gdLst/>
            <a:ahLst/>
            <a:cxnLst/>
            <a:rect l="l" t="t" r="r" b="b"/>
            <a:pathLst>
              <a:path w="1080135" h="504189">
                <a:moveTo>
                  <a:pt x="0" y="252095"/>
                </a:moveTo>
                <a:lnTo>
                  <a:pt x="14264" y="194303"/>
                </a:lnTo>
                <a:lnTo>
                  <a:pt x="54896" y="141245"/>
                </a:lnTo>
                <a:lnTo>
                  <a:pt x="118655" y="94437"/>
                </a:lnTo>
                <a:lnTo>
                  <a:pt x="158194" y="73850"/>
                </a:lnTo>
                <a:lnTo>
                  <a:pt x="202299" y="55393"/>
                </a:lnTo>
                <a:lnTo>
                  <a:pt x="250565" y="39257"/>
                </a:lnTo>
                <a:lnTo>
                  <a:pt x="302587" y="25629"/>
                </a:lnTo>
                <a:lnTo>
                  <a:pt x="357960" y="14700"/>
                </a:lnTo>
                <a:lnTo>
                  <a:pt x="416278" y="6659"/>
                </a:lnTo>
                <a:lnTo>
                  <a:pt x="477137" y="1696"/>
                </a:lnTo>
                <a:lnTo>
                  <a:pt x="540131" y="0"/>
                </a:lnTo>
                <a:lnTo>
                  <a:pt x="603099" y="1696"/>
                </a:lnTo>
                <a:lnTo>
                  <a:pt x="663936" y="6659"/>
                </a:lnTo>
                <a:lnTo>
                  <a:pt x="722236" y="14700"/>
                </a:lnTo>
                <a:lnTo>
                  <a:pt x="777593" y="25629"/>
                </a:lnTo>
                <a:lnTo>
                  <a:pt x="829603" y="39257"/>
                </a:lnTo>
                <a:lnTo>
                  <a:pt x="877859" y="55393"/>
                </a:lnTo>
                <a:lnTo>
                  <a:pt x="921956" y="73850"/>
                </a:lnTo>
                <a:lnTo>
                  <a:pt x="961489" y="94437"/>
                </a:lnTo>
                <a:lnTo>
                  <a:pt x="996053" y="116965"/>
                </a:lnTo>
                <a:lnTo>
                  <a:pt x="1048649" y="167088"/>
                </a:lnTo>
                <a:lnTo>
                  <a:pt x="1076501" y="222702"/>
                </a:lnTo>
                <a:lnTo>
                  <a:pt x="1080134" y="252095"/>
                </a:lnTo>
                <a:lnTo>
                  <a:pt x="1076501" y="281486"/>
                </a:lnTo>
                <a:lnTo>
                  <a:pt x="1065871" y="309879"/>
                </a:lnTo>
                <a:lnTo>
                  <a:pt x="1025241" y="362918"/>
                </a:lnTo>
                <a:lnTo>
                  <a:pt x="961489" y="409702"/>
                </a:lnTo>
                <a:lnTo>
                  <a:pt x="921956" y="430275"/>
                </a:lnTo>
                <a:lnTo>
                  <a:pt x="877859" y="448719"/>
                </a:lnTo>
                <a:lnTo>
                  <a:pt x="829603" y="464842"/>
                </a:lnTo>
                <a:lnTo>
                  <a:pt x="777593" y="478458"/>
                </a:lnTo>
                <a:lnTo>
                  <a:pt x="722236" y="489377"/>
                </a:lnTo>
                <a:lnTo>
                  <a:pt x="663936" y="497410"/>
                </a:lnTo>
                <a:lnTo>
                  <a:pt x="603099" y="502368"/>
                </a:lnTo>
                <a:lnTo>
                  <a:pt x="540131" y="504063"/>
                </a:lnTo>
                <a:lnTo>
                  <a:pt x="477137" y="502368"/>
                </a:lnTo>
                <a:lnTo>
                  <a:pt x="416278" y="497410"/>
                </a:lnTo>
                <a:lnTo>
                  <a:pt x="357960" y="489377"/>
                </a:lnTo>
                <a:lnTo>
                  <a:pt x="302587" y="478458"/>
                </a:lnTo>
                <a:lnTo>
                  <a:pt x="250565" y="464842"/>
                </a:lnTo>
                <a:lnTo>
                  <a:pt x="202299" y="448719"/>
                </a:lnTo>
                <a:lnTo>
                  <a:pt x="158194" y="430275"/>
                </a:lnTo>
                <a:lnTo>
                  <a:pt x="118655" y="409702"/>
                </a:lnTo>
                <a:lnTo>
                  <a:pt x="84087" y="387187"/>
                </a:lnTo>
                <a:lnTo>
                  <a:pt x="31487" y="337086"/>
                </a:lnTo>
                <a:lnTo>
                  <a:pt x="3633" y="281486"/>
                </a:lnTo>
                <a:lnTo>
                  <a:pt x="0" y="25209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521709" y="3195954"/>
            <a:ext cx="448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yayin 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40171" y="3140964"/>
            <a:ext cx="1008380" cy="504190"/>
          </a:xfrm>
          <a:custGeom>
            <a:avLst/>
            <a:gdLst/>
            <a:ahLst/>
            <a:cxnLst/>
            <a:rect l="l" t="t" r="r" b="b"/>
            <a:pathLst>
              <a:path w="1008379" h="504189">
                <a:moveTo>
                  <a:pt x="0" y="252095"/>
                </a:moveTo>
                <a:lnTo>
                  <a:pt x="15394" y="190034"/>
                </a:lnTo>
                <a:lnTo>
                  <a:pt x="59059" y="133599"/>
                </a:lnTo>
                <a:lnTo>
                  <a:pt x="90311" y="108083"/>
                </a:lnTo>
                <a:lnTo>
                  <a:pt x="127214" y="84683"/>
                </a:lnTo>
                <a:lnTo>
                  <a:pt x="169295" y="63635"/>
                </a:lnTo>
                <a:lnTo>
                  <a:pt x="216081" y="45176"/>
                </a:lnTo>
                <a:lnTo>
                  <a:pt x="267101" y="29544"/>
                </a:lnTo>
                <a:lnTo>
                  <a:pt x="321881" y="16973"/>
                </a:lnTo>
                <a:lnTo>
                  <a:pt x="379950" y="7701"/>
                </a:lnTo>
                <a:lnTo>
                  <a:pt x="440834" y="1964"/>
                </a:lnTo>
                <a:lnTo>
                  <a:pt x="504063" y="0"/>
                </a:lnTo>
                <a:lnTo>
                  <a:pt x="567291" y="1964"/>
                </a:lnTo>
                <a:lnTo>
                  <a:pt x="628175" y="7701"/>
                </a:lnTo>
                <a:lnTo>
                  <a:pt x="686244" y="16973"/>
                </a:lnTo>
                <a:lnTo>
                  <a:pt x="741024" y="29544"/>
                </a:lnTo>
                <a:lnTo>
                  <a:pt x="792044" y="45176"/>
                </a:lnTo>
                <a:lnTo>
                  <a:pt x="838830" y="63635"/>
                </a:lnTo>
                <a:lnTo>
                  <a:pt x="880911" y="84683"/>
                </a:lnTo>
                <a:lnTo>
                  <a:pt x="917814" y="108083"/>
                </a:lnTo>
                <a:lnTo>
                  <a:pt x="949066" y="133599"/>
                </a:lnTo>
                <a:lnTo>
                  <a:pt x="992731" y="190034"/>
                </a:lnTo>
                <a:lnTo>
                  <a:pt x="1008126" y="252095"/>
                </a:lnTo>
                <a:lnTo>
                  <a:pt x="1004198" y="283707"/>
                </a:lnTo>
                <a:lnTo>
                  <a:pt x="992731" y="314147"/>
                </a:lnTo>
                <a:lnTo>
                  <a:pt x="949066" y="370561"/>
                </a:lnTo>
                <a:lnTo>
                  <a:pt x="917814" y="396064"/>
                </a:lnTo>
                <a:lnTo>
                  <a:pt x="880911" y="419450"/>
                </a:lnTo>
                <a:lnTo>
                  <a:pt x="838830" y="440483"/>
                </a:lnTo>
                <a:lnTo>
                  <a:pt x="792044" y="458927"/>
                </a:lnTo>
                <a:lnTo>
                  <a:pt x="741024" y="474547"/>
                </a:lnTo>
                <a:lnTo>
                  <a:pt x="686244" y="487106"/>
                </a:lnTo>
                <a:lnTo>
                  <a:pt x="628175" y="496369"/>
                </a:lnTo>
                <a:lnTo>
                  <a:pt x="567291" y="502100"/>
                </a:lnTo>
                <a:lnTo>
                  <a:pt x="504063" y="504063"/>
                </a:lnTo>
                <a:lnTo>
                  <a:pt x="440834" y="502100"/>
                </a:lnTo>
                <a:lnTo>
                  <a:pt x="379950" y="496369"/>
                </a:lnTo>
                <a:lnTo>
                  <a:pt x="321881" y="487106"/>
                </a:lnTo>
                <a:lnTo>
                  <a:pt x="267101" y="474547"/>
                </a:lnTo>
                <a:lnTo>
                  <a:pt x="216081" y="458927"/>
                </a:lnTo>
                <a:lnTo>
                  <a:pt x="169295" y="440483"/>
                </a:lnTo>
                <a:lnTo>
                  <a:pt x="127214" y="419450"/>
                </a:lnTo>
                <a:lnTo>
                  <a:pt x="90311" y="396064"/>
                </a:lnTo>
                <a:lnTo>
                  <a:pt x="59059" y="370561"/>
                </a:lnTo>
                <a:lnTo>
                  <a:pt x="15394" y="314147"/>
                </a:lnTo>
                <a:lnTo>
                  <a:pt x="0" y="25209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232905" y="3195954"/>
            <a:ext cx="42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yayin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v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99795" y="1184402"/>
            <a:ext cx="1614805" cy="1597025"/>
          </a:xfrm>
          <a:custGeom>
            <a:avLst/>
            <a:gdLst/>
            <a:ahLst/>
            <a:cxnLst/>
            <a:rect l="l" t="t" r="r" b="b"/>
            <a:pathLst>
              <a:path w="1614805" h="1597025">
                <a:moveTo>
                  <a:pt x="288023" y="0"/>
                </a:moveTo>
                <a:lnTo>
                  <a:pt x="893191" y="732409"/>
                </a:lnTo>
              </a:path>
              <a:path w="1614805" h="1597025">
                <a:moveTo>
                  <a:pt x="1028954" y="51435"/>
                </a:moveTo>
                <a:lnTo>
                  <a:pt x="893191" y="732409"/>
                </a:lnTo>
              </a:path>
              <a:path w="1614805" h="1597025">
                <a:moveTo>
                  <a:pt x="1614551" y="356615"/>
                </a:moveTo>
                <a:lnTo>
                  <a:pt x="893191" y="732409"/>
                </a:lnTo>
              </a:path>
              <a:path w="1614805" h="1597025">
                <a:moveTo>
                  <a:pt x="0" y="648081"/>
                </a:moveTo>
                <a:lnTo>
                  <a:pt x="353110" y="948436"/>
                </a:lnTo>
              </a:path>
              <a:path w="1614805" h="1597025">
                <a:moveTo>
                  <a:pt x="65074" y="1164463"/>
                </a:moveTo>
                <a:lnTo>
                  <a:pt x="353110" y="948436"/>
                </a:lnTo>
              </a:path>
              <a:path w="1614805" h="1597025">
                <a:moveTo>
                  <a:pt x="353110" y="948436"/>
                </a:moveTo>
                <a:lnTo>
                  <a:pt x="137083" y="1596517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92116" y="980694"/>
            <a:ext cx="2047239" cy="1205230"/>
          </a:xfrm>
          <a:custGeom>
            <a:avLst/>
            <a:gdLst/>
            <a:ahLst/>
            <a:cxnLst/>
            <a:rect l="l" t="t" r="r" b="b"/>
            <a:pathLst>
              <a:path w="2047240" h="1205230">
                <a:moveTo>
                  <a:pt x="1153541" y="288035"/>
                </a:moveTo>
                <a:lnTo>
                  <a:pt x="979932" y="792098"/>
                </a:lnTo>
              </a:path>
              <a:path w="2047240" h="1205230">
                <a:moveTo>
                  <a:pt x="511937" y="0"/>
                </a:moveTo>
                <a:lnTo>
                  <a:pt x="979932" y="792098"/>
                </a:lnTo>
              </a:path>
              <a:path w="2047240" h="1205230">
                <a:moveTo>
                  <a:pt x="0" y="227202"/>
                </a:moveTo>
                <a:lnTo>
                  <a:pt x="979932" y="792098"/>
                </a:lnTo>
              </a:path>
              <a:path w="2047240" h="1205230">
                <a:moveTo>
                  <a:pt x="79883" y="540130"/>
                </a:moveTo>
                <a:lnTo>
                  <a:pt x="979932" y="792098"/>
                </a:lnTo>
              </a:path>
              <a:path w="2047240" h="1205230">
                <a:moveTo>
                  <a:pt x="223900" y="1008126"/>
                </a:moveTo>
                <a:lnTo>
                  <a:pt x="439928" y="1008126"/>
                </a:lnTo>
              </a:path>
              <a:path w="2047240" h="1205230">
                <a:moveTo>
                  <a:pt x="2017649" y="88518"/>
                </a:moveTo>
                <a:lnTo>
                  <a:pt x="979932" y="792098"/>
                </a:lnTo>
              </a:path>
              <a:path w="2047240" h="1205230">
                <a:moveTo>
                  <a:pt x="1941703" y="578357"/>
                </a:moveTo>
                <a:lnTo>
                  <a:pt x="1520063" y="1008126"/>
                </a:lnTo>
              </a:path>
              <a:path w="2047240" h="1205230">
                <a:moveTo>
                  <a:pt x="1880108" y="886459"/>
                </a:moveTo>
                <a:lnTo>
                  <a:pt x="1520063" y="1008126"/>
                </a:lnTo>
              </a:path>
              <a:path w="2047240" h="1205230">
                <a:moveTo>
                  <a:pt x="2046986" y="1204848"/>
                </a:moveTo>
                <a:lnTo>
                  <a:pt x="1520063" y="1008126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24418" y="1124711"/>
            <a:ext cx="88900" cy="432434"/>
          </a:xfrm>
          <a:custGeom>
            <a:avLst/>
            <a:gdLst/>
            <a:ahLst/>
            <a:cxnLst/>
            <a:rect l="l" t="t" r="r" b="b"/>
            <a:pathLst>
              <a:path w="88900" h="432434">
                <a:moveTo>
                  <a:pt x="88646" y="0"/>
                </a:moveTo>
                <a:lnTo>
                  <a:pt x="0" y="432053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24418" y="1988820"/>
            <a:ext cx="88900" cy="504190"/>
          </a:xfrm>
          <a:custGeom>
            <a:avLst/>
            <a:gdLst/>
            <a:ahLst/>
            <a:cxnLst/>
            <a:rect l="l" t="t" r="r" b="b"/>
            <a:pathLst>
              <a:path w="88900" h="504189">
                <a:moveTo>
                  <a:pt x="0" y="0"/>
                </a:moveTo>
                <a:lnTo>
                  <a:pt x="88646" y="504063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92364" y="4797171"/>
            <a:ext cx="72390" cy="360045"/>
          </a:xfrm>
          <a:custGeom>
            <a:avLst/>
            <a:gdLst/>
            <a:ahLst/>
            <a:cxnLst/>
            <a:rect l="l" t="t" r="r" b="b"/>
            <a:pathLst>
              <a:path w="72390" h="360045">
                <a:moveTo>
                  <a:pt x="72008" y="0"/>
                </a:moveTo>
                <a:lnTo>
                  <a:pt x="0" y="360044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92364" y="558924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0" y="0"/>
                </a:moveTo>
                <a:lnTo>
                  <a:pt x="180085" y="360032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0475" y="4856860"/>
            <a:ext cx="327660" cy="744855"/>
          </a:xfrm>
          <a:custGeom>
            <a:avLst/>
            <a:gdLst/>
            <a:ahLst/>
            <a:cxnLst/>
            <a:rect l="l" t="t" r="r" b="b"/>
            <a:pathLst>
              <a:path w="327659" h="744854">
                <a:moveTo>
                  <a:pt x="190055" y="0"/>
                </a:moveTo>
                <a:lnTo>
                  <a:pt x="327151" y="516381"/>
                </a:lnTo>
              </a:path>
              <a:path w="327659" h="744854">
                <a:moveTo>
                  <a:pt x="327151" y="516381"/>
                </a:moveTo>
                <a:lnTo>
                  <a:pt x="0" y="744727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91639" y="5589244"/>
            <a:ext cx="36195" cy="360045"/>
          </a:xfrm>
          <a:custGeom>
            <a:avLst/>
            <a:gdLst/>
            <a:ahLst/>
            <a:cxnLst/>
            <a:rect l="l" t="t" r="r" b="b"/>
            <a:pathLst>
              <a:path w="36194" h="360045">
                <a:moveTo>
                  <a:pt x="18034" y="-4762"/>
                </a:moveTo>
                <a:lnTo>
                  <a:pt x="18034" y="364794"/>
                </a:lnTo>
              </a:path>
            </a:pathLst>
          </a:custGeom>
          <a:ln w="45593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64098" y="5432805"/>
            <a:ext cx="435609" cy="84455"/>
          </a:xfrm>
          <a:custGeom>
            <a:avLst/>
            <a:gdLst/>
            <a:ahLst/>
            <a:cxnLst/>
            <a:rect l="l" t="t" r="r" b="b"/>
            <a:pathLst>
              <a:path w="435610" h="84454">
                <a:moveTo>
                  <a:pt x="0" y="84455"/>
                </a:moveTo>
                <a:lnTo>
                  <a:pt x="435610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20363" y="5288915"/>
            <a:ext cx="1396365" cy="804545"/>
          </a:xfrm>
          <a:custGeom>
            <a:avLst/>
            <a:gdLst/>
            <a:ahLst/>
            <a:cxnLst/>
            <a:rect l="l" t="t" r="r" b="b"/>
            <a:pathLst>
              <a:path w="1396364" h="804545">
                <a:moveTo>
                  <a:pt x="363600" y="228346"/>
                </a:moveTo>
                <a:lnTo>
                  <a:pt x="154559" y="0"/>
                </a:lnTo>
              </a:path>
              <a:path w="1396364" h="804545">
                <a:moveTo>
                  <a:pt x="903604" y="444334"/>
                </a:moveTo>
                <a:lnTo>
                  <a:pt x="651637" y="804379"/>
                </a:lnTo>
              </a:path>
              <a:path w="1396364" h="804545">
                <a:moveTo>
                  <a:pt x="903604" y="444334"/>
                </a:moveTo>
                <a:lnTo>
                  <a:pt x="1396364" y="683260"/>
                </a:lnTo>
              </a:path>
              <a:path w="1396364" h="804545">
                <a:moveTo>
                  <a:pt x="363600" y="228346"/>
                </a:moveTo>
                <a:lnTo>
                  <a:pt x="0" y="456692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52134" y="3393059"/>
            <a:ext cx="288290" cy="36195"/>
          </a:xfrm>
          <a:custGeom>
            <a:avLst/>
            <a:gdLst/>
            <a:ahLst/>
            <a:cxnLst/>
            <a:rect l="l" t="t" r="r" b="b"/>
            <a:pathLst>
              <a:path w="288289" h="36195">
                <a:moveTo>
                  <a:pt x="288036" y="0"/>
                </a:moveTo>
                <a:lnTo>
                  <a:pt x="0" y="3594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3964" y="3393059"/>
            <a:ext cx="288290" cy="36195"/>
          </a:xfrm>
          <a:custGeom>
            <a:avLst/>
            <a:gdLst/>
            <a:ahLst/>
            <a:cxnLst/>
            <a:rect l="l" t="t" r="r" b="b"/>
            <a:pathLst>
              <a:path w="288289" h="36195">
                <a:moveTo>
                  <a:pt x="0" y="0"/>
                </a:moveTo>
                <a:lnTo>
                  <a:pt x="288036" y="3594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Altbilgi Yer Tutucusu 8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766" y="671704"/>
            <a:ext cx="5399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 Arası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</a:p>
        </p:txBody>
      </p:sp>
      <p:sp>
        <p:nvSpPr>
          <p:cNvPr id="3" name="object 3"/>
          <p:cNvSpPr/>
          <p:nvPr/>
        </p:nvSpPr>
        <p:spPr>
          <a:xfrm>
            <a:off x="491350" y="1688083"/>
            <a:ext cx="7782191" cy="3049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534" y="3308095"/>
            <a:ext cx="6819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dre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sler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086" y="3379977"/>
            <a:ext cx="5302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400" spc="-50" dirty="0">
                <a:solidFill>
                  <a:srgbClr val="4B4B4B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558" y="2170557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uy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_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341" y="2891154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uye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2061" y="4331970"/>
            <a:ext cx="48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eposta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412" y="3683634"/>
            <a:ext cx="539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cinsiyet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237" y="4331970"/>
            <a:ext cx="488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telefon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6200" y="2151075"/>
            <a:ext cx="4578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uye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oyad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1160" y="1957578"/>
            <a:ext cx="408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</a:pPr>
            <a:r>
              <a:rPr sz="1200" spc="10" dirty="0">
                <a:solidFill>
                  <a:srgbClr val="4B4B4B"/>
                </a:solidFill>
                <a:latin typeface="Arial"/>
                <a:cs typeface="Arial"/>
              </a:rPr>
              <a:t>_id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9226" y="1990420"/>
            <a:ext cx="442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cadde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5568" y="2611882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naNo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5473" y="2422601"/>
            <a:ext cx="4248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sokak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8018" y="3922014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0393" y="3273297"/>
            <a:ext cx="56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mahalle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6086" y="4403852"/>
            <a:ext cx="259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0884" y="4439792"/>
            <a:ext cx="9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1792" y="1755140"/>
            <a:ext cx="39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po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sta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odu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72559" y="3308095"/>
            <a:ext cx="4838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oturur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4611" y="3288537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72480" y="3416300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152" y="642581"/>
            <a:ext cx="5399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Varlıklar Arası</a:t>
            </a:r>
            <a:r>
              <a:rPr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2894" y="4365116"/>
            <a:ext cx="1080135" cy="432434"/>
          </a:xfrm>
          <a:prstGeom prst="rect">
            <a:avLst/>
          </a:prstGeom>
          <a:ln w="25400">
            <a:solidFill>
              <a:srgbClr val="4B4B4B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844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Kütüphane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3356990"/>
            <a:ext cx="1262380" cy="648335"/>
          </a:xfrm>
          <a:custGeom>
            <a:avLst/>
            <a:gdLst/>
            <a:ahLst/>
            <a:cxnLst/>
            <a:rect l="l" t="t" r="r" b="b"/>
            <a:pathLst>
              <a:path w="1262380" h="648335">
                <a:moveTo>
                  <a:pt x="0" y="323977"/>
                </a:moveTo>
                <a:lnTo>
                  <a:pt x="11375" y="262409"/>
                </a:lnTo>
                <a:lnTo>
                  <a:pt x="44092" y="204743"/>
                </a:lnTo>
                <a:lnTo>
                  <a:pt x="96037" y="152065"/>
                </a:lnTo>
                <a:lnTo>
                  <a:pt x="128558" y="127935"/>
                </a:lnTo>
                <a:lnTo>
                  <a:pt x="165094" y="105460"/>
                </a:lnTo>
                <a:lnTo>
                  <a:pt x="205379" y="84774"/>
                </a:lnTo>
                <a:lnTo>
                  <a:pt x="249150" y="66013"/>
                </a:lnTo>
                <a:lnTo>
                  <a:pt x="296142" y="49313"/>
                </a:lnTo>
                <a:lnTo>
                  <a:pt x="346091" y="34811"/>
                </a:lnTo>
                <a:lnTo>
                  <a:pt x="398732" y="22641"/>
                </a:lnTo>
                <a:lnTo>
                  <a:pt x="453801" y="12939"/>
                </a:lnTo>
                <a:lnTo>
                  <a:pt x="511034" y="5841"/>
                </a:lnTo>
                <a:lnTo>
                  <a:pt x="570167" y="1482"/>
                </a:lnTo>
                <a:lnTo>
                  <a:pt x="630936" y="0"/>
                </a:lnTo>
                <a:lnTo>
                  <a:pt x="691684" y="1482"/>
                </a:lnTo>
                <a:lnTo>
                  <a:pt x="750802" y="5841"/>
                </a:lnTo>
                <a:lnTo>
                  <a:pt x="808024" y="12939"/>
                </a:lnTo>
                <a:lnTo>
                  <a:pt x="863087" y="22641"/>
                </a:lnTo>
                <a:lnTo>
                  <a:pt x="915725" y="34811"/>
                </a:lnTo>
                <a:lnTo>
                  <a:pt x="965673" y="49313"/>
                </a:lnTo>
                <a:lnTo>
                  <a:pt x="1012667" y="66013"/>
                </a:lnTo>
                <a:lnTo>
                  <a:pt x="1056441" y="84774"/>
                </a:lnTo>
                <a:lnTo>
                  <a:pt x="1096732" y="105460"/>
                </a:lnTo>
                <a:lnTo>
                  <a:pt x="1133275" y="127935"/>
                </a:lnTo>
                <a:lnTo>
                  <a:pt x="1165804" y="152065"/>
                </a:lnTo>
                <a:lnTo>
                  <a:pt x="1194055" y="177713"/>
                </a:lnTo>
                <a:lnTo>
                  <a:pt x="1236663" y="233021"/>
                </a:lnTo>
                <a:lnTo>
                  <a:pt x="1258982" y="292773"/>
                </a:lnTo>
                <a:lnTo>
                  <a:pt x="1261872" y="323977"/>
                </a:lnTo>
                <a:lnTo>
                  <a:pt x="1258982" y="355201"/>
                </a:lnTo>
                <a:lnTo>
                  <a:pt x="1250491" y="385584"/>
                </a:lnTo>
                <a:lnTo>
                  <a:pt x="1217763" y="443280"/>
                </a:lnTo>
                <a:lnTo>
                  <a:pt x="1165804" y="495981"/>
                </a:lnTo>
                <a:lnTo>
                  <a:pt x="1133275" y="520119"/>
                </a:lnTo>
                <a:lnTo>
                  <a:pt x="1096732" y="542602"/>
                </a:lnTo>
                <a:lnTo>
                  <a:pt x="1056441" y="563293"/>
                </a:lnTo>
                <a:lnTo>
                  <a:pt x="1012667" y="582058"/>
                </a:lnTo>
                <a:lnTo>
                  <a:pt x="965673" y="598761"/>
                </a:lnTo>
                <a:lnTo>
                  <a:pt x="915725" y="613266"/>
                </a:lnTo>
                <a:lnTo>
                  <a:pt x="863087" y="625438"/>
                </a:lnTo>
                <a:lnTo>
                  <a:pt x="808024" y="635141"/>
                </a:lnTo>
                <a:lnTo>
                  <a:pt x="750802" y="642239"/>
                </a:lnTo>
                <a:lnTo>
                  <a:pt x="691684" y="646598"/>
                </a:lnTo>
                <a:lnTo>
                  <a:pt x="630936" y="648081"/>
                </a:lnTo>
                <a:lnTo>
                  <a:pt x="570167" y="646598"/>
                </a:lnTo>
                <a:lnTo>
                  <a:pt x="511034" y="642239"/>
                </a:lnTo>
                <a:lnTo>
                  <a:pt x="453801" y="635141"/>
                </a:lnTo>
                <a:lnTo>
                  <a:pt x="398732" y="625438"/>
                </a:lnTo>
                <a:lnTo>
                  <a:pt x="346091" y="613266"/>
                </a:lnTo>
                <a:lnTo>
                  <a:pt x="296142" y="598761"/>
                </a:lnTo>
                <a:lnTo>
                  <a:pt x="249150" y="582058"/>
                </a:lnTo>
                <a:lnTo>
                  <a:pt x="205379" y="563293"/>
                </a:lnTo>
                <a:lnTo>
                  <a:pt x="165094" y="542602"/>
                </a:lnTo>
                <a:lnTo>
                  <a:pt x="128558" y="520119"/>
                </a:lnTo>
                <a:lnTo>
                  <a:pt x="96037" y="495981"/>
                </a:lnTo>
                <a:lnTo>
                  <a:pt x="67793" y="470322"/>
                </a:lnTo>
                <a:lnTo>
                  <a:pt x="25198" y="414988"/>
                </a:lnTo>
                <a:lnTo>
                  <a:pt x="2887" y="355201"/>
                </a:lnTo>
                <a:lnTo>
                  <a:pt x="0" y="323977"/>
                </a:lnTo>
                <a:close/>
              </a:path>
            </a:pathLst>
          </a:custGeom>
          <a:ln w="25399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44598" y="3483991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</a:t>
            </a: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</a:t>
            </a:r>
            <a:r>
              <a:rPr sz="1200" u="sng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ph</a:t>
            </a:r>
            <a:r>
              <a:rPr sz="1200" u="sng" spc="-2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an</a:t>
            </a: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u="sng" spc="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9676" y="5229225"/>
            <a:ext cx="1262380" cy="648335"/>
          </a:xfrm>
          <a:custGeom>
            <a:avLst/>
            <a:gdLst/>
            <a:ahLst/>
            <a:cxnLst/>
            <a:rect l="l" t="t" r="r" b="b"/>
            <a:pathLst>
              <a:path w="1262380" h="648335">
                <a:moveTo>
                  <a:pt x="0" y="323977"/>
                </a:moveTo>
                <a:lnTo>
                  <a:pt x="11375" y="262409"/>
                </a:lnTo>
                <a:lnTo>
                  <a:pt x="44092" y="204743"/>
                </a:lnTo>
                <a:lnTo>
                  <a:pt x="96037" y="152065"/>
                </a:lnTo>
                <a:lnTo>
                  <a:pt x="128558" y="127935"/>
                </a:lnTo>
                <a:lnTo>
                  <a:pt x="165094" y="105460"/>
                </a:lnTo>
                <a:lnTo>
                  <a:pt x="205379" y="84774"/>
                </a:lnTo>
                <a:lnTo>
                  <a:pt x="249150" y="66013"/>
                </a:lnTo>
                <a:lnTo>
                  <a:pt x="296142" y="49313"/>
                </a:lnTo>
                <a:lnTo>
                  <a:pt x="346091" y="34811"/>
                </a:lnTo>
                <a:lnTo>
                  <a:pt x="398732" y="22641"/>
                </a:lnTo>
                <a:lnTo>
                  <a:pt x="453801" y="12939"/>
                </a:lnTo>
                <a:lnTo>
                  <a:pt x="511034" y="5841"/>
                </a:lnTo>
                <a:lnTo>
                  <a:pt x="570167" y="1482"/>
                </a:lnTo>
                <a:lnTo>
                  <a:pt x="630936" y="0"/>
                </a:lnTo>
                <a:lnTo>
                  <a:pt x="691684" y="1482"/>
                </a:lnTo>
                <a:lnTo>
                  <a:pt x="750802" y="5841"/>
                </a:lnTo>
                <a:lnTo>
                  <a:pt x="808024" y="12939"/>
                </a:lnTo>
                <a:lnTo>
                  <a:pt x="863087" y="22641"/>
                </a:lnTo>
                <a:lnTo>
                  <a:pt x="915725" y="34811"/>
                </a:lnTo>
                <a:lnTo>
                  <a:pt x="965673" y="49313"/>
                </a:lnTo>
                <a:lnTo>
                  <a:pt x="1012667" y="66013"/>
                </a:lnTo>
                <a:lnTo>
                  <a:pt x="1056441" y="84774"/>
                </a:lnTo>
                <a:lnTo>
                  <a:pt x="1096732" y="105460"/>
                </a:lnTo>
                <a:lnTo>
                  <a:pt x="1133275" y="127935"/>
                </a:lnTo>
                <a:lnTo>
                  <a:pt x="1165804" y="152065"/>
                </a:lnTo>
                <a:lnTo>
                  <a:pt x="1194055" y="177713"/>
                </a:lnTo>
                <a:lnTo>
                  <a:pt x="1236663" y="233021"/>
                </a:lnTo>
                <a:lnTo>
                  <a:pt x="1258982" y="292773"/>
                </a:lnTo>
                <a:lnTo>
                  <a:pt x="1261872" y="323977"/>
                </a:lnTo>
                <a:lnTo>
                  <a:pt x="1258982" y="355189"/>
                </a:lnTo>
                <a:lnTo>
                  <a:pt x="1250491" y="385561"/>
                </a:lnTo>
                <a:lnTo>
                  <a:pt x="1217763" y="443243"/>
                </a:lnTo>
                <a:lnTo>
                  <a:pt x="1165804" y="495936"/>
                </a:lnTo>
                <a:lnTo>
                  <a:pt x="1133275" y="520072"/>
                </a:lnTo>
                <a:lnTo>
                  <a:pt x="1096732" y="542554"/>
                </a:lnTo>
                <a:lnTo>
                  <a:pt x="1056441" y="563246"/>
                </a:lnTo>
                <a:lnTo>
                  <a:pt x="1012667" y="582011"/>
                </a:lnTo>
                <a:lnTo>
                  <a:pt x="965673" y="598715"/>
                </a:lnTo>
                <a:lnTo>
                  <a:pt x="915725" y="613222"/>
                </a:lnTo>
                <a:lnTo>
                  <a:pt x="863087" y="625395"/>
                </a:lnTo>
                <a:lnTo>
                  <a:pt x="808024" y="635100"/>
                </a:lnTo>
                <a:lnTo>
                  <a:pt x="750802" y="642200"/>
                </a:lnTo>
                <a:lnTo>
                  <a:pt x="691684" y="646559"/>
                </a:lnTo>
                <a:lnTo>
                  <a:pt x="630936" y="648042"/>
                </a:lnTo>
                <a:lnTo>
                  <a:pt x="570167" y="646559"/>
                </a:lnTo>
                <a:lnTo>
                  <a:pt x="511034" y="642200"/>
                </a:lnTo>
                <a:lnTo>
                  <a:pt x="453801" y="635100"/>
                </a:lnTo>
                <a:lnTo>
                  <a:pt x="398732" y="625395"/>
                </a:lnTo>
                <a:lnTo>
                  <a:pt x="346091" y="613222"/>
                </a:lnTo>
                <a:lnTo>
                  <a:pt x="296142" y="598715"/>
                </a:lnTo>
                <a:lnTo>
                  <a:pt x="249150" y="582011"/>
                </a:lnTo>
                <a:lnTo>
                  <a:pt x="205379" y="563246"/>
                </a:lnTo>
                <a:lnTo>
                  <a:pt x="165094" y="542554"/>
                </a:lnTo>
                <a:lnTo>
                  <a:pt x="128558" y="520072"/>
                </a:lnTo>
                <a:lnTo>
                  <a:pt x="96037" y="495936"/>
                </a:lnTo>
                <a:lnTo>
                  <a:pt x="67793" y="470281"/>
                </a:lnTo>
                <a:lnTo>
                  <a:pt x="25198" y="414958"/>
                </a:lnTo>
                <a:lnTo>
                  <a:pt x="2887" y="355189"/>
                </a:lnTo>
                <a:lnTo>
                  <a:pt x="0" y="323977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44598" y="5356986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ku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ph</a:t>
            </a:r>
            <a:r>
              <a:rPr sz="1200" spc="-25" dirty="0">
                <a:solidFill>
                  <a:srgbClr val="4B4B4B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e  </a:t>
            </a:r>
            <a:r>
              <a:rPr sz="1200" spc="-15" dirty="0">
                <a:solidFill>
                  <a:srgbClr val="4B4B4B"/>
                </a:solid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6063" y="1556766"/>
            <a:ext cx="864235" cy="476884"/>
          </a:xfrm>
          <a:custGeom>
            <a:avLst/>
            <a:gdLst/>
            <a:ahLst/>
            <a:cxnLst/>
            <a:rect l="l" t="t" r="r" b="b"/>
            <a:pathLst>
              <a:path w="864235" h="476885">
                <a:moveTo>
                  <a:pt x="0" y="238379"/>
                </a:moveTo>
                <a:lnTo>
                  <a:pt x="15432" y="174992"/>
                </a:lnTo>
                <a:lnTo>
                  <a:pt x="58984" y="118044"/>
                </a:lnTo>
                <a:lnTo>
                  <a:pt x="90018" y="92693"/>
                </a:lnTo>
                <a:lnTo>
                  <a:pt x="126539" y="69802"/>
                </a:lnTo>
                <a:lnTo>
                  <a:pt x="168031" y="49655"/>
                </a:lnTo>
                <a:lnTo>
                  <a:pt x="213980" y="32535"/>
                </a:lnTo>
                <a:lnTo>
                  <a:pt x="263872" y="18726"/>
                </a:lnTo>
                <a:lnTo>
                  <a:pt x="317191" y="8511"/>
                </a:lnTo>
                <a:lnTo>
                  <a:pt x="373423" y="2175"/>
                </a:lnTo>
                <a:lnTo>
                  <a:pt x="432053" y="0"/>
                </a:lnTo>
                <a:lnTo>
                  <a:pt x="490684" y="2175"/>
                </a:lnTo>
                <a:lnTo>
                  <a:pt x="546916" y="8511"/>
                </a:lnTo>
                <a:lnTo>
                  <a:pt x="600235" y="18726"/>
                </a:lnTo>
                <a:lnTo>
                  <a:pt x="650127" y="32535"/>
                </a:lnTo>
                <a:lnTo>
                  <a:pt x="696076" y="49655"/>
                </a:lnTo>
                <a:lnTo>
                  <a:pt x="737568" y="69802"/>
                </a:lnTo>
                <a:lnTo>
                  <a:pt x="774089" y="92693"/>
                </a:lnTo>
                <a:lnTo>
                  <a:pt x="805123" y="118044"/>
                </a:lnTo>
                <a:lnTo>
                  <a:pt x="848675" y="174992"/>
                </a:lnTo>
                <a:lnTo>
                  <a:pt x="864108" y="238379"/>
                </a:lnTo>
                <a:lnTo>
                  <a:pt x="860164" y="270708"/>
                </a:lnTo>
                <a:lnTo>
                  <a:pt x="848675" y="301721"/>
                </a:lnTo>
                <a:lnTo>
                  <a:pt x="805123" y="358657"/>
                </a:lnTo>
                <a:lnTo>
                  <a:pt x="774089" y="384010"/>
                </a:lnTo>
                <a:lnTo>
                  <a:pt x="737568" y="406908"/>
                </a:lnTo>
                <a:lnTo>
                  <a:pt x="696076" y="427064"/>
                </a:lnTo>
                <a:lnTo>
                  <a:pt x="650127" y="444194"/>
                </a:lnTo>
                <a:lnTo>
                  <a:pt x="600235" y="458013"/>
                </a:lnTo>
                <a:lnTo>
                  <a:pt x="546916" y="468237"/>
                </a:lnTo>
                <a:lnTo>
                  <a:pt x="490684" y="474580"/>
                </a:lnTo>
                <a:lnTo>
                  <a:pt x="432053" y="476758"/>
                </a:lnTo>
                <a:lnTo>
                  <a:pt x="373423" y="474580"/>
                </a:lnTo>
                <a:lnTo>
                  <a:pt x="317191" y="468237"/>
                </a:lnTo>
                <a:lnTo>
                  <a:pt x="263872" y="458013"/>
                </a:lnTo>
                <a:lnTo>
                  <a:pt x="213980" y="444194"/>
                </a:lnTo>
                <a:lnTo>
                  <a:pt x="168031" y="427064"/>
                </a:lnTo>
                <a:lnTo>
                  <a:pt x="126539" y="406908"/>
                </a:lnTo>
                <a:lnTo>
                  <a:pt x="90018" y="384010"/>
                </a:lnTo>
                <a:lnTo>
                  <a:pt x="58984" y="358657"/>
                </a:lnTo>
                <a:lnTo>
                  <a:pt x="15432" y="301721"/>
                </a:lnTo>
                <a:lnTo>
                  <a:pt x="0" y="238379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3182" y="1780159"/>
            <a:ext cx="234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_</a:t>
            </a:r>
            <a:r>
              <a:rPr sz="1200" u="sng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6153" y="1268730"/>
            <a:ext cx="936625" cy="360045"/>
          </a:xfrm>
          <a:custGeom>
            <a:avLst/>
            <a:gdLst/>
            <a:ahLst/>
            <a:cxnLst/>
            <a:rect l="l" t="t" r="r" b="b"/>
            <a:pathLst>
              <a:path w="936625" h="360044">
                <a:moveTo>
                  <a:pt x="0" y="180086"/>
                </a:moveTo>
                <a:lnTo>
                  <a:pt x="19816" y="128081"/>
                </a:lnTo>
                <a:lnTo>
                  <a:pt x="75402" y="82035"/>
                </a:lnTo>
                <a:lnTo>
                  <a:pt x="114798" y="61943"/>
                </a:lnTo>
                <a:lnTo>
                  <a:pt x="160964" y="44178"/>
                </a:lnTo>
                <a:lnTo>
                  <a:pt x="213176" y="29017"/>
                </a:lnTo>
                <a:lnTo>
                  <a:pt x="270709" y="16740"/>
                </a:lnTo>
                <a:lnTo>
                  <a:pt x="332839" y="7626"/>
                </a:lnTo>
                <a:lnTo>
                  <a:pt x="398842" y="1952"/>
                </a:lnTo>
                <a:lnTo>
                  <a:pt x="467995" y="0"/>
                </a:lnTo>
                <a:lnTo>
                  <a:pt x="537178" y="1952"/>
                </a:lnTo>
                <a:lnTo>
                  <a:pt x="603207" y="7626"/>
                </a:lnTo>
                <a:lnTo>
                  <a:pt x="665358" y="16740"/>
                </a:lnTo>
                <a:lnTo>
                  <a:pt x="722907" y="29017"/>
                </a:lnTo>
                <a:lnTo>
                  <a:pt x="775131" y="44178"/>
                </a:lnTo>
                <a:lnTo>
                  <a:pt x="821306" y="61943"/>
                </a:lnTo>
                <a:lnTo>
                  <a:pt x="860708" y="82035"/>
                </a:lnTo>
                <a:lnTo>
                  <a:pt x="892614" y="104173"/>
                </a:lnTo>
                <a:lnTo>
                  <a:pt x="931042" y="153478"/>
                </a:lnTo>
                <a:lnTo>
                  <a:pt x="936117" y="180086"/>
                </a:lnTo>
                <a:lnTo>
                  <a:pt x="931042" y="206690"/>
                </a:lnTo>
                <a:lnTo>
                  <a:pt x="916300" y="232079"/>
                </a:lnTo>
                <a:lnTo>
                  <a:pt x="860708" y="278098"/>
                </a:lnTo>
                <a:lnTo>
                  <a:pt x="821306" y="298173"/>
                </a:lnTo>
                <a:lnTo>
                  <a:pt x="775131" y="315921"/>
                </a:lnTo>
                <a:lnTo>
                  <a:pt x="722907" y="331065"/>
                </a:lnTo>
                <a:lnTo>
                  <a:pt x="665358" y="343327"/>
                </a:lnTo>
                <a:lnTo>
                  <a:pt x="603207" y="352429"/>
                </a:lnTo>
                <a:lnTo>
                  <a:pt x="537178" y="358094"/>
                </a:lnTo>
                <a:lnTo>
                  <a:pt x="467995" y="360045"/>
                </a:lnTo>
                <a:lnTo>
                  <a:pt x="398842" y="358094"/>
                </a:lnTo>
                <a:lnTo>
                  <a:pt x="332839" y="352429"/>
                </a:lnTo>
                <a:lnTo>
                  <a:pt x="270709" y="343327"/>
                </a:lnTo>
                <a:lnTo>
                  <a:pt x="213176" y="331065"/>
                </a:lnTo>
                <a:lnTo>
                  <a:pt x="160964" y="315921"/>
                </a:lnTo>
                <a:lnTo>
                  <a:pt x="114798" y="298173"/>
                </a:lnTo>
                <a:lnTo>
                  <a:pt x="75402" y="278098"/>
                </a:lnTo>
                <a:lnTo>
                  <a:pt x="43500" y="255974"/>
                </a:lnTo>
                <a:lnTo>
                  <a:pt x="5074" y="206690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04790" y="1269872"/>
            <a:ext cx="1182370" cy="5359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665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cadde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200" u="sng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adres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14947" y="1627123"/>
            <a:ext cx="965835" cy="450215"/>
          </a:xfrm>
          <a:custGeom>
            <a:avLst/>
            <a:gdLst/>
            <a:ahLst/>
            <a:cxnLst/>
            <a:rect l="l" t="t" r="r" b="b"/>
            <a:pathLst>
              <a:path w="965834" h="450214">
                <a:moveTo>
                  <a:pt x="0" y="225043"/>
                </a:moveTo>
                <a:lnTo>
                  <a:pt x="17246" y="165202"/>
                </a:lnTo>
                <a:lnTo>
                  <a:pt x="65917" y="111440"/>
                </a:lnTo>
                <a:lnTo>
                  <a:pt x="100600" y="87507"/>
                </a:lnTo>
                <a:lnTo>
                  <a:pt x="141414" y="65897"/>
                </a:lnTo>
                <a:lnTo>
                  <a:pt x="187784" y="46877"/>
                </a:lnTo>
                <a:lnTo>
                  <a:pt x="239136" y="30715"/>
                </a:lnTo>
                <a:lnTo>
                  <a:pt x="294894" y="17678"/>
                </a:lnTo>
                <a:lnTo>
                  <a:pt x="354482" y="8035"/>
                </a:lnTo>
                <a:lnTo>
                  <a:pt x="417327" y="2053"/>
                </a:lnTo>
                <a:lnTo>
                  <a:pt x="482853" y="0"/>
                </a:lnTo>
                <a:lnTo>
                  <a:pt x="548350" y="2053"/>
                </a:lnTo>
                <a:lnTo>
                  <a:pt x="611171" y="8035"/>
                </a:lnTo>
                <a:lnTo>
                  <a:pt x="670740" y="17678"/>
                </a:lnTo>
                <a:lnTo>
                  <a:pt x="726482" y="30715"/>
                </a:lnTo>
                <a:lnTo>
                  <a:pt x="777821" y="46877"/>
                </a:lnTo>
                <a:lnTo>
                  <a:pt x="824182" y="65897"/>
                </a:lnTo>
                <a:lnTo>
                  <a:pt x="864989" y="87507"/>
                </a:lnTo>
                <a:lnTo>
                  <a:pt x="899668" y="111440"/>
                </a:lnTo>
                <a:lnTo>
                  <a:pt x="927641" y="137427"/>
                </a:lnTo>
                <a:lnTo>
                  <a:pt x="961173" y="194497"/>
                </a:lnTo>
                <a:lnTo>
                  <a:pt x="965580" y="225043"/>
                </a:lnTo>
                <a:lnTo>
                  <a:pt x="961173" y="255593"/>
                </a:lnTo>
                <a:lnTo>
                  <a:pt x="948335" y="284894"/>
                </a:lnTo>
                <a:lnTo>
                  <a:pt x="899668" y="338680"/>
                </a:lnTo>
                <a:lnTo>
                  <a:pt x="864989" y="362628"/>
                </a:lnTo>
                <a:lnTo>
                  <a:pt x="824182" y="384254"/>
                </a:lnTo>
                <a:lnTo>
                  <a:pt x="777821" y="403290"/>
                </a:lnTo>
                <a:lnTo>
                  <a:pt x="726482" y="419466"/>
                </a:lnTo>
                <a:lnTo>
                  <a:pt x="670740" y="432516"/>
                </a:lnTo>
                <a:lnTo>
                  <a:pt x="611171" y="442169"/>
                </a:lnTo>
                <a:lnTo>
                  <a:pt x="548350" y="448158"/>
                </a:lnTo>
                <a:lnTo>
                  <a:pt x="482853" y="450214"/>
                </a:lnTo>
                <a:lnTo>
                  <a:pt x="417327" y="448158"/>
                </a:lnTo>
                <a:lnTo>
                  <a:pt x="354482" y="442169"/>
                </a:lnTo>
                <a:lnTo>
                  <a:pt x="294894" y="432516"/>
                </a:lnTo>
                <a:lnTo>
                  <a:pt x="239136" y="419466"/>
                </a:lnTo>
                <a:lnTo>
                  <a:pt x="187784" y="403290"/>
                </a:lnTo>
                <a:lnTo>
                  <a:pt x="141414" y="384254"/>
                </a:lnTo>
                <a:lnTo>
                  <a:pt x="100600" y="362628"/>
                </a:lnTo>
                <a:lnTo>
                  <a:pt x="65917" y="338680"/>
                </a:lnTo>
                <a:lnTo>
                  <a:pt x="37941" y="312679"/>
                </a:lnTo>
                <a:lnTo>
                  <a:pt x="4407" y="255593"/>
                </a:lnTo>
                <a:lnTo>
                  <a:pt x="0" y="225043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44182" y="1745691"/>
            <a:ext cx="5124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200" spc="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07891" y="2996945"/>
            <a:ext cx="864235" cy="360045"/>
          </a:xfrm>
          <a:custGeom>
            <a:avLst/>
            <a:gdLst/>
            <a:ahLst/>
            <a:cxnLst/>
            <a:rect l="l" t="t" r="r" b="b"/>
            <a:pathLst>
              <a:path w="864235" h="360045">
                <a:moveTo>
                  <a:pt x="0" y="180086"/>
                </a:moveTo>
                <a:lnTo>
                  <a:pt x="18291" y="128081"/>
                </a:lnTo>
                <a:lnTo>
                  <a:pt x="69602" y="82035"/>
                </a:lnTo>
                <a:lnTo>
                  <a:pt x="105970" y="61943"/>
                </a:lnTo>
                <a:lnTo>
                  <a:pt x="148588" y="44178"/>
                </a:lnTo>
                <a:lnTo>
                  <a:pt x="196788" y="29017"/>
                </a:lnTo>
                <a:lnTo>
                  <a:pt x="249903" y="16740"/>
                </a:lnTo>
                <a:lnTo>
                  <a:pt x="307265" y="7626"/>
                </a:lnTo>
                <a:lnTo>
                  <a:pt x="368204" y="1952"/>
                </a:lnTo>
                <a:lnTo>
                  <a:pt x="432054" y="0"/>
                </a:lnTo>
                <a:lnTo>
                  <a:pt x="495903" y="1952"/>
                </a:lnTo>
                <a:lnTo>
                  <a:pt x="556842" y="7626"/>
                </a:lnTo>
                <a:lnTo>
                  <a:pt x="614204" y="16740"/>
                </a:lnTo>
                <a:lnTo>
                  <a:pt x="667319" y="29017"/>
                </a:lnTo>
                <a:lnTo>
                  <a:pt x="715519" y="44178"/>
                </a:lnTo>
                <a:lnTo>
                  <a:pt x="758137" y="61943"/>
                </a:lnTo>
                <a:lnTo>
                  <a:pt x="794505" y="82035"/>
                </a:lnTo>
                <a:lnTo>
                  <a:pt x="845816" y="128081"/>
                </a:lnTo>
                <a:lnTo>
                  <a:pt x="864108" y="180086"/>
                </a:lnTo>
                <a:lnTo>
                  <a:pt x="859423" y="206662"/>
                </a:lnTo>
                <a:lnTo>
                  <a:pt x="845816" y="232033"/>
                </a:lnTo>
                <a:lnTo>
                  <a:pt x="794505" y="278042"/>
                </a:lnTo>
                <a:lnTo>
                  <a:pt x="758137" y="298122"/>
                </a:lnTo>
                <a:lnTo>
                  <a:pt x="715519" y="315878"/>
                </a:lnTo>
                <a:lnTo>
                  <a:pt x="667319" y="331033"/>
                </a:lnTo>
                <a:lnTo>
                  <a:pt x="614204" y="343307"/>
                </a:lnTo>
                <a:lnTo>
                  <a:pt x="556842" y="352419"/>
                </a:lnTo>
                <a:lnTo>
                  <a:pt x="495903" y="358092"/>
                </a:lnTo>
                <a:lnTo>
                  <a:pt x="432054" y="360044"/>
                </a:lnTo>
                <a:lnTo>
                  <a:pt x="368204" y="358092"/>
                </a:lnTo>
                <a:lnTo>
                  <a:pt x="307265" y="352419"/>
                </a:lnTo>
                <a:lnTo>
                  <a:pt x="249903" y="343307"/>
                </a:lnTo>
                <a:lnTo>
                  <a:pt x="196788" y="331033"/>
                </a:lnTo>
                <a:lnTo>
                  <a:pt x="148588" y="315878"/>
                </a:lnTo>
                <a:lnTo>
                  <a:pt x="105970" y="298122"/>
                </a:lnTo>
                <a:lnTo>
                  <a:pt x="69602" y="278042"/>
                </a:lnTo>
                <a:lnTo>
                  <a:pt x="18291" y="232033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27094" y="3071240"/>
            <a:ext cx="42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sokak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08342" y="2708910"/>
            <a:ext cx="648335" cy="332740"/>
          </a:xfrm>
          <a:custGeom>
            <a:avLst/>
            <a:gdLst/>
            <a:ahLst/>
            <a:cxnLst/>
            <a:rect l="l" t="t" r="r" b="b"/>
            <a:pathLst>
              <a:path w="648334" h="332739">
                <a:moveTo>
                  <a:pt x="0" y="166369"/>
                </a:moveTo>
                <a:lnTo>
                  <a:pt x="20267" y="108292"/>
                </a:lnTo>
                <a:lnTo>
                  <a:pt x="76190" y="59153"/>
                </a:lnTo>
                <a:lnTo>
                  <a:pt x="115236" y="39106"/>
                </a:lnTo>
                <a:lnTo>
                  <a:pt x="160452" y="22700"/>
                </a:lnTo>
                <a:lnTo>
                  <a:pt x="210924" y="10401"/>
                </a:lnTo>
                <a:lnTo>
                  <a:pt x="265737" y="2678"/>
                </a:lnTo>
                <a:lnTo>
                  <a:pt x="323976" y="0"/>
                </a:lnTo>
                <a:lnTo>
                  <a:pt x="382220" y="2678"/>
                </a:lnTo>
                <a:lnTo>
                  <a:pt x="437045" y="10401"/>
                </a:lnTo>
                <a:lnTo>
                  <a:pt x="487534" y="22700"/>
                </a:lnTo>
                <a:lnTo>
                  <a:pt x="532770" y="39106"/>
                </a:lnTo>
                <a:lnTo>
                  <a:pt x="571837" y="59153"/>
                </a:lnTo>
                <a:lnTo>
                  <a:pt x="603819" y="82371"/>
                </a:lnTo>
                <a:lnTo>
                  <a:pt x="642857" y="136447"/>
                </a:lnTo>
                <a:lnTo>
                  <a:pt x="648080" y="166369"/>
                </a:lnTo>
                <a:lnTo>
                  <a:pt x="642857" y="196254"/>
                </a:lnTo>
                <a:lnTo>
                  <a:pt x="627797" y="224380"/>
                </a:lnTo>
                <a:lnTo>
                  <a:pt x="571837" y="273481"/>
                </a:lnTo>
                <a:lnTo>
                  <a:pt x="532770" y="293517"/>
                </a:lnTo>
                <a:lnTo>
                  <a:pt x="487534" y="309917"/>
                </a:lnTo>
                <a:lnTo>
                  <a:pt x="437045" y="322213"/>
                </a:lnTo>
                <a:lnTo>
                  <a:pt x="382220" y="329934"/>
                </a:lnTo>
                <a:lnTo>
                  <a:pt x="323976" y="332613"/>
                </a:lnTo>
                <a:lnTo>
                  <a:pt x="265737" y="329934"/>
                </a:lnTo>
                <a:lnTo>
                  <a:pt x="210924" y="322213"/>
                </a:lnTo>
                <a:lnTo>
                  <a:pt x="160452" y="309917"/>
                </a:lnTo>
                <a:lnTo>
                  <a:pt x="115236" y="293517"/>
                </a:lnTo>
                <a:lnTo>
                  <a:pt x="76190" y="273481"/>
                </a:lnTo>
                <a:lnTo>
                  <a:pt x="44228" y="250279"/>
                </a:lnTo>
                <a:lnTo>
                  <a:pt x="5219" y="196254"/>
                </a:lnTo>
                <a:lnTo>
                  <a:pt x="0" y="166369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18018" y="2769234"/>
            <a:ext cx="229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71742" y="2160651"/>
            <a:ext cx="1024890" cy="476250"/>
          </a:xfrm>
          <a:custGeom>
            <a:avLst/>
            <a:gdLst/>
            <a:ahLst/>
            <a:cxnLst/>
            <a:rect l="l" t="t" r="r" b="b"/>
            <a:pathLst>
              <a:path w="1024890" h="476250">
                <a:moveTo>
                  <a:pt x="0" y="238125"/>
                </a:moveTo>
                <a:lnTo>
                  <a:pt x="15646" y="179472"/>
                </a:lnTo>
                <a:lnTo>
                  <a:pt x="60024" y="126155"/>
                </a:lnTo>
                <a:lnTo>
                  <a:pt x="91787" y="102053"/>
                </a:lnTo>
                <a:lnTo>
                  <a:pt x="129293" y="79952"/>
                </a:lnTo>
                <a:lnTo>
                  <a:pt x="172062" y="60076"/>
                </a:lnTo>
                <a:lnTo>
                  <a:pt x="219615" y="42647"/>
                </a:lnTo>
                <a:lnTo>
                  <a:pt x="271470" y="27888"/>
                </a:lnTo>
                <a:lnTo>
                  <a:pt x="327147" y="16021"/>
                </a:lnTo>
                <a:lnTo>
                  <a:pt x="386168" y="7269"/>
                </a:lnTo>
                <a:lnTo>
                  <a:pt x="448051" y="1854"/>
                </a:lnTo>
                <a:lnTo>
                  <a:pt x="512317" y="0"/>
                </a:lnTo>
                <a:lnTo>
                  <a:pt x="576584" y="1854"/>
                </a:lnTo>
                <a:lnTo>
                  <a:pt x="638467" y="7269"/>
                </a:lnTo>
                <a:lnTo>
                  <a:pt x="697488" y="16021"/>
                </a:lnTo>
                <a:lnTo>
                  <a:pt x="753165" y="27888"/>
                </a:lnTo>
                <a:lnTo>
                  <a:pt x="805020" y="42647"/>
                </a:lnTo>
                <a:lnTo>
                  <a:pt x="852573" y="60076"/>
                </a:lnTo>
                <a:lnTo>
                  <a:pt x="895342" y="79952"/>
                </a:lnTo>
                <a:lnTo>
                  <a:pt x="932848" y="102053"/>
                </a:lnTo>
                <a:lnTo>
                  <a:pt x="964611" y="126155"/>
                </a:lnTo>
                <a:lnTo>
                  <a:pt x="1008989" y="179472"/>
                </a:lnTo>
                <a:lnTo>
                  <a:pt x="1024635" y="238125"/>
                </a:lnTo>
                <a:lnTo>
                  <a:pt x="1020644" y="268006"/>
                </a:lnTo>
                <a:lnTo>
                  <a:pt x="1008989" y="296777"/>
                </a:lnTo>
                <a:lnTo>
                  <a:pt x="964611" y="350094"/>
                </a:lnTo>
                <a:lnTo>
                  <a:pt x="932848" y="374196"/>
                </a:lnTo>
                <a:lnTo>
                  <a:pt x="895342" y="396297"/>
                </a:lnTo>
                <a:lnTo>
                  <a:pt x="852573" y="416173"/>
                </a:lnTo>
                <a:lnTo>
                  <a:pt x="805020" y="433602"/>
                </a:lnTo>
                <a:lnTo>
                  <a:pt x="753165" y="448361"/>
                </a:lnTo>
                <a:lnTo>
                  <a:pt x="697488" y="460228"/>
                </a:lnTo>
                <a:lnTo>
                  <a:pt x="638467" y="468980"/>
                </a:lnTo>
                <a:lnTo>
                  <a:pt x="576584" y="474395"/>
                </a:lnTo>
                <a:lnTo>
                  <a:pt x="512317" y="476250"/>
                </a:lnTo>
                <a:lnTo>
                  <a:pt x="448051" y="474395"/>
                </a:lnTo>
                <a:lnTo>
                  <a:pt x="386168" y="468980"/>
                </a:lnTo>
                <a:lnTo>
                  <a:pt x="327147" y="460228"/>
                </a:lnTo>
                <a:lnTo>
                  <a:pt x="271470" y="448361"/>
                </a:lnTo>
                <a:lnTo>
                  <a:pt x="219615" y="433602"/>
                </a:lnTo>
                <a:lnTo>
                  <a:pt x="172062" y="416173"/>
                </a:lnTo>
                <a:lnTo>
                  <a:pt x="129293" y="396297"/>
                </a:lnTo>
                <a:lnTo>
                  <a:pt x="91787" y="374196"/>
                </a:lnTo>
                <a:lnTo>
                  <a:pt x="60024" y="350094"/>
                </a:lnTo>
                <a:lnTo>
                  <a:pt x="15646" y="296777"/>
                </a:lnTo>
                <a:lnTo>
                  <a:pt x="0" y="23812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05676" y="2292477"/>
            <a:ext cx="56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mahalle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19855" y="2492882"/>
            <a:ext cx="936625" cy="432434"/>
          </a:xfrm>
          <a:custGeom>
            <a:avLst/>
            <a:gdLst/>
            <a:ahLst/>
            <a:cxnLst/>
            <a:rect l="l" t="t" r="r" b="b"/>
            <a:pathLst>
              <a:path w="936625" h="432435">
                <a:moveTo>
                  <a:pt x="0" y="216026"/>
                </a:moveTo>
                <a:lnTo>
                  <a:pt x="16719" y="158617"/>
                </a:lnTo>
                <a:lnTo>
                  <a:pt x="63904" y="107018"/>
                </a:lnTo>
                <a:lnTo>
                  <a:pt x="97528" y="84042"/>
                </a:lnTo>
                <a:lnTo>
                  <a:pt x="137096" y="63293"/>
                </a:lnTo>
                <a:lnTo>
                  <a:pt x="182051" y="45028"/>
                </a:lnTo>
                <a:lnTo>
                  <a:pt x="231836" y="29506"/>
                </a:lnTo>
                <a:lnTo>
                  <a:pt x="285892" y="16984"/>
                </a:lnTo>
                <a:lnTo>
                  <a:pt x="343664" y="7720"/>
                </a:lnTo>
                <a:lnTo>
                  <a:pt x="404593" y="1973"/>
                </a:lnTo>
                <a:lnTo>
                  <a:pt x="468122" y="0"/>
                </a:lnTo>
                <a:lnTo>
                  <a:pt x="531621" y="1973"/>
                </a:lnTo>
                <a:lnTo>
                  <a:pt x="592526" y="7720"/>
                </a:lnTo>
                <a:lnTo>
                  <a:pt x="650277" y="16984"/>
                </a:lnTo>
                <a:lnTo>
                  <a:pt x="704318" y="29506"/>
                </a:lnTo>
                <a:lnTo>
                  <a:pt x="754090" y="45028"/>
                </a:lnTo>
                <a:lnTo>
                  <a:pt x="799036" y="63293"/>
                </a:lnTo>
                <a:lnTo>
                  <a:pt x="838597" y="84042"/>
                </a:lnTo>
                <a:lnTo>
                  <a:pt x="872217" y="107018"/>
                </a:lnTo>
                <a:lnTo>
                  <a:pt x="919398" y="158617"/>
                </a:lnTo>
                <a:lnTo>
                  <a:pt x="936117" y="216026"/>
                </a:lnTo>
                <a:lnTo>
                  <a:pt x="931844" y="245355"/>
                </a:lnTo>
                <a:lnTo>
                  <a:pt x="919398" y="273480"/>
                </a:lnTo>
                <a:lnTo>
                  <a:pt x="872217" y="325091"/>
                </a:lnTo>
                <a:lnTo>
                  <a:pt x="838597" y="348065"/>
                </a:lnTo>
                <a:lnTo>
                  <a:pt x="799036" y="368807"/>
                </a:lnTo>
                <a:lnTo>
                  <a:pt x="754090" y="387063"/>
                </a:lnTo>
                <a:lnTo>
                  <a:pt x="704318" y="402575"/>
                </a:lnTo>
                <a:lnTo>
                  <a:pt x="650277" y="415087"/>
                </a:lnTo>
                <a:lnTo>
                  <a:pt x="592526" y="424342"/>
                </a:lnTo>
                <a:lnTo>
                  <a:pt x="531621" y="430083"/>
                </a:lnTo>
                <a:lnTo>
                  <a:pt x="468122" y="432053"/>
                </a:lnTo>
                <a:lnTo>
                  <a:pt x="404593" y="430083"/>
                </a:lnTo>
                <a:lnTo>
                  <a:pt x="343664" y="424342"/>
                </a:lnTo>
                <a:lnTo>
                  <a:pt x="285892" y="415087"/>
                </a:lnTo>
                <a:lnTo>
                  <a:pt x="231836" y="402575"/>
                </a:lnTo>
                <a:lnTo>
                  <a:pt x="182051" y="387063"/>
                </a:lnTo>
                <a:lnTo>
                  <a:pt x="137096" y="368807"/>
                </a:lnTo>
                <a:lnTo>
                  <a:pt x="97528" y="348065"/>
                </a:lnTo>
                <a:lnTo>
                  <a:pt x="63904" y="325091"/>
                </a:lnTo>
                <a:lnTo>
                  <a:pt x="16719" y="273480"/>
                </a:lnTo>
                <a:lnTo>
                  <a:pt x="0" y="21602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59200" y="2602814"/>
            <a:ext cx="2597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04279" y="3212973"/>
            <a:ext cx="648335" cy="360045"/>
          </a:xfrm>
          <a:custGeom>
            <a:avLst/>
            <a:gdLst/>
            <a:ahLst/>
            <a:cxnLst/>
            <a:rect l="l" t="t" r="r" b="b"/>
            <a:pathLst>
              <a:path w="648334" h="360045">
                <a:moveTo>
                  <a:pt x="0" y="180086"/>
                </a:moveTo>
                <a:lnTo>
                  <a:pt x="20267" y="117255"/>
                </a:lnTo>
                <a:lnTo>
                  <a:pt x="76190" y="64066"/>
                </a:lnTo>
                <a:lnTo>
                  <a:pt x="115236" y="42359"/>
                </a:lnTo>
                <a:lnTo>
                  <a:pt x="160452" y="24590"/>
                </a:lnTo>
                <a:lnTo>
                  <a:pt x="210924" y="11268"/>
                </a:lnTo>
                <a:lnTo>
                  <a:pt x="265737" y="2902"/>
                </a:lnTo>
                <a:lnTo>
                  <a:pt x="323976" y="0"/>
                </a:lnTo>
                <a:lnTo>
                  <a:pt x="382220" y="2902"/>
                </a:lnTo>
                <a:lnTo>
                  <a:pt x="437045" y="11268"/>
                </a:lnTo>
                <a:lnTo>
                  <a:pt x="487534" y="24590"/>
                </a:lnTo>
                <a:lnTo>
                  <a:pt x="532770" y="42359"/>
                </a:lnTo>
                <a:lnTo>
                  <a:pt x="571837" y="64066"/>
                </a:lnTo>
                <a:lnTo>
                  <a:pt x="603819" y="89201"/>
                </a:lnTo>
                <a:lnTo>
                  <a:pt x="642857" y="147719"/>
                </a:lnTo>
                <a:lnTo>
                  <a:pt x="648080" y="180086"/>
                </a:lnTo>
                <a:lnTo>
                  <a:pt x="642857" y="212414"/>
                </a:lnTo>
                <a:lnTo>
                  <a:pt x="627797" y="242849"/>
                </a:lnTo>
                <a:lnTo>
                  <a:pt x="571837" y="296000"/>
                </a:lnTo>
                <a:lnTo>
                  <a:pt x="532770" y="317696"/>
                </a:lnTo>
                <a:lnTo>
                  <a:pt x="487534" y="335458"/>
                </a:lnTo>
                <a:lnTo>
                  <a:pt x="437045" y="348777"/>
                </a:lnTo>
                <a:lnTo>
                  <a:pt x="382220" y="357143"/>
                </a:lnTo>
                <a:lnTo>
                  <a:pt x="323976" y="360044"/>
                </a:lnTo>
                <a:lnTo>
                  <a:pt x="265737" y="357143"/>
                </a:lnTo>
                <a:lnTo>
                  <a:pt x="210924" y="348777"/>
                </a:lnTo>
                <a:lnTo>
                  <a:pt x="160452" y="335458"/>
                </a:lnTo>
                <a:lnTo>
                  <a:pt x="115236" y="317696"/>
                </a:lnTo>
                <a:lnTo>
                  <a:pt x="76190" y="296000"/>
                </a:lnTo>
                <a:lnTo>
                  <a:pt x="44228" y="270881"/>
                </a:lnTo>
                <a:lnTo>
                  <a:pt x="5219" y="212414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80884" y="3287395"/>
            <a:ext cx="9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4B4B4B"/>
                </a:solidFill>
                <a:latin typeface="Arial"/>
                <a:cs typeface="Arial"/>
              </a:rPr>
              <a:t>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51909" y="1772792"/>
            <a:ext cx="936625" cy="504190"/>
          </a:xfrm>
          <a:custGeom>
            <a:avLst/>
            <a:gdLst/>
            <a:ahLst/>
            <a:cxnLst/>
            <a:rect l="l" t="t" r="r" b="b"/>
            <a:pathLst>
              <a:path w="936625" h="504189">
                <a:moveTo>
                  <a:pt x="0" y="252095"/>
                </a:moveTo>
                <a:lnTo>
                  <a:pt x="14294" y="190034"/>
                </a:lnTo>
                <a:lnTo>
                  <a:pt x="54840" y="133599"/>
                </a:lnTo>
                <a:lnTo>
                  <a:pt x="83862" y="108083"/>
                </a:lnTo>
                <a:lnTo>
                  <a:pt x="118131" y="84683"/>
                </a:lnTo>
                <a:lnTo>
                  <a:pt x="157209" y="63635"/>
                </a:lnTo>
                <a:lnTo>
                  <a:pt x="200658" y="45176"/>
                </a:lnTo>
                <a:lnTo>
                  <a:pt x="248039" y="29544"/>
                </a:lnTo>
                <a:lnTo>
                  <a:pt x="298915" y="16973"/>
                </a:lnTo>
                <a:lnTo>
                  <a:pt x="352846" y="7701"/>
                </a:lnTo>
                <a:lnTo>
                  <a:pt x="409394" y="1964"/>
                </a:lnTo>
                <a:lnTo>
                  <a:pt x="468122" y="0"/>
                </a:lnTo>
                <a:lnTo>
                  <a:pt x="526822" y="1964"/>
                </a:lnTo>
                <a:lnTo>
                  <a:pt x="583347" y="7701"/>
                </a:lnTo>
                <a:lnTo>
                  <a:pt x="637259" y="16973"/>
                </a:lnTo>
                <a:lnTo>
                  <a:pt x="688119" y="29544"/>
                </a:lnTo>
                <a:lnTo>
                  <a:pt x="735488" y="45176"/>
                </a:lnTo>
                <a:lnTo>
                  <a:pt x="778927" y="63635"/>
                </a:lnTo>
                <a:lnTo>
                  <a:pt x="817998" y="84683"/>
                </a:lnTo>
                <a:lnTo>
                  <a:pt x="852262" y="108083"/>
                </a:lnTo>
                <a:lnTo>
                  <a:pt x="881279" y="133599"/>
                </a:lnTo>
                <a:lnTo>
                  <a:pt x="921822" y="190034"/>
                </a:lnTo>
                <a:lnTo>
                  <a:pt x="936116" y="252095"/>
                </a:lnTo>
                <a:lnTo>
                  <a:pt x="932470" y="283707"/>
                </a:lnTo>
                <a:lnTo>
                  <a:pt x="921822" y="314147"/>
                </a:lnTo>
                <a:lnTo>
                  <a:pt x="881279" y="370561"/>
                </a:lnTo>
                <a:lnTo>
                  <a:pt x="852262" y="396064"/>
                </a:lnTo>
                <a:lnTo>
                  <a:pt x="817998" y="419450"/>
                </a:lnTo>
                <a:lnTo>
                  <a:pt x="778927" y="440483"/>
                </a:lnTo>
                <a:lnTo>
                  <a:pt x="735488" y="458927"/>
                </a:lnTo>
                <a:lnTo>
                  <a:pt x="688119" y="474547"/>
                </a:lnTo>
                <a:lnTo>
                  <a:pt x="637259" y="487106"/>
                </a:lnTo>
                <a:lnTo>
                  <a:pt x="583347" y="496369"/>
                </a:lnTo>
                <a:lnTo>
                  <a:pt x="526822" y="502100"/>
                </a:lnTo>
                <a:lnTo>
                  <a:pt x="468122" y="504063"/>
                </a:lnTo>
                <a:lnTo>
                  <a:pt x="409394" y="502100"/>
                </a:lnTo>
                <a:lnTo>
                  <a:pt x="352846" y="496369"/>
                </a:lnTo>
                <a:lnTo>
                  <a:pt x="298915" y="487106"/>
                </a:lnTo>
                <a:lnTo>
                  <a:pt x="248039" y="474547"/>
                </a:lnTo>
                <a:lnTo>
                  <a:pt x="200658" y="458927"/>
                </a:lnTo>
                <a:lnTo>
                  <a:pt x="157209" y="440483"/>
                </a:lnTo>
                <a:lnTo>
                  <a:pt x="118131" y="419450"/>
                </a:lnTo>
                <a:lnTo>
                  <a:pt x="83862" y="396064"/>
                </a:lnTo>
                <a:lnTo>
                  <a:pt x="54840" y="370561"/>
                </a:lnTo>
                <a:lnTo>
                  <a:pt x="14294" y="314147"/>
                </a:lnTo>
                <a:lnTo>
                  <a:pt x="0" y="252095"/>
                </a:lnTo>
                <a:close/>
              </a:path>
            </a:pathLst>
          </a:custGeom>
          <a:ln w="254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21277" y="1827021"/>
            <a:ext cx="399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po</a:t>
            </a:r>
            <a:r>
              <a:rPr sz="1200" dirty="0">
                <a:solidFill>
                  <a:srgbClr val="4B4B4B"/>
                </a:solidFill>
                <a:latin typeface="Arial"/>
                <a:cs typeface="Arial"/>
              </a:rPr>
              <a:t>sta  </a:t>
            </a:r>
            <a:r>
              <a:rPr sz="1200" spc="-10" dirty="0">
                <a:solidFill>
                  <a:srgbClr val="4B4B4B"/>
                </a:solidFill>
                <a:latin typeface="Arial"/>
                <a:cs typeface="Arial"/>
              </a:rPr>
              <a:t>K</a:t>
            </a:r>
            <a:r>
              <a:rPr sz="1200" spc="-5" dirty="0">
                <a:solidFill>
                  <a:srgbClr val="4B4B4B"/>
                </a:solidFill>
                <a:latin typeface="Arial"/>
                <a:cs typeface="Arial"/>
              </a:rPr>
              <a:t>odu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05849" y="1624012"/>
            <a:ext cx="4707255" cy="3609975"/>
            <a:chOff x="2605849" y="1624012"/>
            <a:chExt cx="4707255" cy="3609975"/>
          </a:xfrm>
        </p:grpSpPr>
        <p:sp>
          <p:nvSpPr>
            <p:cNvPr id="27" name="object 27"/>
            <p:cNvSpPr/>
            <p:nvPr/>
          </p:nvSpPr>
          <p:spPr>
            <a:xfrm>
              <a:off x="2610611" y="1628775"/>
              <a:ext cx="4697730" cy="3600450"/>
            </a:xfrm>
            <a:custGeom>
              <a:avLst/>
              <a:gdLst/>
              <a:ahLst/>
              <a:cxnLst/>
              <a:rect l="l" t="t" r="r" b="b"/>
              <a:pathLst>
                <a:path w="4697730" h="3600450">
                  <a:moveTo>
                    <a:pt x="3653536" y="0"/>
                  </a:moveTo>
                  <a:lnTo>
                    <a:pt x="3149473" y="1152144"/>
                  </a:lnTo>
                </a:path>
                <a:path w="4697730" h="3600450">
                  <a:moveTo>
                    <a:pt x="2897504" y="404749"/>
                  </a:moveTo>
                  <a:lnTo>
                    <a:pt x="3149473" y="1152144"/>
                  </a:lnTo>
                </a:path>
                <a:path w="4697730" h="3600450">
                  <a:moveTo>
                    <a:pt x="2040382" y="574294"/>
                  </a:moveTo>
                  <a:lnTo>
                    <a:pt x="3149473" y="1152144"/>
                  </a:lnTo>
                </a:path>
                <a:path w="4697730" h="3600450">
                  <a:moveTo>
                    <a:pt x="1834896" y="1675511"/>
                  </a:moveTo>
                  <a:lnTo>
                    <a:pt x="2609468" y="1368171"/>
                  </a:lnTo>
                </a:path>
                <a:path w="4697730" h="3600450">
                  <a:moveTo>
                    <a:pt x="1608327" y="1232915"/>
                  </a:moveTo>
                  <a:lnTo>
                    <a:pt x="2609468" y="1368171"/>
                  </a:lnTo>
                </a:path>
                <a:path w="4697730" h="3600450">
                  <a:moveTo>
                    <a:pt x="3845687" y="382650"/>
                  </a:moveTo>
                  <a:lnTo>
                    <a:pt x="3149473" y="1152144"/>
                  </a:lnTo>
                </a:path>
                <a:path w="4697730" h="3600450">
                  <a:moveTo>
                    <a:pt x="4111116" y="938402"/>
                  </a:moveTo>
                  <a:lnTo>
                    <a:pt x="3689604" y="1368171"/>
                  </a:lnTo>
                </a:path>
                <a:path w="4697730" h="3600450">
                  <a:moveTo>
                    <a:pt x="4697730" y="1246504"/>
                  </a:moveTo>
                  <a:lnTo>
                    <a:pt x="3689604" y="1368171"/>
                  </a:lnTo>
                </a:path>
                <a:path w="4697730" h="3600450">
                  <a:moveTo>
                    <a:pt x="4288536" y="1636902"/>
                  </a:moveTo>
                  <a:lnTo>
                    <a:pt x="3689604" y="1368171"/>
                  </a:lnTo>
                </a:path>
                <a:path w="4697730" h="3600450">
                  <a:moveTo>
                    <a:pt x="0" y="2376297"/>
                  </a:moveTo>
                  <a:lnTo>
                    <a:pt x="2286" y="2736342"/>
                  </a:lnTo>
                </a:path>
                <a:path w="4697730" h="3600450">
                  <a:moveTo>
                    <a:pt x="2286" y="3168396"/>
                  </a:moveTo>
                  <a:lnTo>
                    <a:pt x="0" y="3600450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32044" y="4077080"/>
              <a:ext cx="1584325" cy="1008380"/>
            </a:xfrm>
            <a:custGeom>
              <a:avLst/>
              <a:gdLst/>
              <a:ahLst/>
              <a:cxnLst/>
              <a:rect l="l" t="t" r="r" b="b"/>
              <a:pathLst>
                <a:path w="1584325" h="1008379">
                  <a:moveTo>
                    <a:pt x="0" y="504063"/>
                  </a:moveTo>
                  <a:lnTo>
                    <a:pt x="792099" y="0"/>
                  </a:lnTo>
                  <a:lnTo>
                    <a:pt x="1584198" y="504063"/>
                  </a:lnTo>
                  <a:lnTo>
                    <a:pt x="792099" y="1008126"/>
                  </a:lnTo>
                  <a:lnTo>
                    <a:pt x="0" y="504063"/>
                  </a:lnTo>
                  <a:close/>
                </a:path>
              </a:pathLst>
            </a:custGeom>
            <a:ln w="25400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421248" y="4460570"/>
            <a:ext cx="6121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bu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400" spc="-10" dirty="0">
                <a:solidFill>
                  <a:srgbClr val="4B4B4B"/>
                </a:solidFill>
                <a:latin typeface="Arial"/>
                <a:cs typeface="Arial"/>
              </a:rPr>
              <a:t>u</a:t>
            </a:r>
            <a:r>
              <a:rPr sz="1400" spc="-15" dirty="0">
                <a:solidFill>
                  <a:srgbClr val="4B4B4B"/>
                </a:solidFill>
                <a:latin typeface="Arial"/>
                <a:cs typeface="Arial"/>
              </a:rPr>
              <a:t>nu</a:t>
            </a: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53029" y="4581144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>
                <a:moveTo>
                  <a:pt x="177901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207380" y="2768219"/>
          <a:ext cx="1080135" cy="1300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53">
                <a:tc gridSpan="2"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Adresler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28575">
                      <a:solidFill>
                        <a:srgbClr val="4B4B4B"/>
                      </a:solidFill>
                      <a:prstDash val="solid"/>
                    </a:lnL>
                    <a:lnR w="28575">
                      <a:solidFill>
                        <a:srgbClr val="4B4B4B"/>
                      </a:solidFill>
                      <a:prstDash val="solid"/>
                    </a:lnR>
                    <a:lnT w="28575">
                      <a:solidFill>
                        <a:srgbClr val="4B4B4B"/>
                      </a:solidFill>
                      <a:prstDash val="solid"/>
                    </a:lnT>
                    <a:lnB w="28575">
                      <a:solidFill>
                        <a:srgbClr val="4B4B4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4B4B4B"/>
                      </a:solidFill>
                      <a:prstDash val="solid"/>
                    </a:lnR>
                    <a:lnT w="28575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53975">
                      <a:solidFill>
                        <a:srgbClr val="4B4B4B"/>
                      </a:solidFill>
                      <a:prstDash val="solid"/>
                    </a:lnL>
                    <a:lnT w="28575">
                      <a:solidFill>
                        <a:srgbClr val="4B4B4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499865" y="4324858"/>
            <a:ext cx="1238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Altbilgi Yer Tutucusu 3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972</Words>
  <Application>Microsoft Office PowerPoint</Application>
  <PresentationFormat>Ekran Gösterisi (4:3)</PresentationFormat>
  <Paragraphs>508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Örnek Veritabanı Tasarımı</vt:lpstr>
      <vt:lpstr>Kütüphane Veritabanı</vt:lpstr>
      <vt:lpstr>Varlıklar</vt:lpstr>
      <vt:lpstr>Nitelikler</vt:lpstr>
      <vt:lpstr>Nitelikler</vt:lpstr>
      <vt:lpstr>Anahtar Nitelikler</vt:lpstr>
      <vt:lpstr>Varlıklar ve Nitelikleri</vt:lpstr>
      <vt:lpstr>Varlıklar Arası İlişkiler</vt:lpstr>
      <vt:lpstr>Varlıklar Arası İlişkiler</vt:lpstr>
      <vt:lpstr>Varlıklar Arası İlişkiler</vt:lpstr>
      <vt:lpstr>Varlıklar Arası İlişkiler</vt:lpstr>
      <vt:lpstr>Varlıklar Arası İlişkiler</vt:lpstr>
      <vt:lpstr>Varlıklar Arası İlişkiler</vt:lpstr>
      <vt:lpstr>Varlıklar Arası İlişkiler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Tablolara Dönüştürme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Temel Kavramlar</dc:title>
  <dc:creator>ali coskun</dc:creator>
  <cp:lastModifiedBy>USER</cp:lastModifiedBy>
  <cp:revision>2</cp:revision>
  <dcterms:created xsi:type="dcterms:W3CDTF">2023-05-26T07:43:00Z</dcterms:created>
  <dcterms:modified xsi:type="dcterms:W3CDTF">2023-05-26T07:58:09Z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