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290" r:id="rId17"/>
    <p:sldId id="291" r:id="rId18"/>
    <p:sldId id="311" r:id="rId19"/>
    <p:sldId id="312" r:id="rId20"/>
    <p:sldId id="292" r:id="rId21"/>
    <p:sldId id="293" r:id="rId22"/>
    <p:sldId id="313" r:id="rId23"/>
    <p:sldId id="294" r:id="rId24"/>
    <p:sldId id="309" r:id="rId25"/>
    <p:sldId id="295" r:id="rId26"/>
    <p:sldId id="297" r:id="rId27"/>
    <p:sldId id="298" r:id="rId28"/>
    <p:sldId id="299" r:id="rId29"/>
    <p:sldId id="300" r:id="rId30"/>
    <p:sldId id="314" r:id="rId31"/>
    <p:sldId id="315" r:id="rId32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8857357-CD76-414E-A6BC-A0888C3FA280}">
          <p14:sldIdLst>
            <p14:sldId id="256"/>
            <p14:sldId id="258"/>
            <p14:sldId id="344"/>
            <p14:sldId id="345"/>
            <p14:sldId id="346"/>
          </p14:sldIdLst>
        </p14:section>
        <p14:section name="SSMS Kurulumu" id="{FB8B7868-96EF-4A24-9112-E966B6FF7BA2}">
          <p14:sldIdLst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</p14:sldIdLst>
        </p14:section>
        <p14:section name="Suncu ismi değiştirme" id="{F5B13EAF-083D-4DBE-8CC1-FC4ABEF88A73}">
          <p14:sldIdLst>
            <p14:sldId id="290"/>
            <p14:sldId id="291"/>
            <p14:sldId id="311"/>
            <p14:sldId id="312"/>
            <p14:sldId id="292"/>
            <p14:sldId id="293"/>
            <p14:sldId id="313"/>
            <p14:sldId id="294"/>
            <p14:sldId id="309"/>
          </p14:sldIdLst>
        </p14:section>
        <p14:section name="Uzaktan sunucuya bağlanma" id="{8738B543-83CA-4775-98C9-9071F324E4F6}">
          <p14:sldIdLst>
            <p14:sldId id="295"/>
            <p14:sldId id="297"/>
            <p14:sldId id="298"/>
            <p14:sldId id="299"/>
            <p14:sldId id="300"/>
          </p14:sldIdLst>
        </p14:section>
        <p14:section name="whatismyip" id="{8470A64D-325B-4306-913F-DC6C077994A3}">
          <p14:sldIdLst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455" autoAdjust="0"/>
  </p:normalViewPr>
  <p:slideViewPr>
    <p:cSldViewPr>
      <p:cViewPr varScale="1">
        <p:scale>
          <a:sx n="83" d="100"/>
          <a:sy n="83" d="100"/>
        </p:scale>
        <p:origin x="1470" y="96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5A997-6CB3-4889-B94D-51C3A15F5F4C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B4E3B-A561-4538-B592-11CCAEDF8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587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1986" y="2341321"/>
            <a:ext cx="632333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55BAB-FF49-474B-86EA-2CDED3A3BBE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F464-77C0-48B7-AB52-60D347830C0D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CFBA1-7C59-492A-A659-272CB258C118}" type="datetime1">
              <a:rPr lang="en-US" smtClean="0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10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CFC3-3887-4645-A6DE-A884B356F9B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6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68FD-7C88-485D-A788-1C0A461836EE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0"/>
            <a:ext cx="9143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83129" y="-145592"/>
            <a:ext cx="4775834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6C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244045"/>
            <a:ext cx="8071510" cy="417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979F8-1BC0-4A60-90D8-658CF21CEF9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2743200" y="6474023"/>
            <a:ext cx="384048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z="900" b="1" dirty="0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Uzm. Bilişim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Tekn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sz="900" dirty="0" err="1">
                <a:solidFill>
                  <a:schemeClr val="accent1">
                    <a:lumMod val="50000"/>
                  </a:schemeClr>
                </a:solidFill>
              </a:rPr>
              <a:t>Öğrt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tr-TR" b="1" dirty="0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 dirty="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552576" y="1968106"/>
            <a:ext cx="8210423" cy="30610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SSMS Bağlanma </a:t>
            </a:r>
            <a:b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ve </a:t>
            </a:r>
            <a:b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Sistem </a:t>
            </a:r>
            <a:r>
              <a:rPr lang="tr-TR" sz="6600" b="0" spc="5" dirty="0" err="1" smtClean="0">
                <a:solidFill>
                  <a:schemeClr val="accent5">
                    <a:lumMod val="50000"/>
                  </a:schemeClr>
                </a:solidFill>
              </a:rPr>
              <a:t>Veritabanları</a:t>
            </a:r>
            <a:r>
              <a:rPr lang="tr-TR" sz="6600" b="0" spc="5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sz="6600" b="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1828800" y="5287548"/>
            <a:ext cx="5448554" cy="7322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3200" spc="-5" dirty="0">
                <a:solidFill>
                  <a:srgbClr val="4B4B4B"/>
                </a:solidFill>
                <a:latin typeface="Arial"/>
                <a:cs typeface="Arial"/>
              </a:rPr>
              <a:t>Adem AKKUŞ</a:t>
            </a:r>
          </a:p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tr-TR" sz="1400" spc="-5" dirty="0">
                <a:solidFill>
                  <a:srgbClr val="4B4B4B"/>
                </a:solidFill>
                <a:latin typeface="Arial"/>
                <a:cs typeface="Arial"/>
              </a:rPr>
              <a:t>| Bilgisayar Mühendisi | Uzm. Bilişim Tekn. Öğrt. | Eğitmen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Kurulumu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err="1" smtClean="0">
                <a:solidFill>
                  <a:srgbClr val="0070C0"/>
                </a:solidFill>
              </a:rPr>
              <a:t>Install</a:t>
            </a:r>
            <a:r>
              <a:rPr lang="tr-TR" sz="2000" dirty="0" smtClean="0"/>
              <a:t> butonuna tıklayıp kuruluma devam ediyoruz.</a:t>
            </a:r>
            <a:endParaRPr lang="tr-TR" sz="20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38" y="1742931"/>
            <a:ext cx="5007562" cy="432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Kurulumu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/>
              <a:t>Kurulum </a:t>
            </a:r>
            <a:r>
              <a:rPr lang="tr-TR" sz="2000" dirty="0" smtClean="0"/>
              <a:t>tamamlandı.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8659"/>
            <a:ext cx="5138324" cy="44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Başlatma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5800" y="12954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Başlat menüsü </a:t>
            </a:r>
            <a:r>
              <a:rPr lang="tr-TR" sz="2000" dirty="0"/>
              <a:t>arama kısmına </a:t>
            </a:r>
            <a:r>
              <a:rPr lang="tr-TR" sz="2000" dirty="0" smtClean="0">
                <a:solidFill>
                  <a:srgbClr val="0070C0"/>
                </a:solidFill>
              </a:rPr>
              <a:t>SSMS</a:t>
            </a:r>
            <a:r>
              <a:rPr lang="tr-TR" sz="2000" dirty="0" smtClean="0"/>
              <a:t> yazalım 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94" y="1839308"/>
            <a:ext cx="5671905" cy="46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Başlatma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5800" y="12954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Başlat menüsü </a:t>
            </a:r>
            <a:r>
              <a:rPr lang="tr-TR" sz="2000" dirty="0"/>
              <a:t>arama kısmına </a:t>
            </a:r>
            <a:r>
              <a:rPr lang="tr-TR" sz="2000" dirty="0" smtClean="0">
                <a:solidFill>
                  <a:srgbClr val="0070C0"/>
                </a:solidFill>
              </a:rPr>
              <a:t>SSMS</a:t>
            </a:r>
            <a:r>
              <a:rPr lang="tr-TR" sz="2000" dirty="0" smtClean="0"/>
              <a:t> yazalım 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75" y="1828800"/>
            <a:ext cx="7704762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Başlatma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5800" y="12954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Başlat menüsü </a:t>
            </a:r>
            <a:r>
              <a:rPr lang="tr-TR" sz="2000" dirty="0"/>
              <a:t>arama kısmına </a:t>
            </a:r>
            <a:r>
              <a:rPr lang="tr-TR" sz="2000" dirty="0" smtClean="0">
                <a:solidFill>
                  <a:srgbClr val="0070C0"/>
                </a:solidFill>
              </a:rPr>
              <a:t>SSMS</a:t>
            </a:r>
            <a:r>
              <a:rPr lang="tr-TR" sz="2000" dirty="0" smtClean="0"/>
              <a:t> yazalım 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21" y="1704191"/>
            <a:ext cx="4309779" cy="46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Başlatma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85800" y="1295400"/>
            <a:ext cx="781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Başlat menüsü </a:t>
            </a:r>
            <a:r>
              <a:rPr lang="tr-TR" sz="2000" dirty="0"/>
              <a:t>arama kısmına </a:t>
            </a:r>
            <a:r>
              <a:rPr lang="tr-TR" sz="2000" dirty="0" smtClean="0">
                <a:solidFill>
                  <a:srgbClr val="0070C0"/>
                </a:solidFill>
              </a:rPr>
              <a:t>SSMS</a:t>
            </a:r>
            <a:r>
              <a:rPr lang="tr-TR" sz="2000" dirty="0" smtClean="0"/>
              <a:t> yazalım 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57400"/>
            <a:ext cx="4191582" cy="290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457143" cy="3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285"/>
          <a:stretch/>
        </p:blipFill>
        <p:spPr>
          <a:xfrm>
            <a:off x="800100" y="2133600"/>
            <a:ext cx="7924800" cy="276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1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1BE0-3263-0FA8-DFB7-A88CC3B9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F510F7-9E50-10C9-1AB8-FDCFDB556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E70AA593-4005-CB7A-B549-B514E1208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A33BB8A-0BAE-0B48-050E-65C3D8FEDB3A}"/>
              </a:ext>
            </a:extLst>
          </p:cNvPr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C79514D-187D-4632-FE4D-A689CCCE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50" y="1921643"/>
            <a:ext cx="6465899" cy="41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5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B2318-27CB-AEA9-64C0-D77A8647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CD9378-3581-394B-744A-86CA215247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0266B647-8360-812E-1AB3-8305A5517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7AAC613-89AE-F314-7ECA-4F481D2328FF}"/>
              </a:ext>
            </a:extLst>
          </p:cNvPr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8933AC8-BEDA-C412-E97B-A755DE93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" r="1555" b="1000"/>
          <a:stretch/>
        </p:blipFill>
        <p:spPr>
          <a:xfrm>
            <a:off x="2514600" y="1833265"/>
            <a:ext cx="4005072" cy="41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4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28147"/>
            <a:ext cx="6863385" cy="4439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00" y="1765570"/>
            <a:ext cx="4428800" cy="45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381" y="1819848"/>
            <a:ext cx="4095238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DFAE-C254-69A8-0375-97EA2CEE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18FA60-B1DD-9601-E2B0-97602AAE8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E1999CE0-4D1B-C66B-8F66-9E064327E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4E415F1-C16C-1E5B-7EF2-B31C4DD7E971}"/>
              </a:ext>
            </a:extLst>
          </p:cNvPr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821264A-0926-0B6E-5BE6-5F7BF0956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39161"/>
            <a:ext cx="3139553" cy="35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8647"/>
            <a:ext cx="604761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914400" y="13716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 ismini değiştirme: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833265"/>
            <a:ext cx="6096000" cy="439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0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09600" y="1295400"/>
            <a:ext cx="8153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</a:rPr>
              <a:t>Named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</a:rPr>
              <a:t>Pipes</a:t>
            </a:r>
            <a:r>
              <a:rPr lang="tr-TR" sz="2000" dirty="0"/>
              <a:t>: </a:t>
            </a:r>
            <a:r>
              <a:rPr lang="tr-TR" sz="2000" dirty="0" err="1"/>
              <a:t>Named</a:t>
            </a:r>
            <a:r>
              <a:rPr lang="tr-TR" sz="2000" dirty="0"/>
              <a:t> </a:t>
            </a:r>
            <a:r>
              <a:rPr lang="tr-TR" sz="2000" dirty="0" err="1"/>
              <a:t>Pipes</a:t>
            </a:r>
            <a:r>
              <a:rPr lang="tr-TR" sz="2000" dirty="0"/>
              <a:t> protokolü, TCP/IP mevcut olmadığında ya da TCP/IP altındaki </a:t>
            </a:r>
            <a:r>
              <a:rPr lang="tr-TR" sz="2000" dirty="0" err="1"/>
              <a:t>server’ları</a:t>
            </a:r>
            <a:r>
              <a:rPr lang="tr-TR" sz="2000" dirty="0"/>
              <a:t> isimlendirmeye izin veren DNS olmadığı durumlarda çok kullanışlı olabilir. Onun dışında kullanımı azalmaktadır çünkü sonuçta bir başka protokolü aktif etmek sistemi daha az güvenli hale getirecektir.</a:t>
            </a:r>
          </a:p>
          <a:p>
            <a:pPr algn="just"/>
            <a:r>
              <a:rPr lang="tr-TR" sz="2000" b="1" dirty="0">
                <a:solidFill>
                  <a:schemeClr val="tx2">
                    <a:lumMod val="75000"/>
                  </a:schemeClr>
                </a:solidFill>
              </a:rPr>
              <a:t>TCP/IP:</a:t>
            </a:r>
            <a:r>
              <a:rPr lang="tr-TR" sz="2000" dirty="0"/>
              <a:t> TCP/IP protokolü geniş oranda kabul edilmiş ve standart protokol halini almıştır ve SQL Server 2000 ‘ den beri SQL </a:t>
            </a:r>
            <a:r>
              <a:rPr lang="tr-TR" sz="2000" dirty="0" err="1"/>
              <a:t>Server’ın</a:t>
            </a:r>
            <a:r>
              <a:rPr lang="tr-TR" sz="2000" dirty="0"/>
              <a:t> varsayılan protokolüdür.</a:t>
            </a:r>
          </a:p>
          <a:p>
            <a:pPr algn="just"/>
            <a:r>
              <a:rPr lang="tr-TR" sz="2000" b="1" dirty="0" err="1">
                <a:solidFill>
                  <a:schemeClr val="tx2">
                    <a:lumMod val="75000"/>
                  </a:schemeClr>
                </a:solidFill>
              </a:rPr>
              <a:t>Shared</a:t>
            </a:r>
            <a:r>
              <a:rPr lang="tr-TR" sz="2000" b="1" dirty="0">
                <a:solidFill>
                  <a:schemeClr val="tx2">
                    <a:lumMod val="75000"/>
                  </a:schemeClr>
                </a:solidFill>
              </a:rPr>
              <a:t> Memory</a:t>
            </a:r>
            <a:r>
              <a:rPr lang="tr-TR" sz="2000" dirty="0"/>
              <a:t>: İstemci ve server aynı makine üzerinde çalışıyorsa, </a:t>
            </a:r>
            <a:r>
              <a:rPr lang="tr-TR" sz="2000" dirty="0" err="1"/>
              <a:t>Shared</a:t>
            </a:r>
            <a:r>
              <a:rPr lang="tr-TR" sz="2000" dirty="0"/>
              <a:t> Memory , istemci ile server arasında süreçler arası sıralama ihtiyacını ortadan kaldırır. İstemci , </a:t>
            </a:r>
            <a:r>
              <a:rPr lang="tr-TR" sz="2000" dirty="0" err="1"/>
              <a:t>server’ın</a:t>
            </a:r>
            <a:r>
              <a:rPr lang="tr-TR" sz="2000" dirty="0"/>
              <a:t> veriyi sakladığı aynı eşlenmiş bellek dosyasına doğrudan erişir. Bu yöntem, önemli miktarda gecikmeyi ortadan kaldırır ve oldukça hızlıdır.</a:t>
            </a:r>
          </a:p>
          <a:p>
            <a:pPr algn="just"/>
            <a:r>
              <a:rPr lang="tr-TR" sz="2000" b="1" dirty="0">
                <a:solidFill>
                  <a:schemeClr val="tx2">
                    <a:lumMod val="75000"/>
                  </a:schemeClr>
                </a:solidFill>
              </a:rPr>
              <a:t>VIA:</a:t>
            </a:r>
            <a:r>
              <a:rPr lang="tr-TR" sz="2000" dirty="0"/>
              <a:t> VIA, Virtual </a:t>
            </a:r>
            <a:r>
              <a:rPr lang="tr-TR" sz="2000" dirty="0" err="1"/>
              <a:t>İnterface</a:t>
            </a:r>
            <a:r>
              <a:rPr lang="tr-TR" sz="2000" dirty="0"/>
              <a:t> </a:t>
            </a:r>
            <a:r>
              <a:rPr lang="tr-TR" sz="2000" dirty="0" err="1"/>
              <a:t>Adapter’in</a:t>
            </a:r>
            <a:r>
              <a:rPr lang="tr-TR" sz="2000" dirty="0"/>
              <a:t> kısaltılmasıdır ve özel uygulamaları satıcıdan satıcıya değişir. Genel olarak, iki sistem arasındaki bağlantıya özel, bir ağ </a:t>
            </a:r>
            <a:r>
              <a:rPr lang="tr-TR" sz="2000" dirty="0" err="1"/>
              <a:t>arayüzüdür</a:t>
            </a:r>
            <a:r>
              <a:rPr lang="tr-TR" sz="2000" dirty="0"/>
              <a:t> fakat çok yüksek performansa sahiptir.</a:t>
            </a:r>
          </a:p>
        </p:txBody>
      </p:sp>
    </p:spTree>
    <p:extLst>
      <p:ext uri="{BB962C8B-B14F-4D97-AF65-F5344CB8AC3E}">
        <p14:creationId xmlns:p14="http://schemas.microsoft.com/office/powerpoint/2010/main" val="39802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Sunucuya IP adresi üzerinden bağlanmak için: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52" y="2022862"/>
            <a:ext cx="6638095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5800" y="12954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Sunucuya IP adresi üzerinden bağlanmak için: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90725"/>
            <a:ext cx="6520079" cy="271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Sunucuya IP adresi üzerinden bağlanmak için: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61037"/>
            <a:ext cx="6047619" cy="3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2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17E9-A826-CC8D-A78C-A0BBC19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3BD32-6CE6-A191-99AA-9D6ADE9AE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700B1B4A-4F06-0D0F-BC9A-A73834F7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85800" y="1295400"/>
            <a:ext cx="792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Sunucuya IP adresi üzerinden bağlanmak için: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0052D1-64D7-1E92-A95A-482E42E2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57120"/>
            <a:ext cx="5562600" cy="37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457200" y="1299960"/>
            <a:ext cx="784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</a:t>
            </a:r>
            <a:r>
              <a:rPr lang="tr-TR" sz="1600" dirty="0" smtClean="0"/>
              <a:t>ankara.ozelders.com/ders-veren/bilisim-teknolojileri-ogretmeni-adem-a-378314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42763"/>
            <a:ext cx="6868164" cy="427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FDF4A-6CD8-95EF-5AE7-2B485CBD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BC00DD-AC28-4F31-A47E-BB25A6BFD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</a:t>
            </a:r>
            <a:r>
              <a:rPr lang="tr-TR" spc="-5" dirty="0">
                <a:solidFill>
                  <a:schemeClr val="accent5">
                    <a:lumMod val="50000"/>
                  </a:schemeClr>
                </a:solidFill>
              </a:rPr>
              <a:t> Bağlanma</a:t>
            </a:r>
            <a:endParaRPr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FA00B0EB-8AB9-D9FB-A2FA-8B0F52998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6E40914-0D18-EF4B-4EB5-D39A402D0A4D}"/>
              </a:ext>
            </a:extLst>
          </p:cNvPr>
          <p:cNvSpPr txBox="1"/>
          <p:nvPr/>
        </p:nvSpPr>
        <p:spPr>
          <a:xfrm>
            <a:off x="685800" y="1295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/>
              <a:t>Sunucuya IP adresi üzerinden bağlanmak </a:t>
            </a:r>
            <a:r>
              <a:rPr lang="tr-TR" sz="2000" dirty="0" smtClean="0"/>
              <a:t>için, sunucun IP adresini öğrenmeliyim.</a:t>
            </a:r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D88BB9A-C35F-8500-963F-9D61446E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99" y="2099007"/>
            <a:ext cx="7291001" cy="42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9319-094E-3681-0480-D659F3CA5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54C264-E961-3414-448C-C4FFAABD4B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>
                <a:solidFill>
                  <a:schemeClr val="accent5">
                    <a:lumMod val="50000"/>
                  </a:schemeClr>
                </a:solidFill>
              </a:rPr>
              <a:t>Sunucuya Bağlanma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>
            <a:extLst>
              <a:ext uri="{FF2B5EF4-FFF2-40B4-BE49-F238E27FC236}">
                <a16:creationId xmlns:a16="http://schemas.microsoft.com/office/drawing/2014/main" id="{20F86C94-1AF3-6F73-007D-A9CFDDC9E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ECCDF58-AC2B-E0D0-B7D1-8642A42DC449}"/>
              </a:ext>
            </a:extLst>
          </p:cNvPr>
          <p:cNvSpPr txBox="1"/>
          <p:nvPr/>
        </p:nvSpPr>
        <p:spPr>
          <a:xfrm>
            <a:off x="685800" y="12954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/>
              <a:t>Sunucuya IP adresi üzerinden bağlanmak için, sunucun IP adresini öğrenmeliyim.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649124B-1D73-74B0-DAA4-9C7D074F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33600"/>
            <a:ext cx="6450654" cy="42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5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https://github.com/ademakkus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t="859" r="20615"/>
          <a:stretch/>
        </p:blipFill>
        <p:spPr>
          <a:xfrm>
            <a:off x="990600" y="1758896"/>
            <a:ext cx="7162800" cy="42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Eğitmen Hakkında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09600" y="1299960"/>
            <a:ext cx="7696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1600" dirty="0"/>
              <a:t>https://tr.linkedin.com/in/ademakkus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2" b="2525"/>
          <a:stretch/>
        </p:blipFill>
        <p:spPr>
          <a:xfrm>
            <a:off x="2743200" y="1752600"/>
            <a:ext cx="3752746" cy="44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790" y="821553"/>
            <a:ext cx="81153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2800" spc="-5" dirty="0" smtClean="0">
                <a:solidFill>
                  <a:schemeClr val="accent5">
                    <a:lumMod val="50000"/>
                  </a:schemeClr>
                </a:solidFill>
              </a:rPr>
              <a:t>SQL Server Management </a:t>
            </a:r>
            <a:r>
              <a:rPr lang="tr-TR" sz="2800" spc="-5" dirty="0" err="1" smtClean="0">
                <a:solidFill>
                  <a:schemeClr val="accent5">
                    <a:lumMod val="50000"/>
                  </a:schemeClr>
                </a:solidFill>
              </a:rPr>
              <a:t>Studio</a:t>
            </a:r>
            <a:r>
              <a:rPr lang="tr-TR" sz="2800" spc="-5" dirty="0" smtClean="0">
                <a:solidFill>
                  <a:schemeClr val="accent5">
                    <a:lumMod val="50000"/>
                  </a:schemeClr>
                </a:solidFill>
              </a:rPr>
              <a:t> (SSMS) Kurulumu </a:t>
            </a:r>
            <a:endParaRPr sz="28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Arama motoruna </a:t>
            </a:r>
            <a:r>
              <a:rPr lang="tr-TR" sz="2000" dirty="0" err="1" smtClean="0">
                <a:solidFill>
                  <a:srgbClr val="0070C0"/>
                </a:solidFill>
              </a:rPr>
              <a:t>Sql</a:t>
            </a:r>
            <a:r>
              <a:rPr lang="tr-TR" sz="2000" dirty="0" smtClean="0">
                <a:solidFill>
                  <a:srgbClr val="0070C0"/>
                </a:solidFill>
              </a:rPr>
              <a:t> Server </a:t>
            </a:r>
            <a:r>
              <a:rPr lang="tr-TR" sz="2000" dirty="0">
                <a:solidFill>
                  <a:srgbClr val="0070C0"/>
                </a:solidFill>
              </a:rPr>
              <a:t>M</a:t>
            </a:r>
            <a:r>
              <a:rPr lang="tr-TR" sz="2000" dirty="0" smtClean="0">
                <a:solidFill>
                  <a:srgbClr val="0070C0"/>
                </a:solidFill>
              </a:rPr>
              <a:t>anagement </a:t>
            </a:r>
            <a:r>
              <a:rPr lang="tr-TR" sz="2000" dirty="0" err="1">
                <a:solidFill>
                  <a:srgbClr val="0070C0"/>
                </a:solidFill>
              </a:rPr>
              <a:t>S</a:t>
            </a:r>
            <a:r>
              <a:rPr lang="tr-TR" sz="2000" dirty="0" err="1" smtClean="0">
                <a:solidFill>
                  <a:srgbClr val="0070C0"/>
                </a:solidFill>
              </a:rPr>
              <a:t>tudio</a:t>
            </a:r>
            <a:r>
              <a:rPr lang="tr-TR" sz="2000" dirty="0" smtClean="0">
                <a:solidFill>
                  <a:srgbClr val="0070C0"/>
                </a:solidFill>
              </a:rPr>
              <a:t> </a:t>
            </a:r>
            <a:r>
              <a:rPr lang="tr-TR" sz="2000" dirty="0" smtClean="0"/>
              <a:t>yazalım.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47" y="1757065"/>
            <a:ext cx="6766905" cy="463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Kurulumu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İlk linki tıklayalım.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6120"/>
            <a:ext cx="6477000" cy="44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Kurulumu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Açılan sayfadan </a:t>
            </a:r>
            <a:r>
              <a:rPr lang="tr-TR" sz="2000" dirty="0" smtClean="0">
                <a:solidFill>
                  <a:srgbClr val="0070C0"/>
                </a:solidFill>
              </a:rPr>
              <a:t>SSMS</a:t>
            </a:r>
            <a:r>
              <a:rPr lang="tr-TR" sz="2000" dirty="0" smtClean="0"/>
              <a:t> indirelim.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695510"/>
            <a:ext cx="4084204" cy="454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5800"/>
            <a:ext cx="7467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z="4000" spc="-5" dirty="0" smtClean="0">
                <a:solidFill>
                  <a:schemeClr val="accent5">
                    <a:lumMod val="50000"/>
                  </a:schemeClr>
                </a:solidFill>
              </a:rPr>
              <a:t>SSMS Kurulumu</a:t>
            </a:r>
            <a:endParaRPr sz="4000" spc="-5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r-TR" sz="900" b="1">
                <a:solidFill>
                  <a:schemeClr val="accent5">
                    <a:lumMod val="50000"/>
                  </a:schemeClr>
                </a:solidFill>
              </a:rPr>
              <a:t>Adem AKKUŞ 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tr-TR" sz="900">
                <a:solidFill>
                  <a:schemeClr val="accent1">
                    <a:lumMod val="50000"/>
                  </a:schemeClr>
                </a:solidFill>
              </a:rPr>
            </a:b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Bilgisayar Mühendisi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Uzm. Bilişim Tekn. Öğrt. </a:t>
            </a:r>
            <a:r>
              <a:rPr lang="tr-TR" b="1">
                <a:solidFill>
                  <a:schemeClr val="accent5">
                    <a:lumMod val="50000"/>
                  </a:schemeClr>
                </a:solidFill>
              </a:rPr>
              <a:t>|</a:t>
            </a:r>
            <a:r>
              <a:rPr lang="tr-TR" sz="900">
                <a:solidFill>
                  <a:schemeClr val="accent1">
                    <a:lumMod val="50000"/>
                  </a:schemeClr>
                </a:solidFill>
              </a:rPr>
              <a:t> Eğitmen</a:t>
            </a:r>
            <a:endParaRPr lang="tr-TR" sz="9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47700" y="1295400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2000" dirty="0" smtClean="0"/>
              <a:t>Çift tıklayıp kurulumu başlatıyoruz.</a:t>
            </a:r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endParaRPr lang="tr-TR" sz="2000" dirty="0" smtClean="0"/>
          </a:p>
          <a:p>
            <a:pPr algn="just"/>
            <a:endParaRPr lang="tr-TR" sz="2000" dirty="0"/>
          </a:p>
          <a:p>
            <a:pPr algn="just"/>
            <a:r>
              <a:rPr lang="tr-TR" sz="2000" dirty="0" smtClean="0">
                <a:solidFill>
                  <a:srgbClr val="0070C0"/>
                </a:solidFill>
              </a:rPr>
              <a:t>Çalıştır</a:t>
            </a:r>
            <a:r>
              <a:rPr lang="tr-TR" sz="2000" dirty="0" smtClean="0"/>
              <a:t> butonuna tıklayıp kurulumu başlatıyoruz</a:t>
            </a:r>
            <a:endParaRPr lang="tr-TR" sz="20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08868"/>
            <a:ext cx="3657600" cy="143796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81" y="3542168"/>
            <a:ext cx="3671541" cy="27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458</Words>
  <Application>Microsoft Office PowerPoint</Application>
  <PresentationFormat>Ekran Gösterisi (4:3)</PresentationFormat>
  <Paragraphs>102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SSMS Bağlanma  ve  Sistem Veritabanları </vt:lpstr>
      <vt:lpstr>Eğitmen Hakkında</vt:lpstr>
      <vt:lpstr>Eğitmen Hakkında</vt:lpstr>
      <vt:lpstr>Eğitmen Hakkında</vt:lpstr>
      <vt:lpstr>Eğitmen Hakkında</vt:lpstr>
      <vt:lpstr>SQL Server Management Studio (SSMS) Kurulumu </vt:lpstr>
      <vt:lpstr>SSMS Kurulumu</vt:lpstr>
      <vt:lpstr>SSMS Kurulumu</vt:lpstr>
      <vt:lpstr>SSMS Kurulumu</vt:lpstr>
      <vt:lpstr>SSMS Kurulumu</vt:lpstr>
      <vt:lpstr>SSMS Kurulumu</vt:lpstr>
      <vt:lpstr>SSMS Başlatma</vt:lpstr>
      <vt:lpstr>SSMS Başlatma</vt:lpstr>
      <vt:lpstr>SSMS Başlatma</vt:lpstr>
      <vt:lpstr>SSMS Başlatma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  <vt:lpstr>Sunucuya Bağlanma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Temel Kavramlar</dc:title>
  <dc:creator>Adem AKKUŞ</dc:creator>
  <cp:lastModifiedBy>Windows Kullanıcısı</cp:lastModifiedBy>
  <cp:revision>76</cp:revision>
  <dcterms:created xsi:type="dcterms:W3CDTF">2023-05-26T07:43:00Z</dcterms:created>
  <dcterms:modified xsi:type="dcterms:W3CDTF">2025-02-25T08:02:43Z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2023-05-26T00:00:00Z</vt:filetime>
  </property>
</Properties>
</file>