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  <p:sldMasterId id="2147483746" r:id="rId2"/>
    <p:sldMasterId id="2147483764" r:id="rId3"/>
  </p:sldMasterIdLst>
  <p:notesMasterIdLst>
    <p:notesMasterId r:id="rId11"/>
  </p:notesMasterIdLst>
  <p:handoutMasterIdLst>
    <p:handoutMasterId r:id="rId12"/>
  </p:handoutMasterIdLst>
  <p:sldIdLst>
    <p:sldId id="256" r:id="rId4"/>
    <p:sldId id="308" r:id="rId5"/>
    <p:sldId id="330" r:id="rId6"/>
    <p:sldId id="331" r:id="rId7"/>
    <p:sldId id="332" r:id="rId8"/>
    <p:sldId id="333" r:id="rId9"/>
    <p:sldId id="30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şlık Slayt" id="{5A05ABFC-0959-4B7A-8946-6BB684629D9E}">
          <p14:sldIdLst>
            <p14:sldId id="256"/>
          </p14:sldIdLst>
        </p14:section>
        <p14:section name="Döviz Kur Tanımları" id="{2929A943-8343-4269-8148-8B7125E527B2}">
          <p14:sldIdLst>
            <p14:sldId id="308"/>
            <p14:sldId id="330"/>
            <p14:sldId id="331"/>
            <p14:sldId id="332"/>
            <p14:sldId id="333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0000"/>
    <a:srgbClr val="89D8FF"/>
    <a:srgbClr val="04121D"/>
    <a:srgbClr val="66CCFF"/>
    <a:srgbClr val="FD988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5256" autoAdjust="0"/>
  </p:normalViewPr>
  <p:slideViewPr>
    <p:cSldViewPr snapToGrid="0">
      <p:cViewPr varScale="1">
        <p:scale>
          <a:sx n="79" d="100"/>
          <a:sy n="79" d="100"/>
        </p:scale>
        <p:origin x="77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kkusadem19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instagram.com/akkusadem19/" TargetMode="External"/><Relationship Id="rId1" Type="http://schemas.openxmlformats.org/officeDocument/2006/relationships/hyperlink" Target="https://www.linkedin.com/in/ademakkus/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kkusadem19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instagram.com/akkusadem19/" TargetMode="External"/><Relationship Id="rId1" Type="http://schemas.openxmlformats.org/officeDocument/2006/relationships/hyperlink" Target="https://www.linkedin.com/in/ademakkus/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https://www.linkedin.com/in/ademakkus/" TargetMode="External"/><Relationship Id="rId1" Type="http://schemas.openxmlformats.org/officeDocument/2006/relationships/image" Target="../media/image2.jpeg"/><Relationship Id="rId6" Type="http://schemas.openxmlformats.org/officeDocument/2006/relationships/hyperlink" Target="https://www.facebook.com/akkusadem19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instagram.com/akkusadem19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https://www.linkedin.com/in/ademakkus/" TargetMode="External"/><Relationship Id="rId1" Type="http://schemas.openxmlformats.org/officeDocument/2006/relationships/image" Target="../media/image2.jpeg"/><Relationship Id="rId6" Type="http://schemas.openxmlformats.org/officeDocument/2006/relationships/hyperlink" Target="https://www.facebook.com/akkusadem19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instagram.com/akkusadem19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001DC-8D87-46E5-8E4B-510E546A15B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1E872640-21B4-4BEA-B3CC-66E3498AFCD2}">
      <dgm:prSet phldrT="[Metin]" custT="1"/>
      <dgm:spPr>
        <a:solidFill>
          <a:srgbClr val="1F1F1F"/>
        </a:solidFill>
        <a:ln w="12700">
          <a:solidFill>
            <a:schemeClr val="tx1"/>
          </a:solidFill>
          <a:prstDash val="solid"/>
        </a:ln>
      </dgm:spPr>
      <dgm:t>
        <a:bodyPr/>
        <a:lstStyle/>
        <a:p>
          <a:r>
            <a:rPr lang="tr-TR" sz="1100" b="0" i="1" dirty="0">
              <a:latin typeface="+mj-lt"/>
            </a:rPr>
            <a:t>https://github.com/ademakkus/</a:t>
          </a:r>
        </a:p>
      </dgm:t>
    </dgm:pt>
    <dgm:pt modelId="{F93C6156-0D14-42B1-B680-10F181FCED6F}" type="parTrans" cxnId="{9216BC54-9EAC-4680-B3C1-60526B9D8B16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8EE13844-E095-4146-8BBC-19B3AC89B12E}" type="sibTrans" cxnId="{9216BC54-9EAC-4680-B3C1-60526B9D8B16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90B1250D-6842-4838-AAAA-1581DF6EE9EE}">
      <dgm:prSet phldrT="[Metin]" custT="1"/>
      <dgm:spPr>
        <a:solidFill>
          <a:srgbClr val="044570"/>
        </a:solidFill>
        <a:ln w="19050">
          <a:solidFill>
            <a:schemeClr val="accent4">
              <a:lumMod val="60000"/>
              <a:lumOff val="40000"/>
            </a:schemeClr>
          </a:solidFill>
          <a:prstDash val="solid"/>
        </a:ln>
      </dgm:spPr>
      <dgm:t>
        <a:bodyPr/>
        <a:lstStyle/>
        <a:p>
          <a:r>
            <a:rPr lang="tr-TR" sz="1100" b="0" i="1" u="none" strike="noStrike" baseline="0" dirty="0">
              <a:solidFill>
                <a:schemeClr val="tx1"/>
              </a:solidFill>
              <a:latin typeface="+mj-lt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https://www.linkedin.com/in/ademakkus/</a:t>
          </a:r>
          <a:endParaRPr lang="tr-TR" sz="1100" b="0" i="1" u="none" strike="noStrike" baseline="0" dirty="0">
            <a:solidFill>
              <a:schemeClr val="tx1"/>
            </a:solidFill>
            <a:latin typeface="+mj-lt"/>
          </a:endParaRPr>
        </a:p>
      </dgm:t>
    </dgm:pt>
    <dgm:pt modelId="{36C310D6-6A99-416B-97DA-C639DF5CACEF}" type="parTrans" cxnId="{44D089C9-E720-4F23-AEA1-84E6FA5515A3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9F43C76D-1778-4230-A276-434781D7D336}" type="sibTrans" cxnId="{44D089C9-E720-4F23-AEA1-84E6FA5515A3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781B8CAF-C50F-4C25-9706-5F8CC8E8183F}">
      <dgm:prSet phldrT="[Metin]" custT="1"/>
      <dgm:spPr>
        <a:solidFill>
          <a:srgbClr val="B40049"/>
        </a:solidFill>
        <a:ln w="12700" cap="rnd">
          <a:solidFill>
            <a:srgbClr val="FFCCCC"/>
          </a:solidFill>
        </a:ln>
      </dgm:spPr>
      <dgm:t>
        <a:bodyPr/>
        <a:lstStyle/>
        <a:p>
          <a:r>
            <a:rPr lang="tr-TR" sz="1100" b="0" i="1" u="none" dirty="0">
              <a:solidFill>
                <a:schemeClr val="tx1"/>
              </a:solidFill>
              <a:latin typeface="+mj-lt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https://www.instagram.com/akkusadem19/</a:t>
          </a:r>
          <a:endParaRPr lang="tr-TR" sz="1100" b="0" i="1" u="none" dirty="0">
            <a:solidFill>
              <a:schemeClr val="tx1"/>
            </a:solidFill>
            <a:latin typeface="+mj-lt"/>
          </a:endParaRPr>
        </a:p>
      </dgm:t>
    </dgm:pt>
    <dgm:pt modelId="{92ADF6A9-8B12-4C2E-82E1-B82615104029}" type="parTrans" cxnId="{B177E18B-8D5A-4569-A8C5-0631B3868914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00716E31-977B-42C7-BECB-30ACD601F8CE}" type="sibTrans" cxnId="{B177E18B-8D5A-4569-A8C5-0631B3868914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CF920AA3-6F31-4676-A440-BB5609628FA7}">
      <dgm:prSet phldrT="[Metin]" custT="1"/>
      <dgm:spPr>
        <a:solidFill>
          <a:srgbClr val="38558D"/>
        </a:solidFill>
        <a:ln w="1270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tr-TR" sz="1100" i="0" dirty="0">
              <a:solidFill>
                <a:schemeClr val="tx1"/>
              </a:solidFill>
              <a:latin typeface="+mj-lt"/>
              <a:cs typeface="Dubai Medium" panose="020B0604020202020204" pitchFamily="34" charset="-78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https://www.facebook.com/akkusadem19</a:t>
          </a:r>
          <a:endParaRPr lang="tr-TR" sz="1100" b="0" i="0" u="none" dirty="0">
            <a:solidFill>
              <a:schemeClr val="tx1"/>
            </a:solidFill>
            <a:latin typeface="+mj-lt"/>
            <a:cs typeface="Dubai Medium" panose="020B0604020202020204" pitchFamily="34" charset="-78"/>
          </a:endParaRPr>
        </a:p>
      </dgm:t>
    </dgm:pt>
    <dgm:pt modelId="{196A53C8-75DE-44B9-8CC9-BEDED6BDA69C}" type="parTrans" cxnId="{2AE7E951-19B9-4B1C-A416-1B6068AF8E2A}">
      <dgm:prSet/>
      <dgm:spPr/>
      <dgm:t>
        <a:bodyPr/>
        <a:lstStyle/>
        <a:p>
          <a:endParaRPr lang="tr-TR">
            <a:latin typeface="Lucida Console" panose="020B0609040504020204" pitchFamily="49" charset="0"/>
          </a:endParaRPr>
        </a:p>
      </dgm:t>
    </dgm:pt>
    <dgm:pt modelId="{54F85CF4-AF0D-4228-97EC-E8D890E6B4A4}" type="sibTrans" cxnId="{2AE7E951-19B9-4B1C-A416-1B6068AF8E2A}">
      <dgm:prSet/>
      <dgm:spPr/>
      <dgm:t>
        <a:bodyPr/>
        <a:lstStyle/>
        <a:p>
          <a:endParaRPr lang="tr-TR">
            <a:latin typeface="Lucida Console" panose="020B0609040504020204" pitchFamily="49" charset="0"/>
          </a:endParaRPr>
        </a:p>
      </dgm:t>
    </dgm:pt>
    <dgm:pt modelId="{3E78D22D-EF0F-485F-A6FA-7BCEE27C9205}" type="pres">
      <dgm:prSet presAssocID="{8EB001DC-8D87-46E5-8E4B-510E546A15B7}" presName="Name0" presStyleCnt="0">
        <dgm:presLayoutVars>
          <dgm:chMax val="7"/>
          <dgm:chPref val="7"/>
          <dgm:dir/>
        </dgm:presLayoutVars>
      </dgm:prSet>
      <dgm:spPr/>
    </dgm:pt>
    <dgm:pt modelId="{9BA12A37-74E1-445C-A3E2-5BEB055754AE}" type="pres">
      <dgm:prSet presAssocID="{8EB001DC-8D87-46E5-8E4B-510E546A15B7}" presName="Name1" presStyleCnt="0"/>
      <dgm:spPr/>
    </dgm:pt>
    <dgm:pt modelId="{DE640F4B-7D01-4737-8806-08025E8B2C61}" type="pres">
      <dgm:prSet presAssocID="{8EB001DC-8D87-46E5-8E4B-510E546A15B7}" presName="cycle" presStyleCnt="0"/>
      <dgm:spPr/>
    </dgm:pt>
    <dgm:pt modelId="{B728F593-2CCB-4916-84A1-E8855E896D68}" type="pres">
      <dgm:prSet presAssocID="{8EB001DC-8D87-46E5-8E4B-510E546A15B7}" presName="srcNode" presStyleLbl="node1" presStyleIdx="0" presStyleCnt="4"/>
      <dgm:spPr/>
    </dgm:pt>
    <dgm:pt modelId="{D8DE1E3B-EB6F-4446-BC9C-CBFB9BE02B40}" type="pres">
      <dgm:prSet presAssocID="{8EB001DC-8D87-46E5-8E4B-510E546A15B7}" presName="conn" presStyleLbl="parChTrans1D2" presStyleIdx="0" presStyleCnt="1"/>
      <dgm:spPr/>
    </dgm:pt>
    <dgm:pt modelId="{24C92A45-59A2-41BD-81EE-E00E07258BA7}" type="pres">
      <dgm:prSet presAssocID="{8EB001DC-8D87-46E5-8E4B-510E546A15B7}" presName="extraNode" presStyleLbl="node1" presStyleIdx="0" presStyleCnt="4"/>
      <dgm:spPr/>
    </dgm:pt>
    <dgm:pt modelId="{94CC6666-F2E5-405B-BF59-CBFE53AEF96C}" type="pres">
      <dgm:prSet presAssocID="{8EB001DC-8D87-46E5-8E4B-510E546A15B7}" presName="dstNode" presStyleLbl="node1" presStyleIdx="0" presStyleCnt="4"/>
      <dgm:spPr/>
    </dgm:pt>
    <dgm:pt modelId="{C3C1C5D2-CE70-4E55-BC80-3CC3DB450AE3}" type="pres">
      <dgm:prSet presAssocID="{1E872640-21B4-4BEA-B3CC-66E3498AFCD2}" presName="text_1" presStyleLbl="node1" presStyleIdx="0" presStyleCnt="4">
        <dgm:presLayoutVars>
          <dgm:bulletEnabled val="1"/>
        </dgm:presLayoutVars>
      </dgm:prSet>
      <dgm:spPr/>
    </dgm:pt>
    <dgm:pt modelId="{B8259C59-BD25-42FB-A3AE-A65EBDD4F3C4}" type="pres">
      <dgm:prSet presAssocID="{1E872640-21B4-4BEA-B3CC-66E3498AFCD2}" presName="accent_1" presStyleCnt="0"/>
      <dgm:spPr/>
    </dgm:pt>
    <dgm:pt modelId="{0ED411EF-7A25-49A7-B760-D9E20D138F7B}" type="pres">
      <dgm:prSet presAssocID="{1E872640-21B4-4BEA-B3CC-66E3498AFCD2}" presName="accentRepeatNode" presStyleLbl="solidFgAcc1" presStyleIdx="0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A7D118-81F3-4423-9497-33944A45E52B}" type="pres">
      <dgm:prSet presAssocID="{90B1250D-6842-4838-AAAA-1581DF6EE9EE}" presName="text_2" presStyleLbl="node1" presStyleIdx="1" presStyleCnt="4">
        <dgm:presLayoutVars>
          <dgm:bulletEnabled val="1"/>
        </dgm:presLayoutVars>
      </dgm:prSet>
      <dgm:spPr/>
    </dgm:pt>
    <dgm:pt modelId="{60178210-90CF-42F8-BD99-084192F76243}" type="pres">
      <dgm:prSet presAssocID="{90B1250D-6842-4838-AAAA-1581DF6EE9EE}" presName="accent_2" presStyleCnt="0"/>
      <dgm:spPr/>
    </dgm:pt>
    <dgm:pt modelId="{4C716AB8-6D48-4521-9660-436EC34F0333}" type="pres">
      <dgm:prSet presAssocID="{90B1250D-6842-4838-AAAA-1581DF6EE9EE}" presName="accentRepeatNode" presStyleLbl="solidFgAcc1" presStyleIdx="1" presStyleCnt="4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890026-4A13-4C08-85E2-BCD62658304C}" type="pres">
      <dgm:prSet presAssocID="{781B8CAF-C50F-4C25-9706-5F8CC8E8183F}" presName="text_3" presStyleLbl="node1" presStyleIdx="2" presStyleCnt="4">
        <dgm:presLayoutVars>
          <dgm:bulletEnabled val="1"/>
        </dgm:presLayoutVars>
      </dgm:prSet>
      <dgm:spPr/>
    </dgm:pt>
    <dgm:pt modelId="{8D635140-B5E3-4A1C-B86F-0F00E4F5094B}" type="pres">
      <dgm:prSet presAssocID="{781B8CAF-C50F-4C25-9706-5F8CC8E8183F}" presName="accent_3" presStyleCnt="0"/>
      <dgm:spPr/>
    </dgm:pt>
    <dgm:pt modelId="{14CE5A8D-8EEE-4F7F-A6A0-322622A8667F}" type="pres">
      <dgm:prSet presAssocID="{781B8CAF-C50F-4C25-9706-5F8CC8E8183F}" presName="accentRepeatNode" presStyleLbl="solidFgAcc1" presStyleIdx="2" presStyleCnt="4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945EF0F-7398-4ADB-A826-127B14663BD7}" type="pres">
      <dgm:prSet presAssocID="{CF920AA3-6F31-4676-A440-BB5609628FA7}" presName="text_4" presStyleLbl="node1" presStyleIdx="3" presStyleCnt="4">
        <dgm:presLayoutVars>
          <dgm:bulletEnabled val="1"/>
        </dgm:presLayoutVars>
      </dgm:prSet>
      <dgm:spPr/>
    </dgm:pt>
    <dgm:pt modelId="{B38FFBD5-0DD6-433D-97E3-CDF7231BA6EE}" type="pres">
      <dgm:prSet presAssocID="{CF920AA3-6F31-4676-A440-BB5609628FA7}" presName="accent_4" presStyleCnt="0"/>
      <dgm:spPr/>
    </dgm:pt>
    <dgm:pt modelId="{7F8E6CD2-54A9-4FBC-BE1D-8C98DA931A89}" type="pres">
      <dgm:prSet presAssocID="{CF920AA3-6F31-4676-A440-BB5609628FA7}" presName="accentRepeatNode" presStyleLbl="solidFgAcc1" presStyleIdx="3" presStyleCnt="4"/>
      <dgm:spPr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0046E2E-CC38-4A90-9F47-2FFBC050C66B}" type="presOf" srcId="{8EE13844-E095-4146-8BBC-19B3AC89B12E}" destId="{D8DE1E3B-EB6F-4446-BC9C-CBFB9BE02B40}" srcOrd="0" destOrd="0" presId="urn:microsoft.com/office/officeart/2008/layout/VerticalCurvedList"/>
    <dgm:cxn modelId="{2AE7E951-19B9-4B1C-A416-1B6068AF8E2A}" srcId="{8EB001DC-8D87-46E5-8E4B-510E546A15B7}" destId="{CF920AA3-6F31-4676-A440-BB5609628FA7}" srcOrd="3" destOrd="0" parTransId="{196A53C8-75DE-44B9-8CC9-BEDED6BDA69C}" sibTransId="{54F85CF4-AF0D-4228-97EC-E8D890E6B4A4}"/>
    <dgm:cxn modelId="{B21FF472-9176-46EC-AC8D-7B2CE735E256}" type="presOf" srcId="{1E872640-21B4-4BEA-B3CC-66E3498AFCD2}" destId="{C3C1C5D2-CE70-4E55-BC80-3CC3DB450AE3}" srcOrd="0" destOrd="0" presId="urn:microsoft.com/office/officeart/2008/layout/VerticalCurvedList"/>
    <dgm:cxn modelId="{9216BC54-9EAC-4680-B3C1-60526B9D8B16}" srcId="{8EB001DC-8D87-46E5-8E4B-510E546A15B7}" destId="{1E872640-21B4-4BEA-B3CC-66E3498AFCD2}" srcOrd="0" destOrd="0" parTransId="{F93C6156-0D14-42B1-B680-10F181FCED6F}" sibTransId="{8EE13844-E095-4146-8BBC-19B3AC89B12E}"/>
    <dgm:cxn modelId="{B177E18B-8D5A-4569-A8C5-0631B3868914}" srcId="{8EB001DC-8D87-46E5-8E4B-510E546A15B7}" destId="{781B8CAF-C50F-4C25-9706-5F8CC8E8183F}" srcOrd="2" destOrd="0" parTransId="{92ADF6A9-8B12-4C2E-82E1-B82615104029}" sibTransId="{00716E31-977B-42C7-BECB-30ACD601F8CE}"/>
    <dgm:cxn modelId="{C702E6A6-9F2F-4CA7-B164-8D038CBD8DB3}" type="presOf" srcId="{90B1250D-6842-4838-AAAA-1581DF6EE9EE}" destId="{C8A7D118-81F3-4423-9497-33944A45E52B}" srcOrd="0" destOrd="0" presId="urn:microsoft.com/office/officeart/2008/layout/VerticalCurvedList"/>
    <dgm:cxn modelId="{0757FAC1-DC96-486E-93EA-3F06A1BC8FDC}" type="presOf" srcId="{CF920AA3-6F31-4676-A440-BB5609628FA7}" destId="{4945EF0F-7398-4ADB-A826-127B14663BD7}" srcOrd="0" destOrd="0" presId="urn:microsoft.com/office/officeart/2008/layout/VerticalCurvedList"/>
    <dgm:cxn modelId="{44D089C9-E720-4F23-AEA1-84E6FA5515A3}" srcId="{8EB001DC-8D87-46E5-8E4B-510E546A15B7}" destId="{90B1250D-6842-4838-AAAA-1581DF6EE9EE}" srcOrd="1" destOrd="0" parTransId="{36C310D6-6A99-416B-97DA-C639DF5CACEF}" sibTransId="{9F43C76D-1778-4230-A276-434781D7D336}"/>
    <dgm:cxn modelId="{4CBEA8D3-85AD-42B4-928B-08C969624BD0}" type="presOf" srcId="{781B8CAF-C50F-4C25-9706-5F8CC8E8183F}" destId="{60890026-4A13-4C08-85E2-BCD62658304C}" srcOrd="0" destOrd="0" presId="urn:microsoft.com/office/officeart/2008/layout/VerticalCurvedList"/>
    <dgm:cxn modelId="{530A06F9-E77D-4475-9861-CE5CB1A760BB}" type="presOf" srcId="{8EB001DC-8D87-46E5-8E4B-510E546A15B7}" destId="{3E78D22D-EF0F-485F-A6FA-7BCEE27C9205}" srcOrd="0" destOrd="0" presId="urn:microsoft.com/office/officeart/2008/layout/VerticalCurvedList"/>
    <dgm:cxn modelId="{8B89C1A0-BDF2-469F-9CE2-949EAF0E2499}" type="presParOf" srcId="{3E78D22D-EF0F-485F-A6FA-7BCEE27C9205}" destId="{9BA12A37-74E1-445C-A3E2-5BEB055754AE}" srcOrd="0" destOrd="0" presId="urn:microsoft.com/office/officeart/2008/layout/VerticalCurvedList"/>
    <dgm:cxn modelId="{60754192-0BC5-4B99-BD3D-833DD5D88095}" type="presParOf" srcId="{9BA12A37-74E1-445C-A3E2-5BEB055754AE}" destId="{DE640F4B-7D01-4737-8806-08025E8B2C61}" srcOrd="0" destOrd="0" presId="urn:microsoft.com/office/officeart/2008/layout/VerticalCurvedList"/>
    <dgm:cxn modelId="{E7E7B022-4022-46E7-BFD2-CC17C25E7FD7}" type="presParOf" srcId="{DE640F4B-7D01-4737-8806-08025E8B2C61}" destId="{B728F593-2CCB-4916-84A1-E8855E896D68}" srcOrd="0" destOrd="0" presId="urn:microsoft.com/office/officeart/2008/layout/VerticalCurvedList"/>
    <dgm:cxn modelId="{4A0C0F86-B2DA-45F1-BF84-C479DF88B65D}" type="presParOf" srcId="{DE640F4B-7D01-4737-8806-08025E8B2C61}" destId="{D8DE1E3B-EB6F-4446-BC9C-CBFB9BE02B40}" srcOrd="1" destOrd="0" presId="urn:microsoft.com/office/officeart/2008/layout/VerticalCurvedList"/>
    <dgm:cxn modelId="{1BA88A80-D76D-4B66-8645-94B3E0347923}" type="presParOf" srcId="{DE640F4B-7D01-4737-8806-08025E8B2C61}" destId="{24C92A45-59A2-41BD-81EE-E00E07258BA7}" srcOrd="2" destOrd="0" presId="urn:microsoft.com/office/officeart/2008/layout/VerticalCurvedList"/>
    <dgm:cxn modelId="{6A477A2A-CDD2-4603-AE30-08FCCA7D4886}" type="presParOf" srcId="{DE640F4B-7D01-4737-8806-08025E8B2C61}" destId="{94CC6666-F2E5-405B-BF59-CBFE53AEF96C}" srcOrd="3" destOrd="0" presId="urn:microsoft.com/office/officeart/2008/layout/VerticalCurvedList"/>
    <dgm:cxn modelId="{64E0F931-EE4B-41B5-8F4F-5EC0941C8F31}" type="presParOf" srcId="{9BA12A37-74E1-445C-A3E2-5BEB055754AE}" destId="{C3C1C5D2-CE70-4E55-BC80-3CC3DB450AE3}" srcOrd="1" destOrd="0" presId="urn:microsoft.com/office/officeart/2008/layout/VerticalCurvedList"/>
    <dgm:cxn modelId="{682278C1-754C-4867-8C80-6155564B0A2F}" type="presParOf" srcId="{9BA12A37-74E1-445C-A3E2-5BEB055754AE}" destId="{B8259C59-BD25-42FB-A3AE-A65EBDD4F3C4}" srcOrd="2" destOrd="0" presId="urn:microsoft.com/office/officeart/2008/layout/VerticalCurvedList"/>
    <dgm:cxn modelId="{BA3C8BEF-C5F0-4080-B266-42E92342EE8F}" type="presParOf" srcId="{B8259C59-BD25-42FB-A3AE-A65EBDD4F3C4}" destId="{0ED411EF-7A25-49A7-B760-D9E20D138F7B}" srcOrd="0" destOrd="0" presId="urn:microsoft.com/office/officeart/2008/layout/VerticalCurvedList"/>
    <dgm:cxn modelId="{948EF415-282F-4457-BC76-9E3D915A0E8F}" type="presParOf" srcId="{9BA12A37-74E1-445C-A3E2-5BEB055754AE}" destId="{C8A7D118-81F3-4423-9497-33944A45E52B}" srcOrd="3" destOrd="0" presId="urn:microsoft.com/office/officeart/2008/layout/VerticalCurvedList"/>
    <dgm:cxn modelId="{1999D3DB-348F-4DCA-97BD-6112F8A0ACA5}" type="presParOf" srcId="{9BA12A37-74E1-445C-A3E2-5BEB055754AE}" destId="{60178210-90CF-42F8-BD99-084192F76243}" srcOrd="4" destOrd="0" presId="urn:microsoft.com/office/officeart/2008/layout/VerticalCurvedList"/>
    <dgm:cxn modelId="{75BD3FB5-B255-4D52-9429-36DFB8251834}" type="presParOf" srcId="{60178210-90CF-42F8-BD99-084192F76243}" destId="{4C716AB8-6D48-4521-9660-436EC34F0333}" srcOrd="0" destOrd="0" presId="urn:microsoft.com/office/officeart/2008/layout/VerticalCurvedList"/>
    <dgm:cxn modelId="{523CA252-B568-425C-BFBB-3534983AF471}" type="presParOf" srcId="{9BA12A37-74E1-445C-A3E2-5BEB055754AE}" destId="{60890026-4A13-4C08-85E2-BCD62658304C}" srcOrd="5" destOrd="0" presId="urn:microsoft.com/office/officeart/2008/layout/VerticalCurvedList"/>
    <dgm:cxn modelId="{C42EBEA8-2858-409E-87A6-AAE870C207A2}" type="presParOf" srcId="{9BA12A37-74E1-445C-A3E2-5BEB055754AE}" destId="{8D635140-B5E3-4A1C-B86F-0F00E4F5094B}" srcOrd="6" destOrd="0" presId="urn:microsoft.com/office/officeart/2008/layout/VerticalCurvedList"/>
    <dgm:cxn modelId="{A8E996F9-714D-40A3-997A-5A91784BD81C}" type="presParOf" srcId="{8D635140-B5E3-4A1C-B86F-0F00E4F5094B}" destId="{14CE5A8D-8EEE-4F7F-A6A0-322622A8667F}" srcOrd="0" destOrd="0" presId="urn:microsoft.com/office/officeart/2008/layout/VerticalCurvedList"/>
    <dgm:cxn modelId="{FD3B30F6-48B5-42B9-974E-3060F5A00819}" type="presParOf" srcId="{9BA12A37-74E1-445C-A3E2-5BEB055754AE}" destId="{4945EF0F-7398-4ADB-A826-127B14663BD7}" srcOrd="7" destOrd="0" presId="urn:microsoft.com/office/officeart/2008/layout/VerticalCurvedList"/>
    <dgm:cxn modelId="{F9DE83B8-A114-4B83-8607-AF4C201C5A68}" type="presParOf" srcId="{9BA12A37-74E1-445C-A3E2-5BEB055754AE}" destId="{B38FFBD5-0DD6-433D-97E3-CDF7231BA6EE}" srcOrd="8" destOrd="0" presId="urn:microsoft.com/office/officeart/2008/layout/VerticalCurvedList"/>
    <dgm:cxn modelId="{5C919BA1-24FE-4377-A64B-FD2244252CE7}" type="presParOf" srcId="{B38FFBD5-0DD6-433D-97E3-CDF7231BA6EE}" destId="{7F8E6CD2-54A9-4FBC-BE1D-8C98DA931A89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001DC-8D87-46E5-8E4B-510E546A15B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1E872640-21B4-4BEA-B3CC-66E3498AFCD2}">
      <dgm:prSet phldrT="[Metin]" custT="1"/>
      <dgm:spPr>
        <a:solidFill>
          <a:srgbClr val="1F1F1F"/>
        </a:solidFill>
        <a:ln w="12700">
          <a:solidFill>
            <a:schemeClr val="tx1"/>
          </a:solidFill>
          <a:prstDash val="solid"/>
        </a:ln>
      </dgm:spPr>
      <dgm:t>
        <a:bodyPr/>
        <a:lstStyle/>
        <a:p>
          <a:r>
            <a:rPr lang="tr-TR" sz="1100" b="0" i="1" dirty="0">
              <a:latin typeface="+mj-lt"/>
            </a:rPr>
            <a:t>https://github.com/ademakkus/</a:t>
          </a:r>
        </a:p>
      </dgm:t>
    </dgm:pt>
    <dgm:pt modelId="{F93C6156-0D14-42B1-B680-10F181FCED6F}" type="parTrans" cxnId="{9216BC54-9EAC-4680-B3C1-60526B9D8B16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8EE13844-E095-4146-8BBC-19B3AC89B12E}" type="sibTrans" cxnId="{9216BC54-9EAC-4680-B3C1-60526B9D8B16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90B1250D-6842-4838-AAAA-1581DF6EE9EE}">
      <dgm:prSet phldrT="[Metin]" custT="1"/>
      <dgm:spPr>
        <a:solidFill>
          <a:srgbClr val="044570"/>
        </a:solidFill>
        <a:ln w="19050">
          <a:solidFill>
            <a:schemeClr val="accent4">
              <a:lumMod val="60000"/>
              <a:lumOff val="40000"/>
            </a:schemeClr>
          </a:solidFill>
          <a:prstDash val="solid"/>
        </a:ln>
      </dgm:spPr>
      <dgm:t>
        <a:bodyPr/>
        <a:lstStyle/>
        <a:p>
          <a:r>
            <a:rPr lang="tr-TR" sz="1100" b="0" i="1" u="none" strike="noStrike" baseline="0" dirty="0">
              <a:solidFill>
                <a:schemeClr val="tx1"/>
              </a:solidFill>
              <a:latin typeface="+mj-lt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https://www.linkedin.com/in/ademakkus/</a:t>
          </a:r>
          <a:endParaRPr lang="tr-TR" sz="1100" b="0" i="1" u="none" strike="noStrike" baseline="0" dirty="0">
            <a:solidFill>
              <a:schemeClr val="tx1"/>
            </a:solidFill>
            <a:latin typeface="+mj-lt"/>
          </a:endParaRPr>
        </a:p>
      </dgm:t>
    </dgm:pt>
    <dgm:pt modelId="{36C310D6-6A99-416B-97DA-C639DF5CACEF}" type="parTrans" cxnId="{44D089C9-E720-4F23-AEA1-84E6FA5515A3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9F43C76D-1778-4230-A276-434781D7D336}" type="sibTrans" cxnId="{44D089C9-E720-4F23-AEA1-84E6FA5515A3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781B8CAF-C50F-4C25-9706-5F8CC8E8183F}">
      <dgm:prSet phldrT="[Metin]" custT="1"/>
      <dgm:spPr>
        <a:solidFill>
          <a:srgbClr val="B40049"/>
        </a:solidFill>
        <a:ln w="12700" cap="rnd">
          <a:solidFill>
            <a:srgbClr val="FFCCCC"/>
          </a:solidFill>
        </a:ln>
      </dgm:spPr>
      <dgm:t>
        <a:bodyPr/>
        <a:lstStyle/>
        <a:p>
          <a:r>
            <a:rPr lang="tr-TR" sz="1100" b="0" i="1" u="none" dirty="0">
              <a:solidFill>
                <a:schemeClr val="tx1"/>
              </a:solidFill>
              <a:latin typeface="+mj-lt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https://www.instagram.com/akkusadem19/</a:t>
          </a:r>
          <a:endParaRPr lang="tr-TR" sz="1100" b="0" i="1" u="none" dirty="0">
            <a:solidFill>
              <a:schemeClr val="tx1"/>
            </a:solidFill>
            <a:latin typeface="+mj-lt"/>
          </a:endParaRPr>
        </a:p>
      </dgm:t>
    </dgm:pt>
    <dgm:pt modelId="{92ADF6A9-8B12-4C2E-82E1-B82615104029}" type="parTrans" cxnId="{B177E18B-8D5A-4569-A8C5-0631B3868914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00716E31-977B-42C7-BECB-30ACD601F8CE}" type="sibTrans" cxnId="{B177E18B-8D5A-4569-A8C5-0631B3868914}">
      <dgm:prSet/>
      <dgm:spPr/>
      <dgm:t>
        <a:bodyPr/>
        <a:lstStyle/>
        <a:p>
          <a:endParaRPr lang="tr-TR" sz="900" b="0">
            <a:latin typeface="Lucida Console" panose="020B0609040504020204" pitchFamily="49" charset="0"/>
          </a:endParaRPr>
        </a:p>
      </dgm:t>
    </dgm:pt>
    <dgm:pt modelId="{CF920AA3-6F31-4676-A440-BB5609628FA7}">
      <dgm:prSet phldrT="[Metin]" custT="1"/>
      <dgm:spPr>
        <a:solidFill>
          <a:srgbClr val="38558D"/>
        </a:solidFill>
        <a:ln w="1270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tr-TR" sz="1100" i="0" dirty="0">
              <a:solidFill>
                <a:schemeClr val="tx1"/>
              </a:solidFill>
              <a:latin typeface="+mj-lt"/>
              <a:cs typeface="Dubai Medium" panose="020B0604020202020204" pitchFamily="34" charset="-78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https://www.facebook.com/akkusadem19</a:t>
          </a:r>
          <a:endParaRPr lang="tr-TR" sz="1100" b="0" i="0" u="none" dirty="0">
            <a:solidFill>
              <a:schemeClr val="tx1"/>
            </a:solidFill>
            <a:latin typeface="+mj-lt"/>
            <a:cs typeface="Dubai Medium" panose="020B0604020202020204" pitchFamily="34" charset="-78"/>
          </a:endParaRPr>
        </a:p>
      </dgm:t>
    </dgm:pt>
    <dgm:pt modelId="{196A53C8-75DE-44B9-8CC9-BEDED6BDA69C}" type="parTrans" cxnId="{2AE7E951-19B9-4B1C-A416-1B6068AF8E2A}">
      <dgm:prSet/>
      <dgm:spPr/>
      <dgm:t>
        <a:bodyPr/>
        <a:lstStyle/>
        <a:p>
          <a:endParaRPr lang="tr-TR">
            <a:latin typeface="Lucida Console" panose="020B0609040504020204" pitchFamily="49" charset="0"/>
          </a:endParaRPr>
        </a:p>
      </dgm:t>
    </dgm:pt>
    <dgm:pt modelId="{54F85CF4-AF0D-4228-97EC-E8D890E6B4A4}" type="sibTrans" cxnId="{2AE7E951-19B9-4B1C-A416-1B6068AF8E2A}">
      <dgm:prSet/>
      <dgm:spPr/>
      <dgm:t>
        <a:bodyPr/>
        <a:lstStyle/>
        <a:p>
          <a:endParaRPr lang="tr-TR">
            <a:latin typeface="Lucida Console" panose="020B0609040504020204" pitchFamily="49" charset="0"/>
          </a:endParaRPr>
        </a:p>
      </dgm:t>
    </dgm:pt>
    <dgm:pt modelId="{3E78D22D-EF0F-485F-A6FA-7BCEE27C9205}" type="pres">
      <dgm:prSet presAssocID="{8EB001DC-8D87-46E5-8E4B-510E546A15B7}" presName="Name0" presStyleCnt="0">
        <dgm:presLayoutVars>
          <dgm:chMax val="7"/>
          <dgm:chPref val="7"/>
          <dgm:dir/>
        </dgm:presLayoutVars>
      </dgm:prSet>
      <dgm:spPr/>
    </dgm:pt>
    <dgm:pt modelId="{9BA12A37-74E1-445C-A3E2-5BEB055754AE}" type="pres">
      <dgm:prSet presAssocID="{8EB001DC-8D87-46E5-8E4B-510E546A15B7}" presName="Name1" presStyleCnt="0"/>
      <dgm:spPr/>
    </dgm:pt>
    <dgm:pt modelId="{DE640F4B-7D01-4737-8806-08025E8B2C61}" type="pres">
      <dgm:prSet presAssocID="{8EB001DC-8D87-46E5-8E4B-510E546A15B7}" presName="cycle" presStyleCnt="0"/>
      <dgm:spPr/>
    </dgm:pt>
    <dgm:pt modelId="{B728F593-2CCB-4916-84A1-E8855E896D68}" type="pres">
      <dgm:prSet presAssocID="{8EB001DC-8D87-46E5-8E4B-510E546A15B7}" presName="srcNode" presStyleLbl="node1" presStyleIdx="0" presStyleCnt="4"/>
      <dgm:spPr/>
    </dgm:pt>
    <dgm:pt modelId="{D8DE1E3B-EB6F-4446-BC9C-CBFB9BE02B40}" type="pres">
      <dgm:prSet presAssocID="{8EB001DC-8D87-46E5-8E4B-510E546A15B7}" presName="conn" presStyleLbl="parChTrans1D2" presStyleIdx="0" presStyleCnt="1"/>
      <dgm:spPr/>
    </dgm:pt>
    <dgm:pt modelId="{24C92A45-59A2-41BD-81EE-E00E07258BA7}" type="pres">
      <dgm:prSet presAssocID="{8EB001DC-8D87-46E5-8E4B-510E546A15B7}" presName="extraNode" presStyleLbl="node1" presStyleIdx="0" presStyleCnt="4"/>
      <dgm:spPr/>
    </dgm:pt>
    <dgm:pt modelId="{94CC6666-F2E5-405B-BF59-CBFE53AEF96C}" type="pres">
      <dgm:prSet presAssocID="{8EB001DC-8D87-46E5-8E4B-510E546A15B7}" presName="dstNode" presStyleLbl="node1" presStyleIdx="0" presStyleCnt="4"/>
      <dgm:spPr/>
    </dgm:pt>
    <dgm:pt modelId="{C3C1C5D2-CE70-4E55-BC80-3CC3DB450AE3}" type="pres">
      <dgm:prSet presAssocID="{1E872640-21B4-4BEA-B3CC-66E3498AFCD2}" presName="text_1" presStyleLbl="node1" presStyleIdx="0" presStyleCnt="4">
        <dgm:presLayoutVars>
          <dgm:bulletEnabled val="1"/>
        </dgm:presLayoutVars>
      </dgm:prSet>
      <dgm:spPr/>
    </dgm:pt>
    <dgm:pt modelId="{B8259C59-BD25-42FB-A3AE-A65EBDD4F3C4}" type="pres">
      <dgm:prSet presAssocID="{1E872640-21B4-4BEA-B3CC-66E3498AFCD2}" presName="accent_1" presStyleCnt="0"/>
      <dgm:spPr/>
    </dgm:pt>
    <dgm:pt modelId="{0ED411EF-7A25-49A7-B760-D9E20D138F7B}" type="pres">
      <dgm:prSet presAssocID="{1E872640-21B4-4BEA-B3CC-66E3498AFCD2}" presName="accentRepeatNode" presStyleLbl="solidFgAcc1" presStyleIdx="0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A7D118-81F3-4423-9497-33944A45E52B}" type="pres">
      <dgm:prSet presAssocID="{90B1250D-6842-4838-AAAA-1581DF6EE9EE}" presName="text_2" presStyleLbl="node1" presStyleIdx="1" presStyleCnt="4">
        <dgm:presLayoutVars>
          <dgm:bulletEnabled val="1"/>
        </dgm:presLayoutVars>
      </dgm:prSet>
      <dgm:spPr/>
    </dgm:pt>
    <dgm:pt modelId="{60178210-90CF-42F8-BD99-084192F76243}" type="pres">
      <dgm:prSet presAssocID="{90B1250D-6842-4838-AAAA-1581DF6EE9EE}" presName="accent_2" presStyleCnt="0"/>
      <dgm:spPr/>
    </dgm:pt>
    <dgm:pt modelId="{4C716AB8-6D48-4521-9660-436EC34F0333}" type="pres">
      <dgm:prSet presAssocID="{90B1250D-6842-4838-AAAA-1581DF6EE9EE}" presName="accentRepeatNode" presStyleLbl="solidFgAcc1" presStyleIdx="1" presStyleCnt="4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890026-4A13-4C08-85E2-BCD62658304C}" type="pres">
      <dgm:prSet presAssocID="{781B8CAF-C50F-4C25-9706-5F8CC8E8183F}" presName="text_3" presStyleLbl="node1" presStyleIdx="2" presStyleCnt="4">
        <dgm:presLayoutVars>
          <dgm:bulletEnabled val="1"/>
        </dgm:presLayoutVars>
      </dgm:prSet>
      <dgm:spPr/>
    </dgm:pt>
    <dgm:pt modelId="{8D635140-B5E3-4A1C-B86F-0F00E4F5094B}" type="pres">
      <dgm:prSet presAssocID="{781B8CAF-C50F-4C25-9706-5F8CC8E8183F}" presName="accent_3" presStyleCnt="0"/>
      <dgm:spPr/>
    </dgm:pt>
    <dgm:pt modelId="{14CE5A8D-8EEE-4F7F-A6A0-322622A8667F}" type="pres">
      <dgm:prSet presAssocID="{781B8CAF-C50F-4C25-9706-5F8CC8E8183F}" presName="accentRepeatNode" presStyleLbl="solidFgAcc1" presStyleIdx="2" presStyleCnt="4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945EF0F-7398-4ADB-A826-127B14663BD7}" type="pres">
      <dgm:prSet presAssocID="{CF920AA3-6F31-4676-A440-BB5609628FA7}" presName="text_4" presStyleLbl="node1" presStyleIdx="3" presStyleCnt="4">
        <dgm:presLayoutVars>
          <dgm:bulletEnabled val="1"/>
        </dgm:presLayoutVars>
      </dgm:prSet>
      <dgm:spPr/>
    </dgm:pt>
    <dgm:pt modelId="{B38FFBD5-0DD6-433D-97E3-CDF7231BA6EE}" type="pres">
      <dgm:prSet presAssocID="{CF920AA3-6F31-4676-A440-BB5609628FA7}" presName="accent_4" presStyleCnt="0"/>
      <dgm:spPr/>
    </dgm:pt>
    <dgm:pt modelId="{7F8E6CD2-54A9-4FBC-BE1D-8C98DA931A89}" type="pres">
      <dgm:prSet presAssocID="{CF920AA3-6F31-4676-A440-BB5609628FA7}" presName="accentRepeatNode" presStyleLbl="solidFgAcc1" presStyleIdx="3" presStyleCnt="4"/>
      <dgm:spPr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0046E2E-CC38-4A90-9F47-2FFBC050C66B}" type="presOf" srcId="{8EE13844-E095-4146-8BBC-19B3AC89B12E}" destId="{D8DE1E3B-EB6F-4446-BC9C-CBFB9BE02B40}" srcOrd="0" destOrd="0" presId="urn:microsoft.com/office/officeart/2008/layout/VerticalCurvedList"/>
    <dgm:cxn modelId="{2AE7E951-19B9-4B1C-A416-1B6068AF8E2A}" srcId="{8EB001DC-8D87-46E5-8E4B-510E546A15B7}" destId="{CF920AA3-6F31-4676-A440-BB5609628FA7}" srcOrd="3" destOrd="0" parTransId="{196A53C8-75DE-44B9-8CC9-BEDED6BDA69C}" sibTransId="{54F85CF4-AF0D-4228-97EC-E8D890E6B4A4}"/>
    <dgm:cxn modelId="{B21FF472-9176-46EC-AC8D-7B2CE735E256}" type="presOf" srcId="{1E872640-21B4-4BEA-B3CC-66E3498AFCD2}" destId="{C3C1C5D2-CE70-4E55-BC80-3CC3DB450AE3}" srcOrd="0" destOrd="0" presId="urn:microsoft.com/office/officeart/2008/layout/VerticalCurvedList"/>
    <dgm:cxn modelId="{9216BC54-9EAC-4680-B3C1-60526B9D8B16}" srcId="{8EB001DC-8D87-46E5-8E4B-510E546A15B7}" destId="{1E872640-21B4-4BEA-B3CC-66E3498AFCD2}" srcOrd="0" destOrd="0" parTransId="{F93C6156-0D14-42B1-B680-10F181FCED6F}" sibTransId="{8EE13844-E095-4146-8BBC-19B3AC89B12E}"/>
    <dgm:cxn modelId="{B177E18B-8D5A-4569-A8C5-0631B3868914}" srcId="{8EB001DC-8D87-46E5-8E4B-510E546A15B7}" destId="{781B8CAF-C50F-4C25-9706-5F8CC8E8183F}" srcOrd="2" destOrd="0" parTransId="{92ADF6A9-8B12-4C2E-82E1-B82615104029}" sibTransId="{00716E31-977B-42C7-BECB-30ACD601F8CE}"/>
    <dgm:cxn modelId="{C702E6A6-9F2F-4CA7-B164-8D038CBD8DB3}" type="presOf" srcId="{90B1250D-6842-4838-AAAA-1581DF6EE9EE}" destId="{C8A7D118-81F3-4423-9497-33944A45E52B}" srcOrd="0" destOrd="0" presId="urn:microsoft.com/office/officeart/2008/layout/VerticalCurvedList"/>
    <dgm:cxn modelId="{0757FAC1-DC96-486E-93EA-3F06A1BC8FDC}" type="presOf" srcId="{CF920AA3-6F31-4676-A440-BB5609628FA7}" destId="{4945EF0F-7398-4ADB-A826-127B14663BD7}" srcOrd="0" destOrd="0" presId="urn:microsoft.com/office/officeart/2008/layout/VerticalCurvedList"/>
    <dgm:cxn modelId="{44D089C9-E720-4F23-AEA1-84E6FA5515A3}" srcId="{8EB001DC-8D87-46E5-8E4B-510E546A15B7}" destId="{90B1250D-6842-4838-AAAA-1581DF6EE9EE}" srcOrd="1" destOrd="0" parTransId="{36C310D6-6A99-416B-97DA-C639DF5CACEF}" sibTransId="{9F43C76D-1778-4230-A276-434781D7D336}"/>
    <dgm:cxn modelId="{4CBEA8D3-85AD-42B4-928B-08C969624BD0}" type="presOf" srcId="{781B8CAF-C50F-4C25-9706-5F8CC8E8183F}" destId="{60890026-4A13-4C08-85E2-BCD62658304C}" srcOrd="0" destOrd="0" presId="urn:microsoft.com/office/officeart/2008/layout/VerticalCurvedList"/>
    <dgm:cxn modelId="{530A06F9-E77D-4475-9861-CE5CB1A760BB}" type="presOf" srcId="{8EB001DC-8D87-46E5-8E4B-510E546A15B7}" destId="{3E78D22D-EF0F-485F-A6FA-7BCEE27C9205}" srcOrd="0" destOrd="0" presId="urn:microsoft.com/office/officeart/2008/layout/VerticalCurvedList"/>
    <dgm:cxn modelId="{8B89C1A0-BDF2-469F-9CE2-949EAF0E2499}" type="presParOf" srcId="{3E78D22D-EF0F-485F-A6FA-7BCEE27C9205}" destId="{9BA12A37-74E1-445C-A3E2-5BEB055754AE}" srcOrd="0" destOrd="0" presId="urn:microsoft.com/office/officeart/2008/layout/VerticalCurvedList"/>
    <dgm:cxn modelId="{60754192-0BC5-4B99-BD3D-833DD5D88095}" type="presParOf" srcId="{9BA12A37-74E1-445C-A3E2-5BEB055754AE}" destId="{DE640F4B-7D01-4737-8806-08025E8B2C61}" srcOrd="0" destOrd="0" presId="urn:microsoft.com/office/officeart/2008/layout/VerticalCurvedList"/>
    <dgm:cxn modelId="{E7E7B022-4022-46E7-BFD2-CC17C25E7FD7}" type="presParOf" srcId="{DE640F4B-7D01-4737-8806-08025E8B2C61}" destId="{B728F593-2CCB-4916-84A1-E8855E896D68}" srcOrd="0" destOrd="0" presId="urn:microsoft.com/office/officeart/2008/layout/VerticalCurvedList"/>
    <dgm:cxn modelId="{4A0C0F86-B2DA-45F1-BF84-C479DF88B65D}" type="presParOf" srcId="{DE640F4B-7D01-4737-8806-08025E8B2C61}" destId="{D8DE1E3B-EB6F-4446-BC9C-CBFB9BE02B40}" srcOrd="1" destOrd="0" presId="urn:microsoft.com/office/officeart/2008/layout/VerticalCurvedList"/>
    <dgm:cxn modelId="{1BA88A80-D76D-4B66-8645-94B3E0347923}" type="presParOf" srcId="{DE640F4B-7D01-4737-8806-08025E8B2C61}" destId="{24C92A45-59A2-41BD-81EE-E00E07258BA7}" srcOrd="2" destOrd="0" presId="urn:microsoft.com/office/officeart/2008/layout/VerticalCurvedList"/>
    <dgm:cxn modelId="{6A477A2A-CDD2-4603-AE30-08FCCA7D4886}" type="presParOf" srcId="{DE640F4B-7D01-4737-8806-08025E8B2C61}" destId="{94CC6666-F2E5-405B-BF59-CBFE53AEF96C}" srcOrd="3" destOrd="0" presId="urn:microsoft.com/office/officeart/2008/layout/VerticalCurvedList"/>
    <dgm:cxn modelId="{64E0F931-EE4B-41B5-8F4F-5EC0941C8F31}" type="presParOf" srcId="{9BA12A37-74E1-445C-A3E2-5BEB055754AE}" destId="{C3C1C5D2-CE70-4E55-BC80-3CC3DB450AE3}" srcOrd="1" destOrd="0" presId="urn:microsoft.com/office/officeart/2008/layout/VerticalCurvedList"/>
    <dgm:cxn modelId="{682278C1-754C-4867-8C80-6155564B0A2F}" type="presParOf" srcId="{9BA12A37-74E1-445C-A3E2-5BEB055754AE}" destId="{B8259C59-BD25-42FB-A3AE-A65EBDD4F3C4}" srcOrd="2" destOrd="0" presId="urn:microsoft.com/office/officeart/2008/layout/VerticalCurvedList"/>
    <dgm:cxn modelId="{BA3C8BEF-C5F0-4080-B266-42E92342EE8F}" type="presParOf" srcId="{B8259C59-BD25-42FB-A3AE-A65EBDD4F3C4}" destId="{0ED411EF-7A25-49A7-B760-D9E20D138F7B}" srcOrd="0" destOrd="0" presId="urn:microsoft.com/office/officeart/2008/layout/VerticalCurvedList"/>
    <dgm:cxn modelId="{948EF415-282F-4457-BC76-9E3D915A0E8F}" type="presParOf" srcId="{9BA12A37-74E1-445C-A3E2-5BEB055754AE}" destId="{C8A7D118-81F3-4423-9497-33944A45E52B}" srcOrd="3" destOrd="0" presId="urn:microsoft.com/office/officeart/2008/layout/VerticalCurvedList"/>
    <dgm:cxn modelId="{1999D3DB-348F-4DCA-97BD-6112F8A0ACA5}" type="presParOf" srcId="{9BA12A37-74E1-445C-A3E2-5BEB055754AE}" destId="{60178210-90CF-42F8-BD99-084192F76243}" srcOrd="4" destOrd="0" presId="urn:microsoft.com/office/officeart/2008/layout/VerticalCurvedList"/>
    <dgm:cxn modelId="{75BD3FB5-B255-4D52-9429-36DFB8251834}" type="presParOf" srcId="{60178210-90CF-42F8-BD99-084192F76243}" destId="{4C716AB8-6D48-4521-9660-436EC34F0333}" srcOrd="0" destOrd="0" presId="urn:microsoft.com/office/officeart/2008/layout/VerticalCurvedList"/>
    <dgm:cxn modelId="{523CA252-B568-425C-BFBB-3534983AF471}" type="presParOf" srcId="{9BA12A37-74E1-445C-A3E2-5BEB055754AE}" destId="{60890026-4A13-4C08-85E2-BCD62658304C}" srcOrd="5" destOrd="0" presId="urn:microsoft.com/office/officeart/2008/layout/VerticalCurvedList"/>
    <dgm:cxn modelId="{C42EBEA8-2858-409E-87A6-AAE870C207A2}" type="presParOf" srcId="{9BA12A37-74E1-445C-A3E2-5BEB055754AE}" destId="{8D635140-B5E3-4A1C-B86F-0F00E4F5094B}" srcOrd="6" destOrd="0" presId="urn:microsoft.com/office/officeart/2008/layout/VerticalCurvedList"/>
    <dgm:cxn modelId="{A8E996F9-714D-40A3-997A-5A91784BD81C}" type="presParOf" srcId="{8D635140-B5E3-4A1C-B86F-0F00E4F5094B}" destId="{14CE5A8D-8EEE-4F7F-A6A0-322622A8667F}" srcOrd="0" destOrd="0" presId="urn:microsoft.com/office/officeart/2008/layout/VerticalCurvedList"/>
    <dgm:cxn modelId="{FD3B30F6-48B5-42B9-974E-3060F5A00819}" type="presParOf" srcId="{9BA12A37-74E1-445C-A3E2-5BEB055754AE}" destId="{4945EF0F-7398-4ADB-A826-127B14663BD7}" srcOrd="7" destOrd="0" presId="urn:microsoft.com/office/officeart/2008/layout/VerticalCurvedList"/>
    <dgm:cxn modelId="{F9DE83B8-A114-4B83-8607-AF4C201C5A68}" type="presParOf" srcId="{9BA12A37-74E1-445C-A3E2-5BEB055754AE}" destId="{B38FFBD5-0DD6-433D-97E3-CDF7231BA6EE}" srcOrd="8" destOrd="0" presId="urn:microsoft.com/office/officeart/2008/layout/VerticalCurvedList"/>
    <dgm:cxn modelId="{5C919BA1-24FE-4377-A64B-FD2244252CE7}" type="presParOf" srcId="{B38FFBD5-0DD6-433D-97E3-CDF7231BA6EE}" destId="{7F8E6CD2-54A9-4FBC-BE1D-8C98DA931A89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E1E3B-EB6F-4446-BC9C-CBFB9BE02B40}">
      <dsp:nvSpPr>
        <dsp:cNvPr id="0" name=""/>
        <dsp:cNvSpPr/>
      </dsp:nvSpPr>
      <dsp:spPr>
        <a:xfrm>
          <a:off x="-2957414" y="-455552"/>
          <a:ext cx="3528271" cy="3528271"/>
        </a:xfrm>
        <a:prstGeom prst="blockArc">
          <a:avLst>
            <a:gd name="adj1" fmla="val 18900000"/>
            <a:gd name="adj2" fmla="val 2700000"/>
            <a:gd name="adj3" fmla="val 612"/>
          </a:avLst>
        </a:pr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1C5D2-CE70-4E55-BC80-3CC3DB450AE3}">
      <dsp:nvSpPr>
        <dsp:cNvPr id="0" name=""/>
        <dsp:cNvSpPr/>
      </dsp:nvSpPr>
      <dsp:spPr>
        <a:xfrm>
          <a:off x="299521" y="201207"/>
          <a:ext cx="3892925" cy="402624"/>
        </a:xfrm>
        <a:prstGeom prst="rect">
          <a:avLst/>
        </a:prstGeom>
        <a:solidFill>
          <a:srgbClr val="1F1F1F"/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0" i="1" kern="1200" dirty="0">
              <a:latin typeface="+mj-lt"/>
            </a:rPr>
            <a:t>https://github.com/ademakkus/</a:t>
          </a:r>
        </a:p>
      </dsp:txBody>
      <dsp:txXfrm>
        <a:off x="299521" y="201207"/>
        <a:ext cx="3892925" cy="402624"/>
      </dsp:txXfrm>
    </dsp:sp>
    <dsp:sp modelId="{0ED411EF-7A25-49A7-B760-D9E20D138F7B}">
      <dsp:nvSpPr>
        <dsp:cNvPr id="0" name=""/>
        <dsp:cNvSpPr/>
      </dsp:nvSpPr>
      <dsp:spPr>
        <a:xfrm>
          <a:off x="47880" y="150879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D118-81F3-4423-9497-33944A45E52B}">
      <dsp:nvSpPr>
        <dsp:cNvPr id="0" name=""/>
        <dsp:cNvSpPr/>
      </dsp:nvSpPr>
      <dsp:spPr>
        <a:xfrm>
          <a:off x="530355" y="805249"/>
          <a:ext cx="3662091" cy="402624"/>
        </a:xfrm>
        <a:prstGeom prst="rect">
          <a:avLst/>
        </a:prstGeom>
        <a:solidFill>
          <a:srgbClr val="044570"/>
        </a:solidFill>
        <a:ln w="1905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0" i="1" u="none" strike="noStrike" kern="1200" baseline="0" dirty="0">
              <a:solidFill>
                <a:schemeClr val="tx1"/>
              </a:solidFill>
              <a:latin typeface="+mj-lt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https://www.linkedin.com/in/ademakkus/</a:t>
          </a:r>
          <a:endParaRPr lang="tr-TR" sz="1100" b="0" i="1" u="none" strike="noStrike" kern="1200" baseline="0" dirty="0">
            <a:solidFill>
              <a:schemeClr val="tx1"/>
            </a:solidFill>
            <a:latin typeface="+mj-lt"/>
          </a:endParaRPr>
        </a:p>
      </dsp:txBody>
      <dsp:txXfrm>
        <a:off x="530355" y="805249"/>
        <a:ext cx="3662091" cy="402624"/>
      </dsp:txXfrm>
    </dsp:sp>
    <dsp:sp modelId="{4C716AB8-6D48-4521-9660-436EC34F0333}">
      <dsp:nvSpPr>
        <dsp:cNvPr id="0" name=""/>
        <dsp:cNvSpPr/>
      </dsp:nvSpPr>
      <dsp:spPr>
        <a:xfrm>
          <a:off x="278714" y="754921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hueOff val="737640"/>
              <a:satOff val="3400"/>
              <a:lumOff val="5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90026-4A13-4C08-85E2-BCD62658304C}">
      <dsp:nvSpPr>
        <dsp:cNvPr id="0" name=""/>
        <dsp:cNvSpPr/>
      </dsp:nvSpPr>
      <dsp:spPr>
        <a:xfrm>
          <a:off x="530355" y="1409291"/>
          <a:ext cx="3662091" cy="402624"/>
        </a:xfrm>
        <a:prstGeom prst="rect">
          <a:avLst/>
        </a:prstGeom>
        <a:solidFill>
          <a:srgbClr val="B40049"/>
        </a:solidFill>
        <a:ln w="12700" cap="rnd" cmpd="sng" algn="ctr">
          <a:solidFill>
            <a:srgbClr val="FFC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0" i="1" u="none" kern="1200" dirty="0">
              <a:solidFill>
                <a:schemeClr val="tx1"/>
              </a:solidFill>
              <a:latin typeface="+mj-lt"/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https://www.instagram.com/akkusadem19/</a:t>
          </a:r>
          <a:endParaRPr lang="tr-TR" sz="1100" b="0" i="1" u="none" kern="1200" dirty="0">
            <a:solidFill>
              <a:schemeClr val="tx1"/>
            </a:solidFill>
            <a:latin typeface="+mj-lt"/>
          </a:endParaRPr>
        </a:p>
      </dsp:txBody>
      <dsp:txXfrm>
        <a:off x="530355" y="1409291"/>
        <a:ext cx="3662091" cy="402624"/>
      </dsp:txXfrm>
    </dsp:sp>
    <dsp:sp modelId="{14CE5A8D-8EEE-4F7F-A6A0-322622A8667F}">
      <dsp:nvSpPr>
        <dsp:cNvPr id="0" name=""/>
        <dsp:cNvSpPr/>
      </dsp:nvSpPr>
      <dsp:spPr>
        <a:xfrm>
          <a:off x="278714" y="1358963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hueOff val="1475280"/>
              <a:satOff val="6801"/>
              <a:lumOff val="1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5EF0F-7398-4ADB-A826-127B14663BD7}">
      <dsp:nvSpPr>
        <dsp:cNvPr id="0" name=""/>
        <dsp:cNvSpPr/>
      </dsp:nvSpPr>
      <dsp:spPr>
        <a:xfrm>
          <a:off x="299521" y="2013333"/>
          <a:ext cx="3892925" cy="402624"/>
        </a:xfrm>
        <a:prstGeom prst="rect">
          <a:avLst/>
        </a:prstGeom>
        <a:solidFill>
          <a:srgbClr val="38558D"/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i="0" kern="1200" dirty="0">
              <a:solidFill>
                <a:schemeClr val="tx1"/>
              </a:solidFill>
              <a:latin typeface="+mj-lt"/>
              <a:cs typeface="Dubai Medium" panose="020B0604020202020204" pitchFamily="34" charset="-78"/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https://www.facebook.com/akkusadem19</a:t>
          </a:r>
          <a:endParaRPr lang="tr-TR" sz="1100" b="0" i="0" u="none" kern="1200" dirty="0">
            <a:solidFill>
              <a:schemeClr val="tx1"/>
            </a:solidFill>
            <a:latin typeface="+mj-lt"/>
            <a:cs typeface="Dubai Medium" panose="020B0604020202020204" pitchFamily="34" charset="-78"/>
          </a:endParaRPr>
        </a:p>
      </dsp:txBody>
      <dsp:txXfrm>
        <a:off x="299521" y="2013333"/>
        <a:ext cx="3892925" cy="402624"/>
      </dsp:txXfrm>
    </dsp:sp>
    <dsp:sp modelId="{7F8E6CD2-54A9-4FBC-BE1D-8C98DA931A89}">
      <dsp:nvSpPr>
        <dsp:cNvPr id="0" name=""/>
        <dsp:cNvSpPr/>
      </dsp:nvSpPr>
      <dsp:spPr>
        <a:xfrm>
          <a:off x="47880" y="1963005"/>
          <a:ext cx="503281" cy="503281"/>
        </a:xfrm>
        <a:prstGeom prst="ellipse">
          <a:avLst/>
        </a:prstGeom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E1E3B-EB6F-4446-BC9C-CBFB9BE02B40}">
      <dsp:nvSpPr>
        <dsp:cNvPr id="0" name=""/>
        <dsp:cNvSpPr/>
      </dsp:nvSpPr>
      <dsp:spPr>
        <a:xfrm>
          <a:off x="-2957414" y="-455552"/>
          <a:ext cx="3528271" cy="3528271"/>
        </a:xfrm>
        <a:prstGeom prst="blockArc">
          <a:avLst>
            <a:gd name="adj1" fmla="val 18900000"/>
            <a:gd name="adj2" fmla="val 2700000"/>
            <a:gd name="adj3" fmla="val 612"/>
          </a:avLst>
        </a:pr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1C5D2-CE70-4E55-BC80-3CC3DB450AE3}">
      <dsp:nvSpPr>
        <dsp:cNvPr id="0" name=""/>
        <dsp:cNvSpPr/>
      </dsp:nvSpPr>
      <dsp:spPr>
        <a:xfrm>
          <a:off x="299521" y="201207"/>
          <a:ext cx="3892925" cy="402624"/>
        </a:xfrm>
        <a:prstGeom prst="rect">
          <a:avLst/>
        </a:prstGeom>
        <a:solidFill>
          <a:srgbClr val="1F1F1F"/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0" i="1" kern="1200" dirty="0">
              <a:latin typeface="+mj-lt"/>
            </a:rPr>
            <a:t>https://github.com/ademakkus/</a:t>
          </a:r>
        </a:p>
      </dsp:txBody>
      <dsp:txXfrm>
        <a:off x="299521" y="201207"/>
        <a:ext cx="3892925" cy="402624"/>
      </dsp:txXfrm>
    </dsp:sp>
    <dsp:sp modelId="{0ED411EF-7A25-49A7-B760-D9E20D138F7B}">
      <dsp:nvSpPr>
        <dsp:cNvPr id="0" name=""/>
        <dsp:cNvSpPr/>
      </dsp:nvSpPr>
      <dsp:spPr>
        <a:xfrm>
          <a:off x="47880" y="150879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D118-81F3-4423-9497-33944A45E52B}">
      <dsp:nvSpPr>
        <dsp:cNvPr id="0" name=""/>
        <dsp:cNvSpPr/>
      </dsp:nvSpPr>
      <dsp:spPr>
        <a:xfrm>
          <a:off x="530355" y="805249"/>
          <a:ext cx="3662091" cy="402624"/>
        </a:xfrm>
        <a:prstGeom prst="rect">
          <a:avLst/>
        </a:prstGeom>
        <a:solidFill>
          <a:srgbClr val="044570"/>
        </a:solidFill>
        <a:ln w="1905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0" i="1" u="none" strike="noStrike" kern="1200" baseline="0" dirty="0">
              <a:solidFill>
                <a:schemeClr val="tx1"/>
              </a:solidFill>
              <a:latin typeface="+mj-lt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https://www.linkedin.com/in/ademakkus/</a:t>
          </a:r>
          <a:endParaRPr lang="tr-TR" sz="1100" b="0" i="1" u="none" strike="noStrike" kern="1200" baseline="0" dirty="0">
            <a:solidFill>
              <a:schemeClr val="tx1"/>
            </a:solidFill>
            <a:latin typeface="+mj-lt"/>
          </a:endParaRPr>
        </a:p>
      </dsp:txBody>
      <dsp:txXfrm>
        <a:off x="530355" y="805249"/>
        <a:ext cx="3662091" cy="402624"/>
      </dsp:txXfrm>
    </dsp:sp>
    <dsp:sp modelId="{4C716AB8-6D48-4521-9660-436EC34F0333}">
      <dsp:nvSpPr>
        <dsp:cNvPr id="0" name=""/>
        <dsp:cNvSpPr/>
      </dsp:nvSpPr>
      <dsp:spPr>
        <a:xfrm>
          <a:off x="278714" y="754921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hueOff val="737640"/>
              <a:satOff val="3400"/>
              <a:lumOff val="5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90026-4A13-4C08-85E2-BCD62658304C}">
      <dsp:nvSpPr>
        <dsp:cNvPr id="0" name=""/>
        <dsp:cNvSpPr/>
      </dsp:nvSpPr>
      <dsp:spPr>
        <a:xfrm>
          <a:off x="530355" y="1409291"/>
          <a:ext cx="3662091" cy="402624"/>
        </a:xfrm>
        <a:prstGeom prst="rect">
          <a:avLst/>
        </a:prstGeom>
        <a:solidFill>
          <a:srgbClr val="B40049"/>
        </a:solidFill>
        <a:ln w="12700" cap="rnd" cmpd="sng" algn="ctr">
          <a:solidFill>
            <a:srgbClr val="FFC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0" i="1" u="none" kern="1200" dirty="0">
              <a:solidFill>
                <a:schemeClr val="tx1"/>
              </a:solidFill>
              <a:latin typeface="+mj-lt"/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https://www.instagram.com/akkusadem19/</a:t>
          </a:r>
          <a:endParaRPr lang="tr-TR" sz="1100" b="0" i="1" u="none" kern="1200" dirty="0">
            <a:solidFill>
              <a:schemeClr val="tx1"/>
            </a:solidFill>
            <a:latin typeface="+mj-lt"/>
          </a:endParaRPr>
        </a:p>
      </dsp:txBody>
      <dsp:txXfrm>
        <a:off x="530355" y="1409291"/>
        <a:ext cx="3662091" cy="402624"/>
      </dsp:txXfrm>
    </dsp:sp>
    <dsp:sp modelId="{14CE5A8D-8EEE-4F7F-A6A0-322622A8667F}">
      <dsp:nvSpPr>
        <dsp:cNvPr id="0" name=""/>
        <dsp:cNvSpPr/>
      </dsp:nvSpPr>
      <dsp:spPr>
        <a:xfrm>
          <a:off x="278714" y="1358963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hueOff val="1475280"/>
              <a:satOff val="6801"/>
              <a:lumOff val="1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5EF0F-7398-4ADB-A826-127B14663BD7}">
      <dsp:nvSpPr>
        <dsp:cNvPr id="0" name=""/>
        <dsp:cNvSpPr/>
      </dsp:nvSpPr>
      <dsp:spPr>
        <a:xfrm>
          <a:off x="299521" y="2013333"/>
          <a:ext cx="3892925" cy="402624"/>
        </a:xfrm>
        <a:prstGeom prst="rect">
          <a:avLst/>
        </a:prstGeom>
        <a:solidFill>
          <a:srgbClr val="38558D"/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i="0" kern="1200" dirty="0">
              <a:solidFill>
                <a:schemeClr val="tx1"/>
              </a:solidFill>
              <a:latin typeface="+mj-lt"/>
              <a:cs typeface="Dubai Medium" panose="020B0604020202020204" pitchFamily="34" charset="-78"/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https://www.facebook.com/akkusadem19</a:t>
          </a:r>
          <a:endParaRPr lang="tr-TR" sz="1100" b="0" i="0" u="none" kern="1200" dirty="0">
            <a:solidFill>
              <a:schemeClr val="tx1"/>
            </a:solidFill>
            <a:latin typeface="+mj-lt"/>
            <a:cs typeface="Dubai Medium" panose="020B0604020202020204" pitchFamily="34" charset="-78"/>
          </a:endParaRPr>
        </a:p>
      </dsp:txBody>
      <dsp:txXfrm>
        <a:off x="299521" y="2013333"/>
        <a:ext cx="3892925" cy="402624"/>
      </dsp:txXfrm>
    </dsp:sp>
    <dsp:sp modelId="{7F8E6CD2-54A9-4FBC-BE1D-8C98DA931A89}">
      <dsp:nvSpPr>
        <dsp:cNvPr id="0" name=""/>
        <dsp:cNvSpPr/>
      </dsp:nvSpPr>
      <dsp:spPr>
        <a:xfrm>
          <a:off x="47880" y="1963005"/>
          <a:ext cx="503281" cy="503281"/>
        </a:xfrm>
        <a:prstGeom prst="ellipse">
          <a:avLst/>
        </a:prstGeom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CA72D3EB-2404-4002-9B2B-D941ECB1A4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D46D92A-2720-4B34-BE60-E3294991E1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82FC9-183E-490E-B60C-6DC7ACBC2948}" type="datetimeFigureOut">
              <a:rPr lang="tr-TR" smtClean="0"/>
              <a:t>28.01.2020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9E3A575-0E7B-4885-8550-414916BDA1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AEC11ED-43C9-4BEF-B948-6740FC8C47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7F286-5932-49EB-BB9A-C0176FF893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3341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E2C6B-1CE2-474C-BDCF-094553731287}" type="datetimeFigureOut">
              <a:rPr lang="tr-TR" smtClean="0"/>
              <a:t>28.01.2020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E3A03-33F5-4697-A8FB-D302F7D68E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7521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E3A03-33F5-4697-A8FB-D302F7D68ED7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259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E3A03-33F5-4697-A8FB-D302F7D68ED7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460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246D-DB3B-40F2-964C-CED903B6FF28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4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1B06-DE06-466B-9E7F-F0D9735B2A2B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1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6A44-E965-47B8-8F67-F456F1F77854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57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57BC-9D02-4BA5-A743-DEF322237280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57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7A00-AEFD-4A43-8A62-CED0571A40B3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70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08B5-66F9-403C-83B8-BF4B613DD220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6294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D5C9-2EC2-4B14-883B-FDD945FE0C27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78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55A8-2D09-4DBF-8740-ECECDFC9C824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22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1F25-FC02-4062-A589-AE111CA60464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9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7AC851-4216-4325-AE59-9D755DC3A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A7BEF52-E614-4B48-8002-8DC06DA6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BC46-903E-491D-A89F-F1E57F0E16BB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5547FB5-271E-456E-B38B-0D452C85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F8DEBE2-1C60-4B1B-BD49-B57399B3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83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1A01-FB8A-4D38-848C-629776D6F36F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15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8015-4E09-45EA-A48A-3255DEDFA174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5165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E7C9-8300-4068-96AF-D45E027EC1CE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77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21F2-A41E-4EB9-9031-4AAFA6974D0D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28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084E-13F0-40BE-846F-165441E67F14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350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BCD7-1CA3-4EDC-9391-B89FF6E04891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38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A3B5-BB92-409A-94CE-EB488D1F6754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2814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003D-EF2D-4DF7-B2C3-7EA7210B2BE0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6370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2268-4048-4757-9183-BCA86B3FCF18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364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9B8D-974A-400E-ACDC-2AD4B5EE8E93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568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0A1D-9AC1-464F-961D-B9B148D135DC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961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BB38-5281-4B66-AF42-5CC1FE9C8755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2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14E7-F967-48C4-8712-C16C9CB1DD8B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429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5767-E731-4193-8A49-5283C56A310C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61638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A74E-4BF0-4B50-BF3E-569CEB5C916D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077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EC77-1B82-4028-A313-71C1E47B89E5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21979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76E9-1C6F-4509-9D70-19F7CDAB1C34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581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75B7-BEE4-46A3-A266-178DA90E9BA7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039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D5AC-6B68-4447-875D-6C58F1873CFE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20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8" y="540472"/>
            <a:ext cx="11184428" cy="1101292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08573" y="6455353"/>
            <a:ext cx="2743200" cy="365125"/>
          </a:xfrm>
        </p:spPr>
        <p:txBody>
          <a:bodyPr/>
          <a:lstStyle/>
          <a:p>
            <a:fld id="{32DBA828-1997-4B32-B6A6-D7FBB93B621E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128" y="6474114"/>
            <a:ext cx="6672865" cy="365125"/>
          </a:xfrm>
        </p:spPr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96731" y="6455352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0001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21882" y="6350866"/>
            <a:ext cx="1568882" cy="3651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fld id="{EEB1D5D5-25EA-428A-ADFA-A396614FBC4D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1900" y="6350866"/>
            <a:ext cx="5049982" cy="365125"/>
          </a:xfrm>
        </p:spPr>
        <p:txBody>
          <a:bodyPr/>
          <a:lstStyle>
            <a:lvl1pPr algn="ctr">
              <a:defRPr sz="1800">
                <a:solidFill>
                  <a:srgbClr val="00B0F0"/>
                </a:solidFill>
              </a:defRPr>
            </a:lvl1pPr>
          </a:lstStyle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59483" y="6343939"/>
            <a:ext cx="753545" cy="3651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3686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03" y="200027"/>
            <a:ext cx="12088697" cy="600074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826" y="1132608"/>
            <a:ext cx="9733512" cy="149658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67354" y="6413210"/>
            <a:ext cx="935035" cy="3651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fld id="{BD47A56C-D7DD-40FD-AA83-BAB89EAD12B6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78282" y="6413211"/>
            <a:ext cx="6089072" cy="365125"/>
          </a:xfrm>
        </p:spPr>
        <p:txBody>
          <a:bodyPr/>
          <a:lstStyle>
            <a:lvl1pPr algn="ctr">
              <a:defRPr sz="105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1275" y="6413209"/>
            <a:ext cx="753545" cy="3651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348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04355"/>
            <a:ext cx="10353761" cy="980209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0074-3498-49BE-BBCE-15532A8109B7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3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51F2-4554-45EA-8B3B-1FB93059EE7B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298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D829-7930-4138-8381-266885F56F1B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993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43BC-B882-44EF-B606-7C0D777212A2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8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6955-0F04-464A-82E2-575487CBC67D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160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914B-B20B-440D-A04B-A2C7D89D79CA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078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B90F-464C-4F0E-9E10-8D9858FDACD6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719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69B9-3435-4AD8-9704-38DB6EED8DE1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0012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354B-3B44-49B6-B078-F0A5E267F480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473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5EDD-1372-47A9-B245-9160B6350E7A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6368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83FA-EB24-4495-8AE6-FB9786015A82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37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6C4E-F099-4AB3-82A1-179CD2E4C376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1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1DCB-E852-4E42-8F73-27F7791F6814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669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C09D-FA68-4C0D-8E5F-7E588482A654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1695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EF64-DFDB-4205-B1C0-53B4247DAC30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8301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630D-8478-47B6-BE8E-F2B0A699DFE3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5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870C-266B-457B-B4E6-5FA4EA457D2D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0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FFC2-B5FB-43E4-A6A8-B17E8F840281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90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5711-D065-4D2D-B5F6-1BF5D65D1675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6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2BAF-C1DD-4F06-87A9-A8949CBE7B9F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2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174BC46-903E-491D-A89F-F1E57F0E16BB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82" r:id="rId18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8FB6259-91A6-47C2-8A53-45AFCECC81FE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90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13297-454E-4D6D-B752-6A578FA94AF0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25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>
            <a:extLst>
              <a:ext uri="{FF2B5EF4-FFF2-40B4-BE49-F238E27FC236}">
                <a16:creationId xmlns:a16="http://schemas.microsoft.com/office/drawing/2014/main" id="{19F2C0AB-9FDB-4685-971B-544FF286B207}"/>
              </a:ext>
            </a:extLst>
          </p:cNvPr>
          <p:cNvSpPr txBox="1">
            <a:spLocks/>
          </p:cNvSpPr>
          <p:nvPr/>
        </p:nvSpPr>
        <p:spPr>
          <a:xfrm>
            <a:off x="0" y="3434235"/>
            <a:ext cx="12192000" cy="2857919"/>
          </a:xfrm>
          <a:prstGeom prst="rect">
            <a:avLst/>
          </a:prstGeom>
          <a:solidFill>
            <a:srgbClr val="89D8FF">
              <a:alpha val="25882"/>
            </a:srgb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r-TR" sz="9600" dirty="0"/>
              <a:t>Kur döviz tanımları</a:t>
            </a:r>
          </a:p>
        </p:txBody>
      </p:sp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0" y="2660288"/>
            <a:ext cx="12192000" cy="763479"/>
          </a:xfrm>
          <a:solidFill>
            <a:srgbClr val="FFFFFF">
              <a:alpha val="38824"/>
            </a:srgbClr>
          </a:solidFill>
        </p:spPr>
        <p:txBody>
          <a:bodyPr/>
          <a:lstStyle/>
          <a:p>
            <a:r>
              <a:rPr lang="tr-TR" sz="4400" b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Finans yönetimi- tanımlar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>
          <a:xfrm>
            <a:off x="1742434" y="6425504"/>
            <a:ext cx="8199023" cy="365125"/>
          </a:xfrm>
        </p:spPr>
        <p:txBody>
          <a:bodyPr/>
          <a:lstStyle/>
          <a:p>
            <a:pPr algn="r"/>
            <a:r>
              <a:rPr lang="en-US" sz="2800" dirty="0" err="1">
                <a:solidFill>
                  <a:srgbClr val="FFFF00"/>
                </a:solidFill>
              </a:rPr>
              <a:t>Adem</a:t>
            </a:r>
            <a:r>
              <a:rPr lang="en-US" sz="2800" dirty="0">
                <a:solidFill>
                  <a:srgbClr val="FFFF00"/>
                </a:solidFill>
              </a:rPr>
              <a:t> AKKUŞ - </a:t>
            </a:r>
            <a:r>
              <a:rPr lang="en-US" sz="2800" dirty="0" err="1">
                <a:solidFill>
                  <a:srgbClr val="FFFF00"/>
                </a:solidFill>
              </a:rPr>
              <a:t>Bilişim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Teknolojileri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 err="1">
                <a:solidFill>
                  <a:srgbClr val="FFFF00"/>
                </a:solidFill>
              </a:rPr>
              <a:t>Öğretmeni</a:t>
            </a:r>
            <a:endParaRPr lang="en-US" sz="2800" dirty="0">
              <a:solidFill>
                <a:srgbClr val="FFFF00"/>
              </a:solidFill>
            </a:endParaRPr>
          </a:p>
        </p:txBody>
      </p:sp>
      <p:graphicFrame>
        <p:nvGraphicFramePr>
          <p:cNvPr id="6" name="Diyagram 5">
            <a:extLst>
              <a:ext uri="{FF2B5EF4-FFF2-40B4-BE49-F238E27FC236}">
                <a16:creationId xmlns:a16="http://schemas.microsoft.com/office/drawing/2014/main" id="{73D19FDF-1891-4ACB-90C9-2D74A0BC0A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4944475"/>
              </p:ext>
            </p:extLst>
          </p:nvPr>
        </p:nvGraphicFramePr>
        <p:xfrm>
          <a:off x="7525967" y="116731"/>
          <a:ext cx="4224782" cy="2617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413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175482"/>
            <a:ext cx="12277817" cy="851338"/>
          </a:xfrm>
          <a:solidFill>
            <a:srgbClr val="FFFFFF">
              <a:alpha val="36863"/>
            </a:srgbClr>
          </a:solidFill>
        </p:spPr>
        <p:txBody>
          <a:bodyPr>
            <a:noAutofit/>
          </a:bodyPr>
          <a:lstStyle/>
          <a:p>
            <a:r>
              <a:rPr lang="tr-TR" sz="4400" dirty="0"/>
              <a:t>Döviz </a:t>
            </a:r>
            <a:r>
              <a:rPr lang="tr-TR" sz="4400" dirty="0" err="1"/>
              <a:t>tanıımları</a:t>
            </a:r>
            <a:endParaRPr lang="tr-TR" sz="4400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-85817" y="6585626"/>
            <a:ext cx="12277817" cy="272374"/>
          </a:xfrm>
        </p:spPr>
        <p:txBody>
          <a:bodyPr/>
          <a:lstStyle/>
          <a:p>
            <a:r>
              <a:rPr lang="en-US" sz="1200" dirty="0" err="1"/>
              <a:t>Adem</a:t>
            </a:r>
            <a:r>
              <a:rPr lang="en-US" sz="1200" dirty="0"/>
              <a:t> AKKUŞ - </a:t>
            </a:r>
            <a:r>
              <a:rPr lang="en-US" sz="1200" dirty="0" err="1"/>
              <a:t>Bilişim</a:t>
            </a:r>
            <a:r>
              <a:rPr lang="en-US" sz="1200" dirty="0"/>
              <a:t> </a:t>
            </a:r>
            <a:r>
              <a:rPr lang="en-US" sz="1200" dirty="0" err="1"/>
              <a:t>Teknolojileri</a:t>
            </a:r>
            <a:r>
              <a:rPr lang="en-US" sz="1200" dirty="0"/>
              <a:t> </a:t>
            </a:r>
            <a:r>
              <a:rPr lang="en-US" sz="1200" dirty="0" err="1"/>
              <a:t>Öğretmeni</a:t>
            </a:r>
            <a:endParaRPr lang="en-US" sz="12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FA91F3-DAEB-45CF-B131-CAB70CFBF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80" y="1073065"/>
            <a:ext cx="11825056" cy="139126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tr-TR" sz="2400" dirty="0">
                <a:effectLst/>
              </a:rPr>
              <a:t>Stok Giriş hareketinden önce </a:t>
            </a:r>
            <a:r>
              <a:rPr lang="tr-TR" sz="2400" dirty="0">
                <a:solidFill>
                  <a:srgbClr val="FFFF00"/>
                </a:solidFill>
                <a:effectLst/>
              </a:rPr>
              <a:t>Yetkili</a:t>
            </a:r>
            <a:r>
              <a:rPr lang="tr-TR" sz="2400" dirty="0">
                <a:effectLst/>
              </a:rPr>
              <a:t> --&gt; </a:t>
            </a:r>
            <a:r>
              <a:rPr lang="tr-TR" sz="2400" dirty="0">
                <a:solidFill>
                  <a:srgbClr val="FFFF00"/>
                </a:solidFill>
                <a:effectLst/>
              </a:rPr>
              <a:t>Tanımlar </a:t>
            </a:r>
            <a:r>
              <a:rPr lang="tr-TR" sz="2400" dirty="0">
                <a:effectLst/>
              </a:rPr>
              <a:t>--&gt;</a:t>
            </a:r>
            <a:r>
              <a:rPr lang="tr-TR" sz="2400" dirty="0">
                <a:solidFill>
                  <a:srgbClr val="FFFF00"/>
                </a:solidFill>
                <a:effectLst/>
              </a:rPr>
              <a:t>Genel Ayarlar</a:t>
            </a:r>
            <a:r>
              <a:rPr lang="tr-TR" sz="2400" dirty="0">
                <a:effectLst/>
              </a:rPr>
              <a:t> </a:t>
            </a:r>
            <a:r>
              <a:rPr lang="tr-TR" sz="2400" b="1" dirty="0">
                <a:solidFill>
                  <a:srgbClr val="00B0F0"/>
                </a:solidFill>
                <a:effectLst/>
              </a:rPr>
              <a:t>Parasal Ayarlar </a:t>
            </a:r>
            <a:r>
              <a:rPr lang="tr-TR" sz="2400" dirty="0">
                <a:effectLst/>
              </a:rPr>
              <a:t>ilgili temel ayarlamaların yapılması gerekir.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719" y="2178676"/>
            <a:ext cx="4827581" cy="424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78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175482"/>
            <a:ext cx="12277817" cy="851338"/>
          </a:xfrm>
          <a:solidFill>
            <a:srgbClr val="FFFFFF">
              <a:alpha val="36863"/>
            </a:srgbClr>
          </a:solidFill>
        </p:spPr>
        <p:txBody>
          <a:bodyPr>
            <a:noAutofit/>
          </a:bodyPr>
          <a:lstStyle/>
          <a:p>
            <a:r>
              <a:rPr lang="tr-TR" sz="4400" dirty="0"/>
              <a:t>Döviz </a:t>
            </a:r>
            <a:r>
              <a:rPr lang="tr-TR" sz="4400" dirty="0" err="1"/>
              <a:t>tanıımları</a:t>
            </a:r>
            <a:endParaRPr lang="tr-TR" sz="4400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-85817" y="6585626"/>
            <a:ext cx="12277817" cy="272374"/>
          </a:xfrm>
        </p:spPr>
        <p:txBody>
          <a:bodyPr/>
          <a:lstStyle/>
          <a:p>
            <a:r>
              <a:rPr lang="en-US" sz="1200" dirty="0" err="1"/>
              <a:t>Adem</a:t>
            </a:r>
            <a:r>
              <a:rPr lang="en-US" sz="1200" dirty="0"/>
              <a:t> AKKUŞ - </a:t>
            </a:r>
            <a:r>
              <a:rPr lang="en-US" sz="1200" dirty="0" err="1"/>
              <a:t>Bilişim</a:t>
            </a:r>
            <a:r>
              <a:rPr lang="en-US" sz="1200" dirty="0"/>
              <a:t> </a:t>
            </a:r>
            <a:r>
              <a:rPr lang="en-US" sz="1200" dirty="0" err="1"/>
              <a:t>Teknolojileri</a:t>
            </a:r>
            <a:r>
              <a:rPr lang="en-US" sz="1200" dirty="0"/>
              <a:t> </a:t>
            </a:r>
            <a:r>
              <a:rPr lang="en-US" sz="1200" dirty="0" err="1"/>
              <a:t>Öğretmeni</a:t>
            </a:r>
            <a:endParaRPr lang="en-US" sz="12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FA91F3-DAEB-45CF-B131-CAB70CFBF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80" y="1073065"/>
            <a:ext cx="11825056" cy="139126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tr-TR" sz="2400" dirty="0">
                <a:effectLst/>
              </a:rPr>
              <a:t>Stok Giriş hareketinden önce </a:t>
            </a:r>
            <a:r>
              <a:rPr lang="tr-TR" sz="2400" dirty="0">
                <a:solidFill>
                  <a:srgbClr val="FFFF00"/>
                </a:solidFill>
                <a:effectLst/>
              </a:rPr>
              <a:t>Yetkili</a:t>
            </a:r>
            <a:r>
              <a:rPr lang="tr-TR" sz="2400" dirty="0">
                <a:effectLst/>
              </a:rPr>
              <a:t> --&gt; </a:t>
            </a:r>
            <a:r>
              <a:rPr lang="tr-TR" sz="2400" dirty="0">
                <a:solidFill>
                  <a:srgbClr val="FFFF00"/>
                </a:solidFill>
                <a:effectLst/>
              </a:rPr>
              <a:t>Tanımlar </a:t>
            </a:r>
            <a:r>
              <a:rPr lang="tr-TR" sz="2400" dirty="0">
                <a:effectLst/>
              </a:rPr>
              <a:t>--&gt;</a:t>
            </a:r>
            <a:r>
              <a:rPr lang="tr-TR" sz="2400" dirty="0">
                <a:solidFill>
                  <a:srgbClr val="FFFF00"/>
                </a:solidFill>
                <a:effectLst/>
              </a:rPr>
              <a:t>Genel Ayarlar</a:t>
            </a:r>
            <a:r>
              <a:rPr lang="tr-TR" sz="2400" dirty="0">
                <a:effectLst/>
              </a:rPr>
              <a:t> </a:t>
            </a:r>
            <a:r>
              <a:rPr lang="tr-TR" sz="2400" b="1" dirty="0">
                <a:solidFill>
                  <a:srgbClr val="00B0F0"/>
                </a:solidFill>
                <a:effectLst/>
              </a:rPr>
              <a:t>Stok Hareketleriyle </a:t>
            </a:r>
            <a:r>
              <a:rPr lang="tr-TR" sz="2400" dirty="0">
                <a:effectLst/>
              </a:rPr>
              <a:t>ilgili temel ayarlamaların yapılması gerekir.</a:t>
            </a:r>
          </a:p>
        </p:txBody>
      </p:sp>
      <p:pic>
        <p:nvPicPr>
          <p:cNvPr id="1026" name="Picture 2" descr="C:\Users\LAB03R~1\AppData\Local\Temp\SNAGHTMLfa7531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1" y="2035648"/>
            <a:ext cx="2825750" cy="417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LAB03R~1\AppData\Local\Temp\SNAGHTMLfa918ac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39" b="56316"/>
          <a:stretch/>
        </p:blipFill>
        <p:spPr bwMode="auto">
          <a:xfrm>
            <a:off x="6362700" y="2385970"/>
            <a:ext cx="3951671" cy="142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LAB03R~1\AppData\Local\Temp\SNAGHTMLfa918ac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55" r="65318"/>
          <a:stretch/>
        </p:blipFill>
        <p:spPr bwMode="auto">
          <a:xfrm>
            <a:off x="4284953" y="3481577"/>
            <a:ext cx="2077747" cy="128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03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175482"/>
            <a:ext cx="12277817" cy="851338"/>
          </a:xfrm>
          <a:solidFill>
            <a:srgbClr val="FFFFFF">
              <a:alpha val="36863"/>
            </a:srgbClr>
          </a:solidFill>
        </p:spPr>
        <p:txBody>
          <a:bodyPr>
            <a:noAutofit/>
          </a:bodyPr>
          <a:lstStyle/>
          <a:p>
            <a:r>
              <a:rPr lang="tr-TR" sz="4400" dirty="0"/>
              <a:t>Döviz </a:t>
            </a:r>
            <a:r>
              <a:rPr lang="tr-TR" sz="4400" dirty="0" err="1"/>
              <a:t>tanıımları</a:t>
            </a:r>
            <a:endParaRPr lang="tr-TR" sz="4400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-85817" y="6585626"/>
            <a:ext cx="12277817" cy="272374"/>
          </a:xfrm>
        </p:spPr>
        <p:txBody>
          <a:bodyPr/>
          <a:lstStyle/>
          <a:p>
            <a:r>
              <a:rPr lang="en-US" sz="1200" dirty="0" err="1"/>
              <a:t>Adem</a:t>
            </a:r>
            <a:r>
              <a:rPr lang="en-US" sz="1200" dirty="0"/>
              <a:t> AKKUŞ - </a:t>
            </a:r>
            <a:r>
              <a:rPr lang="en-US" sz="1200" dirty="0" err="1"/>
              <a:t>Bilişim</a:t>
            </a:r>
            <a:r>
              <a:rPr lang="en-US" sz="1200" dirty="0"/>
              <a:t> </a:t>
            </a:r>
            <a:r>
              <a:rPr lang="en-US" sz="1200" dirty="0" err="1"/>
              <a:t>Teknolojileri</a:t>
            </a:r>
            <a:r>
              <a:rPr lang="en-US" sz="1200" dirty="0"/>
              <a:t> </a:t>
            </a:r>
            <a:r>
              <a:rPr lang="en-US" sz="1200" dirty="0" err="1"/>
              <a:t>Öğretmeni</a:t>
            </a:r>
            <a:endParaRPr lang="en-US" sz="12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FA91F3-DAEB-45CF-B131-CAB70CFBF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80" y="1073065"/>
            <a:ext cx="11825056" cy="139126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tr-TR" sz="2400" dirty="0">
                <a:effectLst/>
              </a:rPr>
              <a:t>Stok Giriş hareketinden önce </a:t>
            </a:r>
            <a:r>
              <a:rPr lang="tr-TR" sz="2400" dirty="0">
                <a:solidFill>
                  <a:srgbClr val="FFFF00"/>
                </a:solidFill>
                <a:effectLst/>
              </a:rPr>
              <a:t>Yetkili</a:t>
            </a:r>
            <a:r>
              <a:rPr lang="tr-TR" sz="2400" dirty="0">
                <a:effectLst/>
              </a:rPr>
              <a:t> --&gt; </a:t>
            </a:r>
            <a:r>
              <a:rPr lang="tr-TR" sz="2400" dirty="0">
                <a:solidFill>
                  <a:srgbClr val="FFFF00"/>
                </a:solidFill>
                <a:effectLst/>
              </a:rPr>
              <a:t>Tanımlar </a:t>
            </a:r>
            <a:r>
              <a:rPr lang="tr-TR" sz="2400" dirty="0">
                <a:effectLst/>
              </a:rPr>
              <a:t>--&gt;</a:t>
            </a:r>
            <a:r>
              <a:rPr lang="tr-TR" sz="2400" dirty="0">
                <a:solidFill>
                  <a:srgbClr val="FFFF00"/>
                </a:solidFill>
                <a:effectLst/>
              </a:rPr>
              <a:t>Genel Ayarlar</a:t>
            </a:r>
            <a:r>
              <a:rPr lang="tr-TR" sz="2400" dirty="0">
                <a:effectLst/>
              </a:rPr>
              <a:t> </a:t>
            </a:r>
            <a:r>
              <a:rPr lang="tr-TR" sz="2400" b="1" dirty="0">
                <a:solidFill>
                  <a:srgbClr val="00B0F0"/>
                </a:solidFill>
                <a:effectLst/>
              </a:rPr>
              <a:t>Stok Hareketleriyle </a:t>
            </a:r>
            <a:r>
              <a:rPr lang="tr-TR" sz="2400" dirty="0">
                <a:effectLst/>
              </a:rPr>
              <a:t>ilgili temel ayarlamaların yapılması gerekir.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882" y="2215341"/>
            <a:ext cx="6172735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6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175482"/>
            <a:ext cx="12277817" cy="851338"/>
          </a:xfrm>
          <a:solidFill>
            <a:srgbClr val="FFFFFF">
              <a:alpha val="36863"/>
            </a:srgbClr>
          </a:solidFill>
        </p:spPr>
        <p:txBody>
          <a:bodyPr>
            <a:noAutofit/>
          </a:bodyPr>
          <a:lstStyle/>
          <a:p>
            <a:r>
              <a:rPr lang="tr-TR" sz="4400" dirty="0"/>
              <a:t>Döviz </a:t>
            </a:r>
            <a:r>
              <a:rPr lang="tr-TR" sz="4400" dirty="0" err="1"/>
              <a:t>tanıımları</a:t>
            </a:r>
            <a:endParaRPr lang="tr-TR" sz="4400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-85817" y="6585626"/>
            <a:ext cx="12277817" cy="272374"/>
          </a:xfrm>
        </p:spPr>
        <p:txBody>
          <a:bodyPr/>
          <a:lstStyle/>
          <a:p>
            <a:r>
              <a:rPr lang="en-US" sz="1200" dirty="0" err="1"/>
              <a:t>Adem</a:t>
            </a:r>
            <a:r>
              <a:rPr lang="en-US" sz="1200" dirty="0"/>
              <a:t> AKKUŞ - </a:t>
            </a:r>
            <a:r>
              <a:rPr lang="en-US" sz="1200" dirty="0" err="1"/>
              <a:t>Bilişim</a:t>
            </a:r>
            <a:r>
              <a:rPr lang="en-US" sz="1200" dirty="0"/>
              <a:t> </a:t>
            </a:r>
            <a:r>
              <a:rPr lang="en-US" sz="1200" dirty="0" err="1"/>
              <a:t>Teknolojileri</a:t>
            </a:r>
            <a:r>
              <a:rPr lang="en-US" sz="1200" dirty="0"/>
              <a:t> </a:t>
            </a:r>
            <a:r>
              <a:rPr lang="en-US" sz="1200" dirty="0" err="1"/>
              <a:t>Öğretmeni</a:t>
            </a:r>
            <a:endParaRPr lang="en-US" sz="12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FA91F3-DAEB-45CF-B131-CAB70CFBF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80" y="1073065"/>
            <a:ext cx="11825056" cy="139126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tr-TR" sz="2400" dirty="0">
                <a:effectLst/>
              </a:rPr>
              <a:t>Stok Giriş hareketinden önce </a:t>
            </a:r>
            <a:r>
              <a:rPr lang="tr-TR" sz="2400" dirty="0">
                <a:solidFill>
                  <a:srgbClr val="FFFF00"/>
                </a:solidFill>
                <a:effectLst/>
              </a:rPr>
              <a:t>Yetkili</a:t>
            </a:r>
            <a:r>
              <a:rPr lang="tr-TR" sz="2400" dirty="0">
                <a:effectLst/>
              </a:rPr>
              <a:t> --&gt; </a:t>
            </a:r>
            <a:r>
              <a:rPr lang="tr-TR" sz="2400" dirty="0">
                <a:solidFill>
                  <a:srgbClr val="FFFF00"/>
                </a:solidFill>
                <a:effectLst/>
              </a:rPr>
              <a:t>Tanımlar </a:t>
            </a:r>
            <a:r>
              <a:rPr lang="tr-TR" sz="2400" dirty="0">
                <a:effectLst/>
              </a:rPr>
              <a:t>--&gt;</a:t>
            </a:r>
            <a:r>
              <a:rPr lang="tr-TR" sz="2400" dirty="0">
                <a:solidFill>
                  <a:srgbClr val="FFFF00"/>
                </a:solidFill>
                <a:effectLst/>
              </a:rPr>
              <a:t>Genel Ayarlar</a:t>
            </a:r>
            <a:r>
              <a:rPr lang="tr-TR" sz="2400" dirty="0">
                <a:effectLst/>
              </a:rPr>
              <a:t> </a:t>
            </a:r>
            <a:r>
              <a:rPr lang="tr-TR" sz="2400" b="1" dirty="0">
                <a:solidFill>
                  <a:srgbClr val="00B0F0"/>
                </a:solidFill>
                <a:effectLst/>
              </a:rPr>
              <a:t>Stok Hareketleriyle </a:t>
            </a:r>
            <a:r>
              <a:rPr lang="tr-TR" sz="2400" dirty="0">
                <a:effectLst/>
              </a:rPr>
              <a:t>ilgili temel ayarlamaların yapılması gerekir.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423" y="2035397"/>
            <a:ext cx="6678386" cy="433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5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175482"/>
            <a:ext cx="12277817" cy="851338"/>
          </a:xfrm>
          <a:solidFill>
            <a:srgbClr val="FFFFFF">
              <a:alpha val="36863"/>
            </a:srgbClr>
          </a:solidFill>
        </p:spPr>
        <p:txBody>
          <a:bodyPr>
            <a:noAutofit/>
          </a:bodyPr>
          <a:lstStyle/>
          <a:p>
            <a:r>
              <a:rPr lang="tr-TR" sz="4400" dirty="0"/>
              <a:t>Döviz </a:t>
            </a:r>
            <a:r>
              <a:rPr lang="tr-TR" sz="4400" dirty="0" err="1"/>
              <a:t>tanıımları</a:t>
            </a:r>
            <a:endParaRPr lang="tr-TR" sz="4400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-85817" y="6585626"/>
            <a:ext cx="12277817" cy="272374"/>
          </a:xfrm>
        </p:spPr>
        <p:txBody>
          <a:bodyPr/>
          <a:lstStyle/>
          <a:p>
            <a:r>
              <a:rPr lang="en-US" sz="1200" dirty="0" err="1"/>
              <a:t>Adem</a:t>
            </a:r>
            <a:r>
              <a:rPr lang="en-US" sz="1200" dirty="0"/>
              <a:t> AKKUŞ - </a:t>
            </a:r>
            <a:r>
              <a:rPr lang="en-US" sz="1200" dirty="0" err="1"/>
              <a:t>Bilişim</a:t>
            </a:r>
            <a:r>
              <a:rPr lang="en-US" sz="1200" dirty="0"/>
              <a:t> </a:t>
            </a:r>
            <a:r>
              <a:rPr lang="en-US" sz="1200" dirty="0" err="1"/>
              <a:t>Teknolojileri</a:t>
            </a:r>
            <a:r>
              <a:rPr lang="en-US" sz="1200" dirty="0"/>
              <a:t> </a:t>
            </a:r>
            <a:r>
              <a:rPr lang="en-US" sz="1200" dirty="0" err="1"/>
              <a:t>Öğretmeni</a:t>
            </a:r>
            <a:endParaRPr lang="en-US" sz="12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FA91F3-DAEB-45CF-B131-CAB70CFBF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80" y="1073065"/>
            <a:ext cx="11825056" cy="139126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tr-TR" sz="2400" dirty="0">
                <a:effectLst/>
              </a:rPr>
              <a:t>Stok Giriş hareketinden önce </a:t>
            </a:r>
            <a:r>
              <a:rPr lang="tr-TR" sz="2400" dirty="0">
                <a:solidFill>
                  <a:srgbClr val="FFFF00"/>
                </a:solidFill>
                <a:effectLst/>
              </a:rPr>
              <a:t>Yetkili</a:t>
            </a:r>
            <a:r>
              <a:rPr lang="tr-TR" sz="2400" dirty="0">
                <a:effectLst/>
              </a:rPr>
              <a:t> --&gt; </a:t>
            </a:r>
            <a:r>
              <a:rPr lang="tr-TR" sz="2400" dirty="0">
                <a:solidFill>
                  <a:srgbClr val="FFFF00"/>
                </a:solidFill>
                <a:effectLst/>
              </a:rPr>
              <a:t>Tanımlar </a:t>
            </a:r>
            <a:r>
              <a:rPr lang="tr-TR" sz="2400" dirty="0">
                <a:effectLst/>
              </a:rPr>
              <a:t>--&gt;</a:t>
            </a:r>
            <a:r>
              <a:rPr lang="tr-TR" sz="2400" dirty="0">
                <a:solidFill>
                  <a:srgbClr val="FFFF00"/>
                </a:solidFill>
                <a:effectLst/>
              </a:rPr>
              <a:t>Genel Ayarlar</a:t>
            </a:r>
            <a:r>
              <a:rPr lang="tr-TR" sz="2400" dirty="0">
                <a:effectLst/>
              </a:rPr>
              <a:t> </a:t>
            </a:r>
            <a:r>
              <a:rPr lang="tr-TR" sz="2400" b="1" dirty="0">
                <a:solidFill>
                  <a:srgbClr val="00B0F0"/>
                </a:solidFill>
                <a:effectLst/>
              </a:rPr>
              <a:t>Stok Hareketleriyle </a:t>
            </a:r>
            <a:r>
              <a:rPr lang="tr-TR" sz="2400" dirty="0">
                <a:effectLst/>
              </a:rPr>
              <a:t>ilgili temel ayarlamaların yapılması gerekir.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632" y="1424766"/>
            <a:ext cx="6172735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7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>
          <a:xfrm>
            <a:off x="194553" y="3021715"/>
            <a:ext cx="12192000" cy="872264"/>
          </a:xfrm>
          <a:solidFill>
            <a:schemeClr val="accent2">
              <a:lumMod val="75000"/>
              <a:alpha val="23137"/>
            </a:schemeClr>
          </a:solidFill>
        </p:spPr>
        <p:txBody>
          <a:bodyPr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Adem</a:t>
            </a:r>
            <a:r>
              <a:rPr lang="en-US" sz="3200" dirty="0">
                <a:solidFill>
                  <a:schemeClr val="tx1"/>
                </a:solidFill>
              </a:rPr>
              <a:t> AKKUŞ - </a:t>
            </a:r>
            <a:r>
              <a:rPr lang="en-US" sz="3200" dirty="0" err="1">
                <a:solidFill>
                  <a:schemeClr val="tx1"/>
                </a:solidFill>
              </a:rPr>
              <a:t>Bilişim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Teknolojileri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Öğretmeni</a:t>
            </a:r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7" name="Diyagram 6">
            <a:extLst>
              <a:ext uri="{FF2B5EF4-FFF2-40B4-BE49-F238E27FC236}">
                <a16:creationId xmlns:a16="http://schemas.microsoft.com/office/drawing/2014/main" id="{53ABE493-3B62-4AC3-904B-4504F8E249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3332191"/>
              </p:ext>
            </p:extLst>
          </p:nvPr>
        </p:nvGraphicFramePr>
        <p:xfrm>
          <a:off x="7623243" y="4041292"/>
          <a:ext cx="4224782" cy="2617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Unvan 1">
            <a:extLst>
              <a:ext uri="{FF2B5EF4-FFF2-40B4-BE49-F238E27FC236}">
                <a16:creationId xmlns:a16="http://schemas.microsoft.com/office/drawing/2014/main" id="{19F2C0AB-9FDB-4685-971B-544FF286B207}"/>
              </a:ext>
            </a:extLst>
          </p:cNvPr>
          <p:cNvSpPr txBox="1">
            <a:spLocks/>
          </p:cNvSpPr>
          <p:nvPr/>
        </p:nvSpPr>
        <p:spPr>
          <a:xfrm>
            <a:off x="-28575" y="90139"/>
            <a:ext cx="12192000" cy="2857919"/>
          </a:xfrm>
          <a:prstGeom prst="rect">
            <a:avLst/>
          </a:prstGeom>
          <a:solidFill>
            <a:srgbClr val="89D8FF">
              <a:alpha val="25882"/>
            </a:srgb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r-TR" sz="9600" dirty="0"/>
              <a:t>Kur döviz tanımları</a:t>
            </a:r>
          </a:p>
        </p:txBody>
      </p:sp>
    </p:spTree>
    <p:extLst>
      <p:ext uri="{BB962C8B-B14F-4D97-AF65-F5344CB8AC3E}">
        <p14:creationId xmlns:p14="http://schemas.microsoft.com/office/powerpoint/2010/main" val="186518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1_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Özel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4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</TotalTime>
  <Words>231</Words>
  <Application>Microsoft Office PowerPoint</Application>
  <PresentationFormat>Geniş ekran</PresentationFormat>
  <Paragraphs>30</Paragraphs>
  <Slides>7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3</vt:i4>
      </vt:variant>
      <vt:variant>
        <vt:lpstr>Slayt Başlıkları</vt:lpstr>
      </vt:variant>
      <vt:variant>
        <vt:i4>7</vt:i4>
      </vt:variant>
    </vt:vector>
  </HeadingPairs>
  <TitlesOfParts>
    <vt:vector size="15" baseType="lpstr">
      <vt:lpstr>Arial</vt:lpstr>
      <vt:lpstr>Calibri</vt:lpstr>
      <vt:lpstr>Century Gothic</vt:lpstr>
      <vt:lpstr>Myriad Pro</vt:lpstr>
      <vt:lpstr>Wingdings 3</vt:lpstr>
      <vt:lpstr>Dilim</vt:lpstr>
      <vt:lpstr>1_Dilim</vt:lpstr>
      <vt:lpstr>Damask</vt:lpstr>
      <vt:lpstr>Finans yönetimi- tanımlar</vt:lpstr>
      <vt:lpstr>Döviz tanıımları</vt:lpstr>
      <vt:lpstr>Döviz tanıımları</vt:lpstr>
      <vt:lpstr>Döviz tanıımları</vt:lpstr>
      <vt:lpstr>Döviz tanıımları</vt:lpstr>
      <vt:lpstr>Döviz tanıımları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ERP_W03_D03_b_KUR_DOVIZ_TANIMLARI</dc:title>
  <dc:creator>Adem AKKUŞ</dc:creator>
  <cp:keywords>ERP_W03_D03_b_KUR_DOVIZ_TANIMLARI</cp:keywords>
  <cp:lastModifiedBy>mypc</cp:lastModifiedBy>
  <cp:revision>81</cp:revision>
  <dcterms:created xsi:type="dcterms:W3CDTF">2019-06-19T12:59:23Z</dcterms:created>
  <dcterms:modified xsi:type="dcterms:W3CDTF">2020-01-28T08:01:46Z</dcterms:modified>
</cp:coreProperties>
</file>