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  <p:sldMasterId id="2147483746" r:id="rId2"/>
    <p:sldMasterId id="2147483764" r:id="rId3"/>
  </p:sldMasterIdLst>
  <p:notesMasterIdLst>
    <p:notesMasterId r:id="rId17"/>
  </p:notesMasterIdLst>
  <p:handoutMasterIdLst>
    <p:handoutMasterId r:id="rId18"/>
  </p:handoutMasterIdLst>
  <p:sldIdLst>
    <p:sldId id="256" r:id="rId4"/>
    <p:sldId id="366" r:id="rId5"/>
    <p:sldId id="345" r:id="rId6"/>
    <p:sldId id="367" r:id="rId7"/>
    <p:sldId id="368" r:id="rId8"/>
    <p:sldId id="365" r:id="rId9"/>
    <p:sldId id="359" r:id="rId10"/>
    <p:sldId id="360" r:id="rId11"/>
    <p:sldId id="361" r:id="rId12"/>
    <p:sldId id="362" r:id="rId13"/>
    <p:sldId id="363" r:id="rId14"/>
    <p:sldId id="364" r:id="rId15"/>
    <p:sldId id="3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 Slayt" id="{5A05ABFC-0959-4B7A-8946-6BB684629D9E}">
          <p14:sldIdLst>
            <p14:sldId id="256"/>
            <p14:sldId id="366"/>
            <p14:sldId id="345"/>
            <p14:sldId id="367"/>
            <p14:sldId id="368"/>
            <p14:sldId id="365"/>
            <p14:sldId id="359"/>
            <p14:sldId id="360"/>
            <p14:sldId id="361"/>
            <p14:sldId id="362"/>
            <p14:sldId id="363"/>
            <p14:sldId id="36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F8F8F8"/>
    <a:srgbClr val="000000"/>
    <a:srgbClr val="66CCFF"/>
    <a:srgbClr val="89D8FF"/>
    <a:srgbClr val="65A1CC"/>
    <a:srgbClr val="00B0F0"/>
    <a:srgbClr val="04121D"/>
    <a:srgbClr val="FD98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5250" autoAdjust="0"/>
  </p:normalViewPr>
  <p:slideViewPr>
    <p:cSldViewPr snapToGrid="0">
      <p:cViewPr varScale="1">
        <p:scale>
          <a:sx n="74" d="100"/>
          <a:sy n="74" d="100"/>
        </p:scale>
        <p:origin x="8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158433" y="-334086"/>
          <a:ext cx="2579139" cy="2579139"/>
        </a:xfrm>
        <a:prstGeom prst="blockArc">
          <a:avLst>
            <a:gd name="adj1" fmla="val 18900000"/>
            <a:gd name="adj2" fmla="val 2700000"/>
            <a:gd name="adj3" fmla="val 837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21128" y="146915"/>
          <a:ext cx="3578301" cy="293983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21128" y="146915"/>
        <a:ext cx="3578301" cy="293983"/>
      </dsp:txXfrm>
    </dsp:sp>
    <dsp:sp modelId="{0ED411EF-7A25-49A7-B760-D9E20D138F7B}">
      <dsp:nvSpPr>
        <dsp:cNvPr id="0" name=""/>
        <dsp:cNvSpPr/>
      </dsp:nvSpPr>
      <dsp:spPr>
        <a:xfrm>
          <a:off x="37389" y="110167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389676" y="587966"/>
          <a:ext cx="3409754" cy="293983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389676" y="587966"/>
        <a:ext cx="3409754" cy="293983"/>
      </dsp:txXfrm>
    </dsp:sp>
    <dsp:sp modelId="{4C716AB8-6D48-4521-9660-436EC34F0333}">
      <dsp:nvSpPr>
        <dsp:cNvPr id="0" name=""/>
        <dsp:cNvSpPr/>
      </dsp:nvSpPr>
      <dsp:spPr>
        <a:xfrm>
          <a:off x="205936" y="551218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389676" y="1029017"/>
          <a:ext cx="3409754" cy="293983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389676" y="1029017"/>
        <a:ext cx="3409754" cy="293983"/>
      </dsp:txXfrm>
    </dsp:sp>
    <dsp:sp modelId="{14CE5A8D-8EEE-4F7F-A6A0-322622A8667F}">
      <dsp:nvSpPr>
        <dsp:cNvPr id="0" name=""/>
        <dsp:cNvSpPr/>
      </dsp:nvSpPr>
      <dsp:spPr>
        <a:xfrm>
          <a:off x="205936" y="992269"/>
          <a:ext cx="367478" cy="36747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21128" y="1470068"/>
          <a:ext cx="3578301" cy="293983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4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21128" y="1470068"/>
        <a:ext cx="3578301" cy="293983"/>
      </dsp:txXfrm>
    </dsp:sp>
    <dsp:sp modelId="{7F8E6CD2-54A9-4FBC-BE1D-8C98DA931A89}">
      <dsp:nvSpPr>
        <dsp:cNvPr id="0" name=""/>
        <dsp:cNvSpPr/>
      </dsp:nvSpPr>
      <dsp:spPr>
        <a:xfrm>
          <a:off x="37389" y="1433320"/>
          <a:ext cx="367478" cy="367478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A72D3EB-2404-4002-9B2B-D941ECB1A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46D92A-2720-4B34-BE60-E3294991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2FC9-183E-490E-B60C-6DC7ACBC2948}" type="datetimeFigureOut">
              <a:rPr lang="tr-TR" smtClean="0"/>
              <a:t>30.01.2020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E3A575-0E7B-4885-8550-414916BDA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EC11ED-43C9-4BEF-B948-6740FC8C4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F286-5932-49EB-BB9A-C0176FF893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2C6B-1CE2-474C-BDCF-094553731287}" type="datetimeFigureOut">
              <a:rPr lang="tr-TR" smtClean="0"/>
              <a:t>30.01.2020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03-33F5-4697-A8FB-D302F7D68E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52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246D-DB3B-40F2-964C-CED903B6FF2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B06-DE06-466B-9E7F-F0D9735B2A2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6A44-E965-47B8-8F67-F456F1F778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7BC-9D02-4BA5-A743-DEF32223728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7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A00-AEFD-4A43-8A62-CED0571A40B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8B5-66F9-403C-83B8-BF4B613DD22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D5C9-2EC2-4B14-883B-FDD945FE0C2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55A8-2D09-4DBF-8740-ECECDFC9C82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F25-FC02-4062-A589-AE111CA6046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AC851-4216-4325-AE59-9D755DC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7BEF52-E614-4B48-8002-8DC06DA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C46-903E-491D-A89F-F1E57F0E16B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547FB5-271E-456E-B38B-0D452C85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F8DEBE2-1C60-4B1B-BD49-B5739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3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1A01-FB8A-4D38-848C-629776D6F36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015-4E09-45EA-A48A-3255DEDFA17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1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7C9-8300-4068-96AF-D45E027EC1C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21F2-A41E-4EB9-9031-4AAFA6974D0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84E-13F0-40BE-846F-165441E67F1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CD7-1CA3-4EDC-9391-B89FF6E0489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3B5-BB92-409A-94CE-EB488D1F67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8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D-EF2D-4DF7-B2C3-7EA7210B2BE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7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2268-4048-4757-9183-BCA86B3FCF1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B8D-974A-400E-ACDC-2AD4B5EE8E9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6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A1D-9AC1-464F-961D-B9B148D135D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6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BB38-5281-4B66-AF42-5CC1FE9C875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4E7-F967-48C4-8712-C16C9CB1DD8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5767-E731-4193-8A49-5283C56A310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63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A74E-4BF0-4B50-BF3E-569CEB5C91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7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C77-1B82-4028-A313-71C1E47B89E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97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76E9-1C6F-4509-9D70-19F7CDAB1C3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75B7-BEE4-46A3-A266-178DA90E9BA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3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D5AC-6B68-4447-875D-6C58F1873CF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40472"/>
            <a:ext cx="11184428" cy="1101292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8573" y="6455353"/>
            <a:ext cx="2743200" cy="365125"/>
          </a:xfrm>
        </p:spPr>
        <p:txBody>
          <a:bodyPr/>
          <a:lstStyle/>
          <a:p>
            <a:fld id="{32DBA828-1997-4B32-B6A6-D7FBB93B621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28" y="6474114"/>
            <a:ext cx="6672865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6731" y="645535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0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882" y="6350866"/>
            <a:ext cx="1568882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EEB1D5D5-25EA-428A-ADFA-A396614FBC4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350866"/>
            <a:ext cx="5049982" cy="365125"/>
          </a:xfrm>
        </p:spPr>
        <p:txBody>
          <a:bodyPr/>
          <a:lstStyle>
            <a:lvl1pPr algn="ctr">
              <a:defRPr sz="1800">
                <a:solidFill>
                  <a:srgbClr val="00B0F0"/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9483" y="634393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8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" y="200027"/>
            <a:ext cx="12088697" cy="600074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826" y="1132608"/>
            <a:ext cx="9733512" cy="14965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7354" y="6413210"/>
            <a:ext cx="93503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BD47A56C-D7DD-40FD-AA83-BAB89EAD12B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8282" y="6413211"/>
            <a:ext cx="6089072" cy="365125"/>
          </a:xfrm>
        </p:spPr>
        <p:txBody>
          <a:bodyPr/>
          <a:lstStyle>
            <a:lvl1pPr algn="ctr">
              <a:defRPr sz="105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1275" y="641320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4355"/>
            <a:ext cx="10353761" cy="98020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074-3498-49BE-BBCE-15532A8109B7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51F2-4554-45EA-8B3B-1FB93059EE7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D829-7930-4138-8381-266885F56F1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9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3BC-B882-44EF-B606-7C0D777212A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955-0F04-464A-82E2-575487CBC67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6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914B-B20B-440D-A04B-A2C7D89D79CA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90F-464C-4F0E-9E10-8D9858FDACD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1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69B9-3435-4AD8-9704-38DB6EED8DE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1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54B-3B44-49B6-B078-F0A5E267F48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4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5EDD-1372-47A9-B245-9160B6350E7A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83FA-EB24-4495-8AE6-FB9786015A8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6C4E-F099-4AB3-82A1-179CD2E4C37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1DCB-E852-4E42-8F73-27F7791F681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6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C09D-FA68-4C0D-8E5F-7E588482A654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69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F64-DFDB-4205-B1C0-53B4247DAC3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3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630D-8478-47B6-BE8E-F2B0A699DFE3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870C-266B-457B-B4E6-5FA4EA457D2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FC2-B5FB-43E4-A6A8-B17E8F8402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711-D065-4D2D-B5F6-1BF5D65D167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2BAF-C1DD-4F06-87A9-A8949CBE7B9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4BC46-903E-491D-A89F-F1E57F0E16B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8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B6259-91A6-47C2-8A53-45AFCECC81F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3297-454E-4D6D-B752-6A578FA94AF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>
            <a:extLst>
              <a:ext uri="{FF2B5EF4-FFF2-40B4-BE49-F238E27FC236}">
                <a16:creationId xmlns:a16="http://schemas.microsoft.com/office/drawing/2014/main" id="{19F2C0AB-9FDB-4685-971B-544FF286B207}"/>
              </a:ext>
            </a:extLst>
          </p:cNvPr>
          <p:cNvSpPr txBox="1">
            <a:spLocks/>
          </p:cNvSpPr>
          <p:nvPr/>
        </p:nvSpPr>
        <p:spPr>
          <a:xfrm>
            <a:off x="0" y="3434236"/>
            <a:ext cx="12192000" cy="1331728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Müşteri  listesi  tanımları</a:t>
            </a:r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2660288"/>
            <a:ext cx="12192000" cy="763479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tr-TR" sz="4400" b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crm</a:t>
            </a:r>
            <a:r>
              <a:rPr lang="tr-TR" sz="44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tanımlar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761484" y="6292154"/>
            <a:ext cx="8199023" cy="365125"/>
          </a:xfrm>
        </p:spPr>
        <p:txBody>
          <a:bodyPr/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Adem</a:t>
            </a:r>
            <a:r>
              <a:rPr lang="en-US" sz="2800" dirty="0">
                <a:solidFill>
                  <a:srgbClr val="FFFF00"/>
                </a:solidFill>
              </a:rPr>
              <a:t> AKKUŞ - </a:t>
            </a:r>
            <a:r>
              <a:rPr lang="en-US" sz="2800" dirty="0" err="1">
                <a:solidFill>
                  <a:srgbClr val="FFFF00"/>
                </a:solidFill>
              </a:rPr>
              <a:t>Bilişim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Teknolojileri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Öğretmeni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73D19FDF-1891-4ACB-90C9-2D74A0BC0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44475"/>
              </p:ext>
            </p:extLst>
          </p:nvPr>
        </p:nvGraphicFramePr>
        <p:xfrm>
          <a:off x="7525967" y="116731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9947751-71CB-4E39-A98E-FD5D9312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68" y="1748644"/>
            <a:ext cx="6119390" cy="33607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C6710C6-AF51-4C3D-98FC-F741F735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11" y="3428999"/>
            <a:ext cx="2385267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2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5D8210F-4F7A-4D6E-B317-5ACC0C50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94" y="1198678"/>
            <a:ext cx="6073666" cy="466384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9CD709C-10AD-499E-9F57-353D9C27F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548" y="4129699"/>
            <a:ext cx="2567816" cy="20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A06101C-7056-45C4-9493-A27FA7084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9" b="2950"/>
          <a:stretch/>
        </p:blipFill>
        <p:spPr>
          <a:xfrm>
            <a:off x="884448" y="1256145"/>
            <a:ext cx="4934462" cy="507076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3B0A7C7-E5A4-4716-938B-DD11901F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947" y="1503524"/>
            <a:ext cx="2727027" cy="4576003"/>
          </a:xfrm>
          <a:prstGeom prst="rect">
            <a:avLst/>
          </a:prstGeom>
        </p:spPr>
      </p:pic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A22A5C12-595F-41E4-8053-8D8BEF5DFB7B}"/>
              </a:ext>
            </a:extLst>
          </p:cNvPr>
          <p:cNvCxnSpPr>
            <a:cxnSpLocks/>
          </p:cNvCxnSpPr>
          <p:nvPr/>
        </p:nvCxnSpPr>
        <p:spPr>
          <a:xfrm flipV="1">
            <a:off x="1745674" y="3979718"/>
            <a:ext cx="4748644" cy="1371601"/>
          </a:xfrm>
          <a:prstGeom prst="straightConnector1">
            <a:avLst/>
          </a:prstGeom>
          <a:ln w="127000">
            <a:solidFill>
              <a:srgbClr val="FF3300"/>
            </a:solidFill>
            <a:prstDash val="solid"/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3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0" y="3734219"/>
            <a:ext cx="12192000" cy="872264"/>
          </a:xfrm>
          <a:solidFill>
            <a:schemeClr val="accent2">
              <a:lumMod val="75000"/>
              <a:alpha val="23137"/>
            </a:schemeClr>
          </a:solidFill>
        </p:spPr>
        <p:txBody>
          <a:bodyPr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Adem</a:t>
            </a:r>
            <a:r>
              <a:rPr lang="en-US" sz="3200" dirty="0">
                <a:solidFill>
                  <a:schemeClr val="tx1"/>
                </a:solidFill>
              </a:rPr>
              <a:t> AKKUŞ - </a:t>
            </a:r>
            <a:r>
              <a:rPr lang="en-US" sz="3200" dirty="0" err="1">
                <a:solidFill>
                  <a:schemeClr val="tx1"/>
                </a:solidFill>
              </a:rPr>
              <a:t>Bilişim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Teknolojileri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Öğretmeni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53ABE493-3B62-4AC3-904B-4504F8E24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17667"/>
              </p:ext>
            </p:extLst>
          </p:nvPr>
        </p:nvGraphicFramePr>
        <p:xfrm>
          <a:off x="7623243" y="4747490"/>
          <a:ext cx="3820612" cy="1910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Unvan 1">
            <a:extLst>
              <a:ext uri="{FF2B5EF4-FFF2-40B4-BE49-F238E27FC236}">
                <a16:creationId xmlns:a16="http://schemas.microsoft.com/office/drawing/2014/main" id="{0AB9EEA8-8A07-4E25-A4CA-8390789ED695}"/>
              </a:ext>
            </a:extLst>
          </p:cNvPr>
          <p:cNvSpPr txBox="1">
            <a:spLocks/>
          </p:cNvSpPr>
          <p:nvPr/>
        </p:nvSpPr>
        <p:spPr>
          <a:xfrm>
            <a:off x="6" y="2290617"/>
            <a:ext cx="12192000" cy="1373097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7200" dirty="0"/>
              <a:t>Müşteri  listesi  tanımları</a:t>
            </a:r>
          </a:p>
        </p:txBody>
      </p:sp>
    </p:spTree>
    <p:extLst>
      <p:ext uri="{BB962C8B-B14F-4D97-AF65-F5344CB8AC3E}">
        <p14:creationId xmlns:p14="http://schemas.microsoft.com/office/powerpoint/2010/main" val="1865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CRM   GENEL   AYARLAR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F4F9F66-9A61-4993-93D9-35F51F992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70"/>
          <a:stretch/>
        </p:blipFill>
        <p:spPr bwMode="auto">
          <a:xfrm>
            <a:off x="2170545" y="1280536"/>
            <a:ext cx="8903855" cy="474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2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CRM   GENEL   AYARLAR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963EAA2-3544-4D26-8E72-FE35BF89C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8" r="1623" b="3927"/>
          <a:stretch/>
        </p:blipFill>
        <p:spPr>
          <a:xfrm>
            <a:off x="3155524" y="1254214"/>
            <a:ext cx="6184749" cy="510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CRM   ÖZEL   AYARLAR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4A0C0D-67E8-4723-AACE-71EF85433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5" b="27121"/>
          <a:stretch/>
        </p:blipFill>
        <p:spPr bwMode="auto">
          <a:xfrm>
            <a:off x="3782291" y="1267780"/>
            <a:ext cx="5818908" cy="485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74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CRM   ÖZEL   AYARLAR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1A6610E-D10C-4258-97B7-D53F0623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06" y="1236761"/>
            <a:ext cx="7033975" cy="48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6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E11A-2A2D-449A-B823-6FE3E41E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67" y="1215373"/>
            <a:ext cx="4039497" cy="51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63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E11A-2A2D-449A-B823-6FE3E41EB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8" y="1215373"/>
            <a:ext cx="4039497" cy="51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EE3DAF7-7CE7-42AD-A030-82B53638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51" y="2047155"/>
            <a:ext cx="622608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4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F49926-2B7C-4548-8CD6-1A3FE8D14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54" y="1177335"/>
            <a:ext cx="8191310" cy="53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12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Müşteri   listesi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9C1455E-78DA-4614-9AAA-9525D5001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46" b="33684"/>
          <a:stretch/>
        </p:blipFill>
        <p:spPr>
          <a:xfrm>
            <a:off x="329056" y="1786551"/>
            <a:ext cx="6179522" cy="20373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6312AAC-A2C1-4612-BCB3-40828378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05" y="3285891"/>
            <a:ext cx="3040643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88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200</Words>
  <Application>Microsoft Office PowerPoint</Application>
  <PresentationFormat>Geniş ekran</PresentationFormat>
  <Paragraphs>37</Paragraphs>
  <Slides>13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Myriad Pro</vt:lpstr>
      <vt:lpstr>Wingdings 3</vt:lpstr>
      <vt:lpstr>Dilim</vt:lpstr>
      <vt:lpstr>1_Dilim</vt:lpstr>
      <vt:lpstr>Damask</vt:lpstr>
      <vt:lpstr>crm– tanımlar</vt:lpstr>
      <vt:lpstr>CRM   GENEL   AYARLAR</vt:lpstr>
      <vt:lpstr>CRM   GENEL   AYARLAR</vt:lpstr>
      <vt:lpstr>CRM   ÖZEL   AYARLAR</vt:lpstr>
      <vt:lpstr>CRM   ÖZEL   AYARLAR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Müşteri   listesi  tanımları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ERP_W03_D05_c_CRM_MÜŞTERİ_TANIMLARI_LİSTESİ</dc:title>
  <dc:creator>Adem AKKUŞ</dc:creator>
  <cp:keywords>ERP_W03_D05_c_CRM_MÜŞTERİ_TANIMLARI_LİSTESİ</cp:keywords>
  <cp:lastModifiedBy>mypc</cp:lastModifiedBy>
  <cp:revision>111</cp:revision>
  <dcterms:created xsi:type="dcterms:W3CDTF">2019-06-19T12:59:23Z</dcterms:created>
  <dcterms:modified xsi:type="dcterms:W3CDTF">2020-01-30T10:24:45Z</dcterms:modified>
</cp:coreProperties>
</file>