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5455" autoAdjust="0"/>
  </p:normalViewPr>
  <p:slideViewPr>
    <p:cSldViewPr snapToGrid="0">
      <p:cViewPr varScale="1">
        <p:scale>
          <a:sx n="79" d="100"/>
          <a:sy n="79" d="100"/>
        </p:scale>
        <p:origin x="63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3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instagram.com/akkusadem19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3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instagram.com/akkusadem19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489677"/>
              <a:satOff val="-1083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979354"/>
              <a:satOff val="-21663"/>
              <a:lumOff val="-4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489677"/>
              <a:satOff val="-1083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979354"/>
              <a:satOff val="-21663"/>
              <a:lumOff val="-4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C924-8E3D-4890-8A7A-C037F1EA282B}" type="datetimeFigureOut">
              <a:rPr lang="tr-TR" smtClean="0"/>
              <a:t>27.01.2020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9B614-96B5-40BD-AE8B-05BAD5878F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175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532BD89-6F32-4994-9620-C2D90D3202B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AEF3-D48A-45DB-BDDB-DBADB78B90BF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F384-3051-470B-8396-2662499A97E2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160-E5AB-42B1-B83E-67A98CE7F2A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C5BE-0EDD-445D-AAA8-C1A9D3300F3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AF36-5FA6-4F86-8C14-0951BAC4A6E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BDBB-3BAF-4E20-95F3-A73BA10E73DF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C66B-D965-46D6-92EA-591B3383431A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BA49-0A0F-473A-B159-0CC10B4DAE3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6475561"/>
            <a:ext cx="2743200" cy="365125"/>
          </a:xfrm>
        </p:spPr>
        <p:txBody>
          <a:bodyPr/>
          <a:lstStyle/>
          <a:p>
            <a:fld id="{20B831FD-0A49-48F9-9B0A-3C07F83EBCE9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6454779"/>
            <a:ext cx="6239309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644438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33121" y="6437455"/>
            <a:ext cx="2743200" cy="365125"/>
          </a:xfrm>
        </p:spPr>
        <p:txBody>
          <a:bodyPr/>
          <a:lstStyle/>
          <a:p>
            <a:fld id="{B00F165F-16EB-435C-82E7-8C2471FFBE7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6454774"/>
            <a:ext cx="6239309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069" y="643745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6416673"/>
            <a:ext cx="2743200" cy="365125"/>
          </a:xfrm>
        </p:spPr>
        <p:txBody>
          <a:bodyPr/>
          <a:lstStyle/>
          <a:p>
            <a:fld id="{0476D846-3530-4104-978B-B43855A71B3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0" y="6444383"/>
            <a:ext cx="6239309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3" y="639935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33121" y="6402383"/>
            <a:ext cx="2743200" cy="365125"/>
          </a:xfrm>
        </p:spPr>
        <p:txBody>
          <a:bodyPr/>
          <a:lstStyle/>
          <a:p>
            <a:fld id="{F284F225-C359-4F96-B5EE-90E2A35908DF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0" y="6432547"/>
            <a:ext cx="6239309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637467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33121" y="6437455"/>
            <a:ext cx="2743200" cy="365125"/>
          </a:xfrm>
        </p:spPr>
        <p:txBody>
          <a:bodyPr/>
          <a:lstStyle/>
          <a:p>
            <a:fld id="{CE14C223-34DB-4309-85A3-A55D33671E49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3" y="6402820"/>
            <a:ext cx="6239309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08730" y="645130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6371648"/>
            <a:ext cx="2743200" cy="365125"/>
          </a:xfrm>
        </p:spPr>
        <p:txBody>
          <a:bodyPr/>
          <a:lstStyle/>
          <a:p>
            <a:fld id="{EA9F7DC6-5B9B-4B89-83C2-B13A1190B78A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20629" y="6371648"/>
            <a:ext cx="6239309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08830" y="637164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A8D2-2929-4513-9107-192CFA8A760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7DDD-1324-4D2F-B248-A7638FC9F03B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4CA8C-1F0F-4BBF-B527-976313A2BFB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18609B3-BF25-4D32-96A8-3F0E56567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b="1" dirty="0">
                <a:solidFill>
                  <a:srgbClr val="002060"/>
                </a:solidFill>
              </a:rPr>
              <a:t>Client tanımlama ve </a:t>
            </a:r>
            <a:r>
              <a:rPr lang="tr-TR" b="1" dirty="0" err="1">
                <a:solidFill>
                  <a:srgbClr val="002060"/>
                </a:solidFill>
              </a:rPr>
              <a:t>client</a:t>
            </a:r>
            <a:r>
              <a:rPr lang="tr-TR" b="1" dirty="0">
                <a:solidFill>
                  <a:srgbClr val="002060"/>
                </a:solidFill>
              </a:rPr>
              <a:t> silme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E761A13-08B4-4E66-8DB2-3AD841B13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748" y="3643753"/>
            <a:ext cx="8791575" cy="1655762"/>
          </a:xfrm>
        </p:spPr>
        <p:txBody>
          <a:bodyPr/>
          <a:lstStyle/>
          <a:p>
            <a:pPr algn="ctr"/>
            <a:r>
              <a:rPr lang="tr-TR" dirty="0"/>
              <a:t>Adem akkuş</a:t>
            </a:r>
          </a:p>
          <a:p>
            <a:pPr algn="ctr"/>
            <a:r>
              <a:rPr lang="tr-TR" dirty="0"/>
              <a:t>Bilişim </a:t>
            </a:r>
            <a:r>
              <a:rPr lang="tr-TR" dirty="0" err="1"/>
              <a:t>teknoojileri</a:t>
            </a:r>
            <a:r>
              <a:rPr lang="tr-TR" dirty="0"/>
              <a:t> öğretmeni</a:t>
            </a:r>
          </a:p>
        </p:txBody>
      </p:sp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43D8A4D4-4FAA-4590-A7CA-D71BEB04E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7744"/>
              </p:ext>
            </p:extLst>
          </p:nvPr>
        </p:nvGraphicFramePr>
        <p:xfrm>
          <a:off x="7680922" y="4041292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01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6309" y="208614"/>
            <a:ext cx="9905998" cy="884461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002060"/>
                </a:solidFill>
              </a:rPr>
              <a:t>Client silme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17" y="998484"/>
            <a:ext cx="5016899" cy="5477078"/>
          </a:xfrm>
        </p:spPr>
      </p:pic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281A-8EDD-4667-8525-4396E45C152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8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6309" y="208614"/>
            <a:ext cx="9905998" cy="884461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002060"/>
                </a:solidFill>
              </a:rPr>
              <a:t>Client silme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318" y="998483"/>
            <a:ext cx="4416697" cy="5445905"/>
          </a:xfrm>
        </p:spPr>
      </p:pic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DFAC-B4A6-4FC7-8A7D-CB51CC1C1BC9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3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6309" y="208614"/>
            <a:ext cx="9905998" cy="884461"/>
          </a:xfrm>
        </p:spPr>
        <p:txBody>
          <a:bodyPr/>
          <a:lstStyle/>
          <a:p>
            <a:pPr algn="ctr"/>
            <a:r>
              <a:rPr lang="tr-TR" b="1" dirty="0">
                <a:solidFill>
                  <a:srgbClr val="002060"/>
                </a:solidFill>
              </a:rPr>
              <a:t>Client silme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77" y="998483"/>
            <a:ext cx="4398779" cy="5445905"/>
          </a:xfrm>
        </p:spPr>
      </p:pic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E89-8402-449B-9EE6-CFC67A081379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1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1" y="1328913"/>
            <a:ext cx="9905998" cy="2091799"/>
          </a:xfrm>
        </p:spPr>
        <p:txBody>
          <a:bodyPr>
            <a:normAutofit/>
          </a:bodyPr>
          <a:lstStyle/>
          <a:p>
            <a:pPr algn="ctr"/>
            <a:r>
              <a:rPr lang="tr-TR" sz="11500" b="1" dirty="0">
                <a:solidFill>
                  <a:srgbClr val="002060"/>
                </a:solidFill>
              </a:rPr>
              <a:t>teşekkürler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E89-8402-449B-9EE6-CFC67A081379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70338131-864D-4ABB-92FE-E62C11DF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10" name="Diyagram 9">
            <a:extLst>
              <a:ext uri="{FF2B5EF4-FFF2-40B4-BE49-F238E27FC236}">
                <a16:creationId xmlns:a16="http://schemas.microsoft.com/office/drawing/2014/main" id="{D034768A-4EF5-44F3-BFCF-5E7B03C168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017119"/>
              </p:ext>
            </p:extLst>
          </p:nvPr>
        </p:nvGraphicFramePr>
        <p:xfrm>
          <a:off x="4603739" y="3429000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7193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Özel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22</TotalTime>
  <Words>127</Words>
  <Application>Microsoft Office PowerPoint</Application>
  <PresentationFormat>Geniş ekran</PresentationFormat>
  <Paragraphs>27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Myriad Pro</vt:lpstr>
      <vt:lpstr>Devre</vt:lpstr>
      <vt:lpstr>Client tanımlama ve client silme</vt:lpstr>
      <vt:lpstr>Client silme</vt:lpstr>
      <vt:lpstr>Client silme</vt:lpstr>
      <vt:lpstr>Client silme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Adem AKKUŞ</dc:creator>
  <cp:lastModifiedBy>mypc</cp:lastModifiedBy>
  <cp:revision>6</cp:revision>
  <dcterms:created xsi:type="dcterms:W3CDTF">2019-06-19T04:11:49Z</dcterms:created>
  <dcterms:modified xsi:type="dcterms:W3CDTF">2020-01-27T06:51:01Z</dcterms:modified>
</cp:coreProperties>
</file>