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F3F9F23E-9A9A-4AB8-B22B-3B39436BD9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1F73340-32BF-45A3-B1E4-17E1CE36C0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B0D0-6686-4537-804D-7B2D39A822C1}" type="datetimeFigureOut">
              <a:rPr lang="tr-TR" smtClean="0"/>
              <a:t>27.01.2020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0FEF04-BA24-434E-9708-4FDF77A021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310236-7340-4FF8-A212-31E38A0D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2EEAE-F313-4007-9B7A-59EEB4D86F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20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4DD1C-4F00-41C9-BDBE-1E0506F3590C}" type="datetimeFigureOut">
              <a:rPr lang="tr-TR" smtClean="0"/>
              <a:t>27.01.2020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E0087-BD2F-460D-9098-31C8395FB1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991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F9601D0-3CD9-4DAF-98B2-1BB2BA31CFE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0257-8422-4DF8-99E0-1A3DEED4396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C6A2-3C75-4719-9440-91BBC375FB9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C2E5-5E17-40A1-8EDC-CC170791936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64FF6D-79DA-45A1-BEBB-3A05ED5CAE5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EC00-1FD7-4D8F-A9D1-FF4C1C9C0CC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76C3-59A2-49AF-9F19-6D323EF10F9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BF48-219E-4DB3-8956-AD7298634DD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B067-1E4E-4636-B839-28B84EBD588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D03-6837-49A3-9F04-D4B26C7447C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177BEA7-3C63-49B0-83AB-3C099F483B5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9D0716-6244-43D9-80F0-84F74973381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34689F-2E1E-43E7-A2C6-CE856E43B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DEPO VE LOKASYON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EE0DC0-D7C7-492C-B176-41968FF7F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ADEM AKKUŞ</a:t>
            </a:r>
          </a:p>
          <a:p>
            <a:r>
              <a:rPr lang="tr-TR" dirty="0"/>
              <a:t>Bilişim Teknolojileri Öğretmeni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34357DEE-8276-4D22-A0F9-CF69E0BEE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166475"/>
              </p:ext>
            </p:extLst>
          </p:nvPr>
        </p:nvGraphicFramePr>
        <p:xfrm>
          <a:off x="7927536" y="4089300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DEPO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286308"/>
            <a:ext cx="5349587" cy="2319337"/>
          </a:xfrm>
        </p:spPr>
        <p:txBody>
          <a:bodyPr/>
          <a:lstStyle/>
          <a:p>
            <a:pPr algn="just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Depo modülünü kullanabilmeniz için öncelikle depo kaydı oluşturmanız gerekmektedir. Kullanmakta olduğunuz depolarınızın adını, depo yetkilisini ve diğer bilgilerini yazdıktan sonra 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“Kaydet” 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butonuna basarak kaydı tamamlayabilirsiniz.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6914AD8F-6E73-4180-B02D-659C26438E70}"/>
              </a:ext>
            </a:extLst>
          </p:cNvPr>
          <p:cNvGrpSpPr/>
          <p:nvPr/>
        </p:nvGrpSpPr>
        <p:grpSpPr>
          <a:xfrm>
            <a:off x="5754832" y="1228206"/>
            <a:ext cx="5981700" cy="4123112"/>
            <a:chOff x="5754832" y="1228206"/>
            <a:chExt cx="5981700" cy="41231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06F4677-A377-4D64-A0F2-4C50AA67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832" y="1228206"/>
              <a:ext cx="5981700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ikdörtgen: Köşeleri Yuvarlatılmış 4">
              <a:extLst>
                <a:ext uri="{FF2B5EF4-FFF2-40B4-BE49-F238E27FC236}">
                  <a16:creationId xmlns:a16="http://schemas.microsoft.com/office/drawing/2014/main" id="{3489B3A5-4437-404D-A3A5-54023AB3F8D2}"/>
                </a:ext>
              </a:extLst>
            </p:cNvPr>
            <p:cNvSpPr/>
            <p:nvPr/>
          </p:nvSpPr>
          <p:spPr>
            <a:xfrm>
              <a:off x="9237518" y="4852555"/>
              <a:ext cx="654627" cy="498763"/>
            </a:xfrm>
            <a:prstGeom prst="roundRect">
              <a:avLst/>
            </a:prstGeom>
            <a:solidFill>
              <a:srgbClr val="FF000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AF7989-3412-4449-9B10-F364725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E228-A95C-45F2-9BFF-997E1F76B58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9A6325C1-DED8-482D-B170-C53027E5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DEPO TANIMLARI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6F4677-A377-4D64-A0F2-4C50AA673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9"/>
          <a:stretch/>
        </p:blipFill>
        <p:spPr bwMode="auto">
          <a:xfrm>
            <a:off x="3603914" y="1002941"/>
            <a:ext cx="5981700" cy="31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E16304C-2694-4974-98E4-012EB5A6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1" y="4360642"/>
            <a:ext cx="10723418" cy="2069003"/>
          </a:xfrm>
          <a:prstGeom prst="rect">
            <a:avLst/>
          </a:prstGeom>
        </p:spPr>
      </p:pic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B0B66CC-0239-40E8-A901-29A1A848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211B-04A7-4705-98F8-1CF5C25A9B6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D9535B-E503-4ADD-B469-E6F911BE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33017"/>
            <a:ext cx="11651673" cy="2319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Yönetimi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modülü, işletmede büyük depolar kullanılıyor ise belli bir depo içerisinde ürünlerin bulunduğu konumları takip etmek ve bu konumlara ürün giriş çıkışı yapmak amacıyla kullanılmaktadır. Belli bir depo içerisindeki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lokasyonlar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ve alt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lokasyonlar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tanımlanarak deponun krokisi eklenebilir ve depo içerisindeki bölümler kroki üzerinde işaretlenebilir. Bu şekilde konumları görsel takip imkanı da sağlanmış olmaktadır.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485227-BACD-4FCA-AF4B-F23B7E4E6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r="12780" b="15293"/>
          <a:stretch/>
        </p:blipFill>
        <p:spPr bwMode="auto">
          <a:xfrm>
            <a:off x="2996045" y="2190712"/>
            <a:ext cx="7239001" cy="424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78248F-8A21-43B0-8168-268D299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6B98-A43B-4B0D-909B-994E0B916D2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09669F-CAC5-41BA-BD26-145E5D8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33018"/>
            <a:ext cx="11793683" cy="1011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Yönetimi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modülü, programda “</a:t>
            </a:r>
            <a:r>
              <a:rPr lang="tr-TR" b="1" dirty="0">
                <a:solidFill>
                  <a:srgbClr val="002060"/>
                </a:solidFill>
              </a:rPr>
              <a:t>Depo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modülü içerisinde görülecektir. Bu modülü kullanabilmek için öncelikle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Tanımları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kısmından depodaki bölümler tanımlanmalıdır.</a:t>
            </a: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E57F83E0-9603-49DC-9C43-27649081582E}"/>
              </a:ext>
            </a:extLst>
          </p:cNvPr>
          <p:cNvGrpSpPr/>
          <p:nvPr/>
        </p:nvGrpSpPr>
        <p:grpSpPr>
          <a:xfrm>
            <a:off x="3963699" y="1606605"/>
            <a:ext cx="4452937" cy="4701067"/>
            <a:chOff x="3963699" y="1606605"/>
            <a:chExt cx="4452937" cy="4895939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4E5B04FA-1C2B-4FD8-B392-35FF4AA01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699" y="1606605"/>
              <a:ext cx="4452937" cy="489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Dikdörtgen: Köşeleri Yuvarlatılmış 3">
              <a:extLst>
                <a:ext uri="{FF2B5EF4-FFF2-40B4-BE49-F238E27FC236}">
                  <a16:creationId xmlns:a16="http://schemas.microsoft.com/office/drawing/2014/main" id="{6C82221E-32E1-404C-8694-0616C01EB7A0}"/>
                </a:ext>
              </a:extLst>
            </p:cNvPr>
            <p:cNvSpPr/>
            <p:nvPr/>
          </p:nvSpPr>
          <p:spPr>
            <a:xfrm>
              <a:off x="7148944" y="2182091"/>
              <a:ext cx="436419" cy="479018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Dikdörtgen: Köşeleri Yuvarlatılmış 6">
              <a:extLst>
                <a:ext uri="{FF2B5EF4-FFF2-40B4-BE49-F238E27FC236}">
                  <a16:creationId xmlns:a16="http://schemas.microsoft.com/office/drawing/2014/main" id="{A2A89F5B-A589-435D-81AB-538EA8908FCE}"/>
                </a:ext>
              </a:extLst>
            </p:cNvPr>
            <p:cNvSpPr/>
            <p:nvPr/>
          </p:nvSpPr>
          <p:spPr>
            <a:xfrm>
              <a:off x="4572000" y="5924982"/>
              <a:ext cx="1524000" cy="288783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EE2FB41E-F83C-4B19-8D64-EA79427E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C3F-517E-4F18-8B5B-7CA707EEEDD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3660568-638B-4466-8E27-C90D5EC2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9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33018"/>
            <a:ext cx="11793683" cy="1011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tr-TR" b="1" dirty="0">
                <a:solidFill>
                  <a:srgbClr val="002060"/>
                </a:solidFill>
              </a:rPr>
              <a:t>Alt 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Ekle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butonuna basarak koridor tanımını veya deponuza ait tanımlamak istediğiniz alt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kodunu ve tanımını yazarak kaydedebilirsiniz.</a:t>
            </a:r>
          </a:p>
          <a:p>
            <a:pPr marL="0" indent="0" algn="just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tr-TR" b="1" dirty="0">
                <a:solidFill>
                  <a:srgbClr val="002060"/>
                </a:solidFill>
              </a:rPr>
              <a:t>Konum Belirle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alanından deponuzun krokisi üzerinde kaydetmiş olduğunuz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mevkiyi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belirleyebilirsiniz. Depolarınızda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bulunaüst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koridor ve bu koridorlara bağlı olan rafları ekleyerek deponuzun yapısına uygun bir ağaç oluşturabilirsiniz.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E2651D2-DA5D-4F7E-98E1-4BF348AE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73" y="2389909"/>
            <a:ext cx="4094018" cy="391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F93838-8F8E-455C-B38E-243523D2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308-AECC-471B-A659-F2511D184F1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75BBA2-2C06-46DC-9500-E53FDEE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4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33018"/>
            <a:ext cx="11793683" cy="101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Yine “</a:t>
            </a:r>
            <a:r>
              <a:rPr lang="tr-TR" b="1" dirty="0" err="1">
                <a:solidFill>
                  <a:schemeClr val="tx2">
                    <a:lumMod val="75000"/>
                  </a:schemeClr>
                </a:solidFill>
              </a:rPr>
              <a:t>Lokasyon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 Tanımları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penceresinde ilgili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lokasyonun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üzerine tıklayıp alttan “Konum Belirle” butonuna tıklayarak seçilen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lokasyonun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kroki üzerindeki konumunu işaretleyebilirsiniz.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84A143-81D1-423D-AB1E-809F1DFE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" b="12618"/>
          <a:stretch/>
        </p:blipFill>
        <p:spPr bwMode="auto">
          <a:xfrm>
            <a:off x="4219576" y="2239105"/>
            <a:ext cx="4768560" cy="414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9E4D18-14A9-497F-85E6-C264DCD0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038F-EFD1-4467-8AF7-09D40529BD3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C27616-337A-4A97-AF38-D1B05CE6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1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76" y="922625"/>
            <a:ext cx="11793683" cy="155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Hareket Girişi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kısmından, tanımladığınız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lokasyonlara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ürün girişi ya da çıkışı yapabilirsiniz.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Hareket Girişi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kısmına girildiğinde önce ilgili stok seçilmelidir. Sonrasında gelen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Listesi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penceresinden girişin ya da çıkışın yapılacağı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seçilmelidir. Gelen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Hareket Girişi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penceresindeki “Miktarı” alanına miktar yazılır, “İşlem Türü” kısmından “</a:t>
            </a:r>
            <a:r>
              <a:rPr lang="tr-TR" b="1" dirty="0">
                <a:solidFill>
                  <a:srgbClr val="002060"/>
                </a:solidFill>
              </a:rPr>
              <a:t>Giriş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ya da “</a:t>
            </a:r>
            <a:r>
              <a:rPr lang="tr-TR" b="1" dirty="0">
                <a:solidFill>
                  <a:srgbClr val="002060"/>
                </a:solidFill>
              </a:rPr>
              <a:t>Çıkış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seçilerek kaydedilir. İşlem, bir evrak ile yapılıyorsa “Evrak No” alanına o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evrağın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numarası yazılabilir.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CFEE8A2-C0A6-462D-BF25-000B5204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04" y="2479531"/>
            <a:ext cx="6372225" cy="3828142"/>
          </a:xfrm>
          <a:prstGeom prst="rect">
            <a:avLst/>
          </a:prstGeom>
        </p:spPr>
      </p:pic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365B28D-EEBA-4BD8-BF3E-5F47839F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50E0-C443-4E70-ACD9-BF8E0A73CA9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4A7CCE7-E327-4D83-BE0A-A2459DF4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FE2674A-BF83-4BA7-B82A-B283C105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3A5CD70C-94FE-4B60-AA10-2EA14952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9" name="Diyagram 8">
            <a:extLst>
              <a:ext uri="{FF2B5EF4-FFF2-40B4-BE49-F238E27FC236}">
                <a16:creationId xmlns:a16="http://schemas.microsoft.com/office/drawing/2014/main" id="{34357DEE-8276-4D22-A0F9-CF69E0BEE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915955"/>
              </p:ext>
            </p:extLst>
          </p:nvPr>
        </p:nvGraphicFramePr>
        <p:xfrm>
          <a:off x="3909718" y="2760497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Veri Yer Tutucusu 9">
            <a:extLst>
              <a:ext uri="{FF2B5EF4-FFF2-40B4-BE49-F238E27FC236}">
                <a16:creationId xmlns:a16="http://schemas.microsoft.com/office/drawing/2014/main" id="{A8DBB2E3-180C-4C0E-A399-E1D24FB8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4C2E-3687-4C88-9E31-5C41AF82366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11" name="Alt Bilgi Yer Tutucusu 10">
            <a:extLst>
              <a:ext uri="{FF2B5EF4-FFF2-40B4-BE49-F238E27FC236}">
                <a16:creationId xmlns:a16="http://schemas.microsoft.com/office/drawing/2014/main" id="{7C4F4DE8-7A21-4396-9436-040554E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48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TM03457510[[fn=Sabun]]</Template>
  <TotalTime>24</TotalTime>
  <Words>453</Words>
  <Application>Microsoft Office PowerPoint</Application>
  <PresentationFormat>Geniş ekran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Consolas</vt:lpstr>
      <vt:lpstr>Garamond</vt:lpstr>
      <vt:lpstr>Sabun</vt:lpstr>
      <vt:lpstr>DEPO VE LOKASYON TANIMLARI</vt:lpstr>
      <vt:lpstr>DEPO TANIMLARI</vt:lpstr>
      <vt:lpstr>DEPO TANIMLARI</vt:lpstr>
      <vt:lpstr>LOKASYON TANIMLARI</vt:lpstr>
      <vt:lpstr>LOKASYON TANIMLARI</vt:lpstr>
      <vt:lpstr>LOKASYON TANIMLARI</vt:lpstr>
      <vt:lpstr>LOKASYON TANIMLARI</vt:lpstr>
      <vt:lpstr>LOKASYON TANIMLARI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DEPO VE LOKASYON TANIMLARI</dc:title>
  <dc:creator>ERP_W01_D03 DEPOVE LOKASYON TANIMLARI</dc:creator>
  <cp:keywords>ERP_W01_D03 DEPOVE LOKASYON TANIMLARI</cp:keywords>
  <cp:lastModifiedBy>mypc</cp:lastModifiedBy>
  <cp:revision>7</cp:revision>
  <dcterms:created xsi:type="dcterms:W3CDTF">2020-01-14T10:12:04Z</dcterms:created>
  <dcterms:modified xsi:type="dcterms:W3CDTF">2020-01-27T07:05:04Z</dcterms:modified>
</cp:coreProperties>
</file>