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5" r:id="rId1"/>
  </p:sldMasterIdLst>
  <p:notesMasterIdLst>
    <p:notesMasterId r:id="rId18"/>
  </p:notes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8859"/>
    <a:srgbClr val="77562D"/>
    <a:srgbClr val="700015"/>
    <a:srgbClr val="B71E42"/>
    <a:srgbClr val="86132E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8074C-FFD3-498C-BBFF-E69AFDFC01C5}" type="datetimeFigureOut">
              <a:rPr lang="tr-TR" smtClean="0"/>
              <a:t>27.01.2020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DAB2B-2D48-451C-A332-CB61596CB2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91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A94A-3B8F-40ED-B48E-2483DEC4F03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46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441E-E3F9-410A-B539-B0B1D12529D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6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4A9A-597A-4245-B62E-741E6368EAF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7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60364" y="0"/>
            <a:ext cx="1431636" cy="309201"/>
          </a:xfrm>
        </p:spPr>
        <p:txBody>
          <a:bodyPr/>
          <a:lstStyle/>
          <a:p>
            <a:fld id="{728D5313-60F6-4D76-9BB6-F8D68167F48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12192000" cy="309201"/>
          </a:xfrm>
          <a:solidFill>
            <a:srgbClr val="A48859">
              <a:alpha val="45098"/>
            </a:srgbClr>
          </a:solidFill>
        </p:spPr>
        <p:txBody>
          <a:bodyPr/>
          <a:lstStyle>
            <a:lvl1pPr algn="ctr">
              <a:defRPr sz="1200" b="0">
                <a:solidFill>
                  <a:srgbClr val="700015"/>
                </a:solidFill>
              </a:defRPr>
            </a:lvl1pPr>
          </a:lstStyle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0527" y="635442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22AC-DBDF-4ACD-B4B5-736E8DC3043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524" y="6470217"/>
            <a:ext cx="5938836" cy="309201"/>
          </a:xfrm>
          <a:solidFill>
            <a:srgbClr val="77562D">
              <a:alpha val="41176"/>
            </a:srgbClr>
          </a:solidFill>
        </p:spPr>
        <p:txBody>
          <a:bodyPr/>
          <a:lstStyle>
            <a:lvl1pPr algn="ctr">
              <a:defRPr sz="105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2569" y="6373029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4610C-C084-4F9F-BB53-F591BA6037F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3B52-72C9-4816-99C5-842C4B6BF26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6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89AE-D7FE-458D-B9F8-00C30A7EF8F5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62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F69F-CBEE-44FC-B4B6-327014A84043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2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CDE5E-FC9D-4704-8682-B5B7F48D7FF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2FDEC9-2130-4955-964D-97A323E1F67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3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D4D97-8FED-498C-BC5E-DCCA3D4DAA4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Adem AKKUŞ - Bilişim Teknolojileri Öğrt.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85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DBCA1083-0B5F-4EB3-B5C1-CD181A226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421" y="3658586"/>
            <a:ext cx="8637072" cy="977621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tr-TR" sz="4100" dirty="0">
                <a:solidFill>
                  <a:srgbClr val="8A0000"/>
                </a:solidFill>
              </a:rPr>
              <a:t>ADEM AKKUŞ</a:t>
            </a:r>
          </a:p>
          <a:p>
            <a:pPr algn="ctr"/>
            <a:r>
              <a:rPr lang="tr-TR" dirty="0"/>
              <a:t>Bilişim Teknolojileri Öğretmeni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28AF000B-A40A-4FFA-84A7-991FE94D93D2}"/>
              </a:ext>
            </a:extLst>
          </p:cNvPr>
          <p:cNvSpPr txBox="1">
            <a:spLocks/>
          </p:cNvSpPr>
          <p:nvPr/>
        </p:nvSpPr>
        <p:spPr>
          <a:xfrm>
            <a:off x="85060" y="669852"/>
            <a:ext cx="12192000" cy="2862489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9600" dirty="0">
                <a:solidFill>
                  <a:srgbClr val="8A0000"/>
                </a:solidFill>
              </a:rPr>
              <a:t>STOK BİRİM TANIMLARI</a:t>
            </a:r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53D6C1A3-348D-40E1-8240-D683F9C1E7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047185"/>
              </p:ext>
            </p:extLst>
          </p:nvPr>
        </p:nvGraphicFramePr>
        <p:xfrm>
          <a:off x="7801767" y="3429000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03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258" y="1839433"/>
            <a:ext cx="3723809" cy="4328828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 txBox="1">
            <a:spLocks/>
          </p:cNvSpPr>
          <p:nvPr/>
        </p:nvSpPr>
        <p:spPr>
          <a:xfrm>
            <a:off x="0" y="194582"/>
            <a:ext cx="11656291" cy="865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STOK BİRİM  tANIMLARI</a:t>
            </a:r>
            <a:endParaRPr lang="tr-TR" sz="4800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C6702C7-0369-4429-80B7-1D4B041C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1388-DCBA-41E0-9FF7-C9A251E642C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E6E24EF-DF4E-4C92-A61C-EB32AC51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6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72"/>
            <a:ext cx="11656291" cy="865463"/>
          </a:xfrm>
        </p:spPr>
        <p:txBody>
          <a:bodyPr>
            <a:normAutofit/>
          </a:bodyPr>
          <a:lstStyle/>
          <a:p>
            <a:pPr algn="ctr"/>
            <a:r>
              <a:rPr lang="tr-TR" sz="4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ASORTİ SİSTEMİ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924" y="905209"/>
            <a:ext cx="5380952" cy="5352381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557924" y="3274827"/>
            <a:ext cx="3470197" cy="712381"/>
          </a:xfrm>
          <a:prstGeom prst="rect">
            <a:avLst/>
          </a:prstGeom>
          <a:solidFill>
            <a:srgbClr val="B71E42">
              <a:alpha val="1607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62238D3-43F7-4998-A895-B7FF42BF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92B6-0E76-447A-9A1E-3ADF6790FB5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47C4366-B405-44D9-B369-0BBA812E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3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85" y="2052809"/>
            <a:ext cx="3171429" cy="2752381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4510285" y="2243469"/>
            <a:ext cx="1837352" cy="1201479"/>
          </a:xfrm>
          <a:prstGeom prst="rect">
            <a:avLst/>
          </a:prstGeom>
          <a:solidFill>
            <a:srgbClr val="B71E42">
              <a:alpha val="1607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 txBox="1">
            <a:spLocks/>
          </p:cNvSpPr>
          <p:nvPr/>
        </p:nvSpPr>
        <p:spPr>
          <a:xfrm>
            <a:off x="0" y="194582"/>
            <a:ext cx="11656291" cy="865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STOK BİRİM  tANIMLARI</a:t>
            </a:r>
            <a:endParaRPr lang="tr-TR" sz="4800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0CBBF36-73FC-40C7-98C3-1031004C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749B-4671-4B04-8276-64C7158AFEE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9F122BF-1B9B-4A50-BB98-43E19E48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3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t="30" b="4229"/>
          <a:stretch/>
        </p:blipFill>
        <p:spPr>
          <a:xfrm>
            <a:off x="3600679" y="1241859"/>
            <a:ext cx="6627842" cy="5616141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5435318" y="1965378"/>
            <a:ext cx="2677324" cy="1022372"/>
          </a:xfrm>
          <a:prstGeom prst="rect">
            <a:avLst/>
          </a:prstGeom>
          <a:solidFill>
            <a:srgbClr val="B71E42">
              <a:alpha val="1607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 txBox="1">
            <a:spLocks/>
          </p:cNvSpPr>
          <p:nvPr/>
        </p:nvSpPr>
        <p:spPr>
          <a:xfrm>
            <a:off x="0" y="194582"/>
            <a:ext cx="11656291" cy="865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STOK BİRİM  tANIMLARI</a:t>
            </a:r>
            <a:endParaRPr lang="tr-TR" sz="4800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8FABDEC-707D-4CC1-9C5A-222224DA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55C4-1851-45A9-9746-86E454CAD12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04A12D-852D-45C1-A5D3-DA521C0A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95" y="1157571"/>
            <a:ext cx="3723809" cy="4542857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5869182" y="2541182"/>
            <a:ext cx="1474714" cy="231178"/>
          </a:xfrm>
          <a:prstGeom prst="rect">
            <a:avLst/>
          </a:prstGeom>
          <a:solidFill>
            <a:srgbClr val="B71E42">
              <a:alpha val="1607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6507126" y="5071731"/>
            <a:ext cx="489098" cy="489098"/>
          </a:xfrm>
          <a:prstGeom prst="rect">
            <a:avLst/>
          </a:prstGeom>
          <a:solidFill>
            <a:srgbClr val="B71E42">
              <a:alpha val="1607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 txBox="1">
            <a:spLocks/>
          </p:cNvSpPr>
          <p:nvPr/>
        </p:nvSpPr>
        <p:spPr>
          <a:xfrm>
            <a:off x="0" y="194582"/>
            <a:ext cx="11656291" cy="865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STOK BİRİM  tANIMLARI</a:t>
            </a:r>
            <a:endParaRPr lang="tr-TR" sz="4800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8760D5C-7BB8-4D77-AEA3-5EF1706C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7146-D6E4-4CFE-9614-1F85160133D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B5E830E-DA8D-4AB7-BB57-F17C09B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13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95" y="1157571"/>
            <a:ext cx="3723809" cy="4542857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5869182" y="2541182"/>
            <a:ext cx="1474714" cy="231178"/>
          </a:xfrm>
          <a:prstGeom prst="rect">
            <a:avLst/>
          </a:prstGeom>
          <a:solidFill>
            <a:srgbClr val="B71E42">
              <a:alpha val="1607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6507126" y="5071731"/>
            <a:ext cx="489098" cy="489098"/>
          </a:xfrm>
          <a:prstGeom prst="rect">
            <a:avLst/>
          </a:prstGeom>
          <a:solidFill>
            <a:srgbClr val="B71E42">
              <a:alpha val="1607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 txBox="1">
            <a:spLocks/>
          </p:cNvSpPr>
          <p:nvPr/>
        </p:nvSpPr>
        <p:spPr>
          <a:xfrm>
            <a:off x="0" y="194582"/>
            <a:ext cx="11656291" cy="865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STOK BİRİM  tANIMLARI</a:t>
            </a:r>
            <a:endParaRPr lang="tr-TR" sz="4800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DD08F50-A501-4BDB-83ED-C8280861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FDCC-32EF-4B86-87C1-AB415D2F3AD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1584FC6-DE13-49C0-AFFB-7FF4C99C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2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DD08F50-A501-4BDB-83ED-C8280861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FDCC-32EF-4B86-87C1-AB415D2F3AD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1584FC6-DE13-49C0-AFFB-7FF4C99C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  <p:graphicFrame>
        <p:nvGraphicFramePr>
          <p:cNvPr id="9" name="Diyagram 8">
            <a:extLst>
              <a:ext uri="{FF2B5EF4-FFF2-40B4-BE49-F238E27FC236}">
                <a16:creationId xmlns:a16="http://schemas.microsoft.com/office/drawing/2014/main" id="{9B56656D-1510-4E9F-8571-9D870BA38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344669"/>
              </p:ext>
            </p:extLst>
          </p:nvPr>
        </p:nvGraphicFramePr>
        <p:xfrm>
          <a:off x="4190349" y="2321582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94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582"/>
            <a:ext cx="11656291" cy="865463"/>
          </a:xfrm>
        </p:spPr>
        <p:txBody>
          <a:bodyPr>
            <a:normAutofit/>
          </a:bodyPr>
          <a:lstStyle/>
          <a:p>
            <a:pPr algn="ctr"/>
            <a:r>
              <a:rPr lang="tr-TR" sz="4800" dirty="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STOK BİRİM  </a:t>
            </a:r>
            <a:r>
              <a:rPr lang="tr-TR" sz="4800" dirty="0" err="1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tANIMLARI</a:t>
            </a:r>
            <a:endParaRPr lang="tr-TR" sz="4800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78" y="1899138"/>
            <a:ext cx="4103206" cy="4183987"/>
          </a:xfrm>
          <a:prstGeom prst="rect">
            <a:avLst/>
          </a:prstGeom>
        </p:spPr>
      </p:pic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319595C-E64A-4669-A352-5FA046D1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13AE0-F796-43CA-A624-C4E9DD5857F5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D7C2C2-B633-420C-801A-FB1B3A2D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3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b="14943"/>
          <a:stretch/>
        </p:blipFill>
        <p:spPr>
          <a:xfrm>
            <a:off x="3987910" y="1881555"/>
            <a:ext cx="3916374" cy="4070838"/>
          </a:xfrm>
          <a:prstGeom prst="rect">
            <a:avLst/>
          </a:prstGeom>
        </p:spPr>
      </p:pic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 txBox="1">
            <a:spLocks/>
          </p:cNvSpPr>
          <p:nvPr/>
        </p:nvSpPr>
        <p:spPr>
          <a:xfrm>
            <a:off x="0" y="194582"/>
            <a:ext cx="11656291" cy="865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STOK BİRİM  tANIMLARI</a:t>
            </a:r>
            <a:endParaRPr lang="tr-TR" sz="4800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49262D3-61D2-44F9-A3A1-0AE702C3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7C43-F64C-48E4-B225-46F052FEF93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BD724DE-5A31-4F58-98D9-9FE96C05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1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822" y="2053986"/>
            <a:ext cx="6609524" cy="3980952"/>
          </a:xfrm>
          <a:prstGeom prst="rect">
            <a:avLst/>
          </a:prstGeo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 txBox="1">
            <a:spLocks/>
          </p:cNvSpPr>
          <p:nvPr/>
        </p:nvSpPr>
        <p:spPr>
          <a:xfrm>
            <a:off x="0" y="194582"/>
            <a:ext cx="11656291" cy="865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STOK BİRİM  tANIMLARI</a:t>
            </a:r>
            <a:endParaRPr lang="tr-TR" sz="4800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CE03E58-BF8F-40BD-80FB-8ADFF370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E41E-D7F6-48C5-931A-08E36B5FC74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10B518-72D0-4091-AA09-E8EA6E0F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8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40" y="1802422"/>
            <a:ext cx="3723809" cy="4293658"/>
          </a:xfrm>
          <a:prstGeom prst="rect">
            <a:avLst/>
          </a:prstGeo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 txBox="1">
            <a:spLocks/>
          </p:cNvSpPr>
          <p:nvPr/>
        </p:nvSpPr>
        <p:spPr>
          <a:xfrm>
            <a:off x="0" y="194582"/>
            <a:ext cx="11656291" cy="865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STOK BİRİM  tANIMLARI</a:t>
            </a:r>
            <a:endParaRPr lang="tr-TR" sz="4800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D526A0A-8D00-4ADF-A48A-EB20C67B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EB3B-F11A-45B9-AC93-62DD4BB62C85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2749D48-C293-469F-B600-E570968A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1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11" y="1848688"/>
            <a:ext cx="3723809" cy="4275666"/>
          </a:xfrm>
          <a:prstGeom prst="rect">
            <a:avLst/>
          </a:prstGeom>
        </p:spPr>
      </p:pic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Unvan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 txBox="1">
            <a:spLocks/>
          </p:cNvSpPr>
          <p:nvPr/>
        </p:nvSpPr>
        <p:spPr>
          <a:xfrm>
            <a:off x="0" y="194582"/>
            <a:ext cx="11656291" cy="865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STOK BİRİM  tANIMLARI</a:t>
            </a:r>
            <a:endParaRPr lang="tr-TR" sz="4800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2A3DF6E-29A8-462D-B9DE-1BDAD80A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5862-9DB8-48CD-B2D7-1B4BD3C2DB95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B806074-BD6E-40FD-AE03-ADDCD279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8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95" y="1157571"/>
            <a:ext cx="3723809" cy="4542857"/>
          </a:xfrm>
          <a:prstGeom prst="rect">
            <a:avLst/>
          </a:prstGeom>
        </p:spPr>
      </p:pic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 txBox="1">
            <a:spLocks/>
          </p:cNvSpPr>
          <p:nvPr/>
        </p:nvSpPr>
        <p:spPr>
          <a:xfrm>
            <a:off x="0" y="194582"/>
            <a:ext cx="11656291" cy="865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STOK BİRİM  tANIMLARI</a:t>
            </a:r>
            <a:endParaRPr lang="tr-TR" sz="4800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EDA715C-273C-4B91-8567-EC4D10E2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D9F6-04E7-4FE6-8766-4594FC52B2D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17F816C-DB48-4DC0-9B5F-518AEBEF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2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05" y="1853754"/>
            <a:ext cx="7126659" cy="4292425"/>
          </a:xfrm>
          <a:prstGeom prst="rect">
            <a:avLst/>
          </a:prstGeom>
        </p:spPr>
      </p:pic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 txBox="1">
            <a:spLocks/>
          </p:cNvSpPr>
          <p:nvPr/>
        </p:nvSpPr>
        <p:spPr>
          <a:xfrm>
            <a:off x="0" y="194582"/>
            <a:ext cx="11656291" cy="865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STOK BİRİM  tANIMLARI</a:t>
            </a:r>
            <a:endParaRPr lang="tr-TR" sz="4800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2CB43AE-CE1D-47E7-BA39-1F084F36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A6B1-6085-4BDF-9FC5-8B7209BA2BF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351C6D9-4AB1-409F-BFD9-F15140AD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95" y="1157571"/>
            <a:ext cx="3723809" cy="4542857"/>
          </a:xfrm>
          <a:prstGeom prst="rect">
            <a:avLst/>
          </a:prstGeom>
        </p:spPr>
      </p:pic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D05E8988-ACD3-4F79-BCD7-5FF5051AA9C0}"/>
              </a:ext>
            </a:extLst>
          </p:cNvPr>
          <p:cNvSpPr txBox="1">
            <a:spLocks/>
          </p:cNvSpPr>
          <p:nvPr/>
        </p:nvSpPr>
        <p:spPr>
          <a:xfrm>
            <a:off x="0" y="194582"/>
            <a:ext cx="11656291" cy="865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>
                <a:solidFill>
                  <a:srgbClr val="8A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STOK BİRİM  tANIMLARI</a:t>
            </a:r>
            <a:endParaRPr lang="tr-TR" sz="4800" dirty="0">
              <a:solidFill>
                <a:srgbClr val="8A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7ACD9D2-C6BC-4A26-9083-BD0209A2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D606-4E37-40CC-A1B0-DF050EE0297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0E448B-B698-4579-B69B-117FE270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6227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</TotalTime>
  <Words>247</Words>
  <Application>Microsoft Office PowerPoint</Application>
  <PresentationFormat>Geniş ekran</PresentationFormat>
  <Paragraphs>55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Gill Sans MT</vt:lpstr>
      <vt:lpstr>Galeri</vt:lpstr>
      <vt:lpstr>PowerPoint Sunusu</vt:lpstr>
      <vt:lpstr>STOK BİRİM  tANIMLARI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ASORTİ SİSTEMİ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ASORTİ SİSTEMİ</dc:title>
  <dc:creator>ERP_W01_D04 ASORTİ SİSTEMİ</dc:creator>
  <cp:keywords>ERP_W01_D04 ASORTİ SİSTEMİ</cp:keywords>
  <cp:lastModifiedBy>mypc</cp:lastModifiedBy>
  <cp:revision>26</cp:revision>
  <dcterms:created xsi:type="dcterms:W3CDTF">2020-01-14T10:46:44Z</dcterms:created>
  <dcterms:modified xsi:type="dcterms:W3CDTF">2020-01-27T07:12:24Z</dcterms:modified>
</cp:coreProperties>
</file>