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5" r:id="rId1"/>
  </p:sldMasterIdLst>
  <p:sldIdLst>
    <p:sldId id="256" r:id="rId2"/>
    <p:sldId id="263" r:id="rId3"/>
    <p:sldId id="262" r:id="rId4"/>
    <p:sldId id="279" r:id="rId5"/>
    <p:sldId id="281" r:id="rId6"/>
    <p:sldId id="280" r:id="rId7"/>
    <p:sldId id="283" r:id="rId8"/>
    <p:sldId id="284" r:id="rId9"/>
    <p:sldId id="286" r:id="rId10"/>
    <p:sldId id="285" r:id="rId11"/>
    <p:sldId id="287" r:id="rId12"/>
    <p:sldId id="28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350D"/>
    <a:srgbClr val="B71E42"/>
    <a:srgbClr val="86132E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kkusadem19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instagram.com/akkusadem19/" TargetMode="External"/><Relationship Id="rId1" Type="http://schemas.openxmlformats.org/officeDocument/2006/relationships/hyperlink" Target="https://www.linkedin.com/in/ademakkus/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kkusadem19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instagram.com/akkusadem19/" TargetMode="External"/><Relationship Id="rId1" Type="http://schemas.openxmlformats.org/officeDocument/2006/relationships/hyperlink" Target="https://www.linkedin.com/in/ademakkus/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https://www.linkedin.com/in/ademakkus/" TargetMode="External"/><Relationship Id="rId1" Type="http://schemas.openxmlformats.org/officeDocument/2006/relationships/image" Target="../media/image2.jpeg"/><Relationship Id="rId6" Type="http://schemas.openxmlformats.org/officeDocument/2006/relationships/hyperlink" Target="https://www.facebook.com/akkusadem19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instagram.com/akkusadem19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https://www.linkedin.com/in/ademakkus/" TargetMode="External"/><Relationship Id="rId1" Type="http://schemas.openxmlformats.org/officeDocument/2006/relationships/image" Target="../media/image2.jpeg"/><Relationship Id="rId6" Type="http://schemas.openxmlformats.org/officeDocument/2006/relationships/hyperlink" Target="https://www.facebook.com/akkusadem19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instagram.com/akkusadem19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001DC-8D87-46E5-8E4B-510E546A15B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1E872640-21B4-4BEA-B3CC-66E3498AFCD2}">
      <dgm:prSet phldrT="[Metin]" custT="1"/>
      <dgm:spPr>
        <a:solidFill>
          <a:srgbClr val="1F1F1F"/>
        </a:solidFill>
        <a:ln w="12700">
          <a:solidFill>
            <a:schemeClr val="bg1"/>
          </a:solidFill>
          <a:prstDash val="solid"/>
        </a:ln>
      </dgm:spPr>
      <dgm:t>
        <a:bodyPr/>
        <a:lstStyle/>
        <a:p>
          <a:r>
            <a:rPr lang="tr-TR" sz="1200" b="0" i="1" dirty="0">
              <a:latin typeface="Consolas" panose="020B0609020204030204" pitchFamily="49" charset="0"/>
            </a:rPr>
            <a:t>https://github.com/ademakkus/</a:t>
          </a:r>
        </a:p>
      </dgm:t>
    </dgm:pt>
    <dgm:pt modelId="{F93C6156-0D14-42B1-B680-10F181FCED6F}" type="par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8EE13844-E095-4146-8BBC-19B3AC89B12E}" type="sib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90B1250D-6842-4838-AAAA-1581DF6EE9EE}">
      <dgm:prSet phldrT="[Metin]" custT="1"/>
      <dgm:spPr>
        <a:solidFill>
          <a:srgbClr val="044570"/>
        </a:solidFill>
        <a:ln w="19050">
          <a:solidFill>
            <a:schemeClr val="accent4">
              <a:lumMod val="60000"/>
              <a:lumOff val="40000"/>
            </a:schemeClr>
          </a:solidFill>
          <a:prstDash val="solid"/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1"/>
            </a:rPr>
            <a:t>https://www.linkedin.com/in/ademakkus/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36C310D6-6A99-416B-97DA-C639DF5CACEF}" type="par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9F43C76D-1778-4230-A276-434781D7D336}" type="sib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781B8CAF-C50F-4C25-9706-5F8CC8E8183F}">
      <dgm:prSet phldrT="[Metin]" custT="1"/>
      <dgm:spPr>
        <a:solidFill>
          <a:srgbClr val="B40049"/>
        </a:solidFill>
        <a:ln w="12700" cap="rnd">
          <a:solidFill>
            <a:srgbClr val="FFCCCC"/>
          </a:solidFill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https://www.instagram.com/akkusadem19/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92ADF6A9-8B12-4C2E-82E1-B82615104029}" type="par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00716E31-977B-42C7-BECB-30ACD601F8CE}" type="sib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CF920AA3-6F31-4676-A440-BB5609628FA7}">
      <dgm:prSet phldrT="[Metin]" custT="1"/>
      <dgm:spPr>
        <a:solidFill>
          <a:srgbClr val="38558D"/>
        </a:solidFill>
        <a:ln w="1270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tr-TR" sz="1200" i="1" dirty="0">
              <a:latin typeface="Consolas" panose="020B0609020204030204" pitchFamily="49" charset="0"/>
              <a:hlinkClick xmlns:r="http://schemas.openxmlformats.org/officeDocument/2006/relationships" r:id="rId3"/>
            </a:rPr>
            <a:t>https://www.facebook.com/akkusadem19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196A53C8-75DE-44B9-8CC9-BEDED6BDA69C}" type="parTrans" cxnId="{2AE7E951-19B9-4B1C-A416-1B6068AF8E2A}">
      <dgm:prSet/>
      <dgm:spPr/>
      <dgm:t>
        <a:bodyPr/>
        <a:lstStyle/>
        <a:p>
          <a:endParaRPr lang="tr-TR"/>
        </a:p>
      </dgm:t>
    </dgm:pt>
    <dgm:pt modelId="{54F85CF4-AF0D-4228-97EC-E8D890E6B4A4}" type="sibTrans" cxnId="{2AE7E951-19B9-4B1C-A416-1B6068AF8E2A}">
      <dgm:prSet/>
      <dgm:spPr/>
      <dgm:t>
        <a:bodyPr/>
        <a:lstStyle/>
        <a:p>
          <a:endParaRPr lang="tr-TR"/>
        </a:p>
      </dgm:t>
    </dgm:pt>
    <dgm:pt modelId="{3E78D22D-EF0F-485F-A6FA-7BCEE27C9205}" type="pres">
      <dgm:prSet presAssocID="{8EB001DC-8D87-46E5-8E4B-510E546A15B7}" presName="Name0" presStyleCnt="0">
        <dgm:presLayoutVars>
          <dgm:chMax val="7"/>
          <dgm:chPref val="7"/>
          <dgm:dir/>
        </dgm:presLayoutVars>
      </dgm:prSet>
      <dgm:spPr/>
    </dgm:pt>
    <dgm:pt modelId="{9BA12A37-74E1-445C-A3E2-5BEB055754AE}" type="pres">
      <dgm:prSet presAssocID="{8EB001DC-8D87-46E5-8E4B-510E546A15B7}" presName="Name1" presStyleCnt="0"/>
      <dgm:spPr/>
    </dgm:pt>
    <dgm:pt modelId="{DE640F4B-7D01-4737-8806-08025E8B2C61}" type="pres">
      <dgm:prSet presAssocID="{8EB001DC-8D87-46E5-8E4B-510E546A15B7}" presName="cycle" presStyleCnt="0"/>
      <dgm:spPr/>
    </dgm:pt>
    <dgm:pt modelId="{B728F593-2CCB-4916-84A1-E8855E896D68}" type="pres">
      <dgm:prSet presAssocID="{8EB001DC-8D87-46E5-8E4B-510E546A15B7}" presName="srcNode" presStyleLbl="node1" presStyleIdx="0" presStyleCnt="4"/>
      <dgm:spPr/>
    </dgm:pt>
    <dgm:pt modelId="{D8DE1E3B-EB6F-4446-BC9C-CBFB9BE02B40}" type="pres">
      <dgm:prSet presAssocID="{8EB001DC-8D87-46E5-8E4B-510E546A15B7}" presName="conn" presStyleLbl="parChTrans1D2" presStyleIdx="0" presStyleCnt="1"/>
      <dgm:spPr/>
    </dgm:pt>
    <dgm:pt modelId="{24C92A45-59A2-41BD-81EE-E00E07258BA7}" type="pres">
      <dgm:prSet presAssocID="{8EB001DC-8D87-46E5-8E4B-510E546A15B7}" presName="extraNode" presStyleLbl="node1" presStyleIdx="0" presStyleCnt="4"/>
      <dgm:spPr/>
    </dgm:pt>
    <dgm:pt modelId="{94CC6666-F2E5-405B-BF59-CBFE53AEF96C}" type="pres">
      <dgm:prSet presAssocID="{8EB001DC-8D87-46E5-8E4B-510E546A15B7}" presName="dstNode" presStyleLbl="node1" presStyleIdx="0" presStyleCnt="4"/>
      <dgm:spPr/>
    </dgm:pt>
    <dgm:pt modelId="{C3C1C5D2-CE70-4E55-BC80-3CC3DB450AE3}" type="pres">
      <dgm:prSet presAssocID="{1E872640-21B4-4BEA-B3CC-66E3498AFCD2}" presName="text_1" presStyleLbl="node1" presStyleIdx="0" presStyleCnt="4">
        <dgm:presLayoutVars>
          <dgm:bulletEnabled val="1"/>
        </dgm:presLayoutVars>
      </dgm:prSet>
      <dgm:spPr/>
    </dgm:pt>
    <dgm:pt modelId="{B8259C59-BD25-42FB-A3AE-A65EBDD4F3C4}" type="pres">
      <dgm:prSet presAssocID="{1E872640-21B4-4BEA-B3CC-66E3498AFCD2}" presName="accent_1" presStyleCnt="0"/>
      <dgm:spPr/>
    </dgm:pt>
    <dgm:pt modelId="{0ED411EF-7A25-49A7-B760-D9E20D138F7B}" type="pres">
      <dgm:prSet presAssocID="{1E872640-21B4-4BEA-B3CC-66E3498AFCD2}" presName="accentRepeatNode" presStyleLbl="solidFgAcc1" presStyleIdx="0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A7D118-81F3-4423-9497-33944A45E52B}" type="pres">
      <dgm:prSet presAssocID="{90B1250D-6842-4838-AAAA-1581DF6EE9EE}" presName="text_2" presStyleLbl="node1" presStyleIdx="1" presStyleCnt="4">
        <dgm:presLayoutVars>
          <dgm:bulletEnabled val="1"/>
        </dgm:presLayoutVars>
      </dgm:prSet>
      <dgm:spPr/>
    </dgm:pt>
    <dgm:pt modelId="{60178210-90CF-42F8-BD99-084192F76243}" type="pres">
      <dgm:prSet presAssocID="{90B1250D-6842-4838-AAAA-1581DF6EE9EE}" presName="accent_2" presStyleCnt="0"/>
      <dgm:spPr/>
    </dgm:pt>
    <dgm:pt modelId="{4C716AB8-6D48-4521-9660-436EC34F0333}" type="pres">
      <dgm:prSet presAssocID="{90B1250D-6842-4838-AAAA-1581DF6EE9EE}" presName="accentRepeatNode" presStyleLbl="solidFgAcc1" presStyleIdx="1" presStyleCnt="4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890026-4A13-4C08-85E2-BCD62658304C}" type="pres">
      <dgm:prSet presAssocID="{781B8CAF-C50F-4C25-9706-5F8CC8E8183F}" presName="text_3" presStyleLbl="node1" presStyleIdx="2" presStyleCnt="4">
        <dgm:presLayoutVars>
          <dgm:bulletEnabled val="1"/>
        </dgm:presLayoutVars>
      </dgm:prSet>
      <dgm:spPr/>
    </dgm:pt>
    <dgm:pt modelId="{8D635140-B5E3-4A1C-B86F-0F00E4F5094B}" type="pres">
      <dgm:prSet presAssocID="{781B8CAF-C50F-4C25-9706-5F8CC8E8183F}" presName="accent_3" presStyleCnt="0"/>
      <dgm:spPr/>
    </dgm:pt>
    <dgm:pt modelId="{14CE5A8D-8EEE-4F7F-A6A0-322622A8667F}" type="pres">
      <dgm:prSet presAssocID="{781B8CAF-C50F-4C25-9706-5F8CC8E8183F}" presName="accentRepeatNode" presStyleLbl="solidFgAcc1" presStyleIdx="2" presStyleCnt="4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945EF0F-7398-4ADB-A826-127B14663BD7}" type="pres">
      <dgm:prSet presAssocID="{CF920AA3-6F31-4676-A440-BB5609628FA7}" presName="text_4" presStyleLbl="node1" presStyleIdx="3" presStyleCnt="4">
        <dgm:presLayoutVars>
          <dgm:bulletEnabled val="1"/>
        </dgm:presLayoutVars>
      </dgm:prSet>
      <dgm:spPr/>
    </dgm:pt>
    <dgm:pt modelId="{B38FFBD5-0DD6-433D-97E3-CDF7231BA6EE}" type="pres">
      <dgm:prSet presAssocID="{CF920AA3-6F31-4676-A440-BB5609628FA7}" presName="accent_4" presStyleCnt="0"/>
      <dgm:spPr/>
    </dgm:pt>
    <dgm:pt modelId="{7F8E6CD2-54A9-4FBC-BE1D-8C98DA931A89}" type="pres">
      <dgm:prSet presAssocID="{CF920AA3-6F31-4676-A440-BB5609628FA7}" presName="accentRepeatNode" presStyleLbl="solidFgAcc1" presStyleIdx="3" presStyleCnt="4"/>
      <dgm:spPr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0046E2E-CC38-4A90-9F47-2FFBC050C66B}" type="presOf" srcId="{8EE13844-E095-4146-8BBC-19B3AC89B12E}" destId="{D8DE1E3B-EB6F-4446-BC9C-CBFB9BE02B40}" srcOrd="0" destOrd="0" presId="urn:microsoft.com/office/officeart/2008/layout/VerticalCurvedList"/>
    <dgm:cxn modelId="{2AE7E951-19B9-4B1C-A416-1B6068AF8E2A}" srcId="{8EB001DC-8D87-46E5-8E4B-510E546A15B7}" destId="{CF920AA3-6F31-4676-A440-BB5609628FA7}" srcOrd="3" destOrd="0" parTransId="{196A53C8-75DE-44B9-8CC9-BEDED6BDA69C}" sibTransId="{54F85CF4-AF0D-4228-97EC-E8D890E6B4A4}"/>
    <dgm:cxn modelId="{B21FF472-9176-46EC-AC8D-7B2CE735E256}" type="presOf" srcId="{1E872640-21B4-4BEA-B3CC-66E3498AFCD2}" destId="{C3C1C5D2-CE70-4E55-BC80-3CC3DB450AE3}" srcOrd="0" destOrd="0" presId="urn:microsoft.com/office/officeart/2008/layout/VerticalCurvedList"/>
    <dgm:cxn modelId="{9216BC54-9EAC-4680-B3C1-60526B9D8B16}" srcId="{8EB001DC-8D87-46E5-8E4B-510E546A15B7}" destId="{1E872640-21B4-4BEA-B3CC-66E3498AFCD2}" srcOrd="0" destOrd="0" parTransId="{F93C6156-0D14-42B1-B680-10F181FCED6F}" sibTransId="{8EE13844-E095-4146-8BBC-19B3AC89B12E}"/>
    <dgm:cxn modelId="{B177E18B-8D5A-4569-A8C5-0631B3868914}" srcId="{8EB001DC-8D87-46E5-8E4B-510E546A15B7}" destId="{781B8CAF-C50F-4C25-9706-5F8CC8E8183F}" srcOrd="2" destOrd="0" parTransId="{92ADF6A9-8B12-4C2E-82E1-B82615104029}" sibTransId="{00716E31-977B-42C7-BECB-30ACD601F8CE}"/>
    <dgm:cxn modelId="{C702E6A6-9F2F-4CA7-B164-8D038CBD8DB3}" type="presOf" srcId="{90B1250D-6842-4838-AAAA-1581DF6EE9EE}" destId="{C8A7D118-81F3-4423-9497-33944A45E52B}" srcOrd="0" destOrd="0" presId="urn:microsoft.com/office/officeart/2008/layout/VerticalCurvedList"/>
    <dgm:cxn modelId="{0757FAC1-DC96-486E-93EA-3F06A1BC8FDC}" type="presOf" srcId="{CF920AA3-6F31-4676-A440-BB5609628FA7}" destId="{4945EF0F-7398-4ADB-A826-127B14663BD7}" srcOrd="0" destOrd="0" presId="urn:microsoft.com/office/officeart/2008/layout/VerticalCurvedList"/>
    <dgm:cxn modelId="{44D089C9-E720-4F23-AEA1-84E6FA5515A3}" srcId="{8EB001DC-8D87-46E5-8E4B-510E546A15B7}" destId="{90B1250D-6842-4838-AAAA-1581DF6EE9EE}" srcOrd="1" destOrd="0" parTransId="{36C310D6-6A99-416B-97DA-C639DF5CACEF}" sibTransId="{9F43C76D-1778-4230-A276-434781D7D336}"/>
    <dgm:cxn modelId="{4CBEA8D3-85AD-42B4-928B-08C969624BD0}" type="presOf" srcId="{781B8CAF-C50F-4C25-9706-5F8CC8E8183F}" destId="{60890026-4A13-4C08-85E2-BCD62658304C}" srcOrd="0" destOrd="0" presId="urn:microsoft.com/office/officeart/2008/layout/VerticalCurvedList"/>
    <dgm:cxn modelId="{530A06F9-E77D-4475-9861-CE5CB1A760BB}" type="presOf" srcId="{8EB001DC-8D87-46E5-8E4B-510E546A15B7}" destId="{3E78D22D-EF0F-485F-A6FA-7BCEE27C9205}" srcOrd="0" destOrd="0" presId="urn:microsoft.com/office/officeart/2008/layout/VerticalCurvedList"/>
    <dgm:cxn modelId="{8B89C1A0-BDF2-469F-9CE2-949EAF0E2499}" type="presParOf" srcId="{3E78D22D-EF0F-485F-A6FA-7BCEE27C9205}" destId="{9BA12A37-74E1-445C-A3E2-5BEB055754AE}" srcOrd="0" destOrd="0" presId="urn:microsoft.com/office/officeart/2008/layout/VerticalCurvedList"/>
    <dgm:cxn modelId="{60754192-0BC5-4B99-BD3D-833DD5D88095}" type="presParOf" srcId="{9BA12A37-74E1-445C-A3E2-5BEB055754AE}" destId="{DE640F4B-7D01-4737-8806-08025E8B2C61}" srcOrd="0" destOrd="0" presId="urn:microsoft.com/office/officeart/2008/layout/VerticalCurvedList"/>
    <dgm:cxn modelId="{E7E7B022-4022-46E7-BFD2-CC17C25E7FD7}" type="presParOf" srcId="{DE640F4B-7D01-4737-8806-08025E8B2C61}" destId="{B728F593-2CCB-4916-84A1-E8855E896D68}" srcOrd="0" destOrd="0" presId="urn:microsoft.com/office/officeart/2008/layout/VerticalCurvedList"/>
    <dgm:cxn modelId="{4A0C0F86-B2DA-45F1-BF84-C479DF88B65D}" type="presParOf" srcId="{DE640F4B-7D01-4737-8806-08025E8B2C61}" destId="{D8DE1E3B-EB6F-4446-BC9C-CBFB9BE02B40}" srcOrd="1" destOrd="0" presId="urn:microsoft.com/office/officeart/2008/layout/VerticalCurvedList"/>
    <dgm:cxn modelId="{1BA88A80-D76D-4B66-8645-94B3E0347923}" type="presParOf" srcId="{DE640F4B-7D01-4737-8806-08025E8B2C61}" destId="{24C92A45-59A2-41BD-81EE-E00E07258BA7}" srcOrd="2" destOrd="0" presId="urn:microsoft.com/office/officeart/2008/layout/VerticalCurvedList"/>
    <dgm:cxn modelId="{6A477A2A-CDD2-4603-AE30-08FCCA7D4886}" type="presParOf" srcId="{DE640F4B-7D01-4737-8806-08025E8B2C61}" destId="{94CC6666-F2E5-405B-BF59-CBFE53AEF96C}" srcOrd="3" destOrd="0" presId="urn:microsoft.com/office/officeart/2008/layout/VerticalCurvedList"/>
    <dgm:cxn modelId="{64E0F931-EE4B-41B5-8F4F-5EC0941C8F31}" type="presParOf" srcId="{9BA12A37-74E1-445C-A3E2-5BEB055754AE}" destId="{C3C1C5D2-CE70-4E55-BC80-3CC3DB450AE3}" srcOrd="1" destOrd="0" presId="urn:microsoft.com/office/officeart/2008/layout/VerticalCurvedList"/>
    <dgm:cxn modelId="{682278C1-754C-4867-8C80-6155564B0A2F}" type="presParOf" srcId="{9BA12A37-74E1-445C-A3E2-5BEB055754AE}" destId="{B8259C59-BD25-42FB-A3AE-A65EBDD4F3C4}" srcOrd="2" destOrd="0" presId="urn:microsoft.com/office/officeart/2008/layout/VerticalCurvedList"/>
    <dgm:cxn modelId="{BA3C8BEF-C5F0-4080-B266-42E92342EE8F}" type="presParOf" srcId="{B8259C59-BD25-42FB-A3AE-A65EBDD4F3C4}" destId="{0ED411EF-7A25-49A7-B760-D9E20D138F7B}" srcOrd="0" destOrd="0" presId="urn:microsoft.com/office/officeart/2008/layout/VerticalCurvedList"/>
    <dgm:cxn modelId="{948EF415-282F-4457-BC76-9E3D915A0E8F}" type="presParOf" srcId="{9BA12A37-74E1-445C-A3E2-5BEB055754AE}" destId="{C8A7D118-81F3-4423-9497-33944A45E52B}" srcOrd="3" destOrd="0" presId="urn:microsoft.com/office/officeart/2008/layout/VerticalCurvedList"/>
    <dgm:cxn modelId="{1999D3DB-348F-4DCA-97BD-6112F8A0ACA5}" type="presParOf" srcId="{9BA12A37-74E1-445C-A3E2-5BEB055754AE}" destId="{60178210-90CF-42F8-BD99-084192F76243}" srcOrd="4" destOrd="0" presId="urn:microsoft.com/office/officeart/2008/layout/VerticalCurvedList"/>
    <dgm:cxn modelId="{75BD3FB5-B255-4D52-9429-36DFB8251834}" type="presParOf" srcId="{60178210-90CF-42F8-BD99-084192F76243}" destId="{4C716AB8-6D48-4521-9660-436EC34F0333}" srcOrd="0" destOrd="0" presId="urn:microsoft.com/office/officeart/2008/layout/VerticalCurvedList"/>
    <dgm:cxn modelId="{523CA252-B568-425C-BFBB-3534983AF471}" type="presParOf" srcId="{9BA12A37-74E1-445C-A3E2-5BEB055754AE}" destId="{60890026-4A13-4C08-85E2-BCD62658304C}" srcOrd="5" destOrd="0" presId="urn:microsoft.com/office/officeart/2008/layout/VerticalCurvedList"/>
    <dgm:cxn modelId="{C42EBEA8-2858-409E-87A6-AAE870C207A2}" type="presParOf" srcId="{9BA12A37-74E1-445C-A3E2-5BEB055754AE}" destId="{8D635140-B5E3-4A1C-B86F-0F00E4F5094B}" srcOrd="6" destOrd="0" presId="urn:microsoft.com/office/officeart/2008/layout/VerticalCurvedList"/>
    <dgm:cxn modelId="{A8E996F9-714D-40A3-997A-5A91784BD81C}" type="presParOf" srcId="{8D635140-B5E3-4A1C-B86F-0F00E4F5094B}" destId="{14CE5A8D-8EEE-4F7F-A6A0-322622A8667F}" srcOrd="0" destOrd="0" presId="urn:microsoft.com/office/officeart/2008/layout/VerticalCurvedList"/>
    <dgm:cxn modelId="{FD3B30F6-48B5-42B9-974E-3060F5A00819}" type="presParOf" srcId="{9BA12A37-74E1-445C-A3E2-5BEB055754AE}" destId="{4945EF0F-7398-4ADB-A826-127B14663BD7}" srcOrd="7" destOrd="0" presId="urn:microsoft.com/office/officeart/2008/layout/VerticalCurvedList"/>
    <dgm:cxn modelId="{F9DE83B8-A114-4B83-8607-AF4C201C5A68}" type="presParOf" srcId="{9BA12A37-74E1-445C-A3E2-5BEB055754AE}" destId="{B38FFBD5-0DD6-433D-97E3-CDF7231BA6EE}" srcOrd="8" destOrd="0" presId="urn:microsoft.com/office/officeart/2008/layout/VerticalCurvedList"/>
    <dgm:cxn modelId="{5C919BA1-24FE-4377-A64B-FD2244252CE7}" type="presParOf" srcId="{B38FFBD5-0DD6-433D-97E3-CDF7231BA6EE}" destId="{7F8E6CD2-54A9-4FBC-BE1D-8C98DA931A89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001DC-8D87-46E5-8E4B-510E546A15B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1E872640-21B4-4BEA-B3CC-66E3498AFCD2}">
      <dgm:prSet phldrT="[Metin]" custT="1"/>
      <dgm:spPr>
        <a:solidFill>
          <a:srgbClr val="1F1F1F"/>
        </a:solidFill>
        <a:ln w="12700">
          <a:solidFill>
            <a:schemeClr val="bg1"/>
          </a:solidFill>
          <a:prstDash val="solid"/>
        </a:ln>
      </dgm:spPr>
      <dgm:t>
        <a:bodyPr/>
        <a:lstStyle/>
        <a:p>
          <a:r>
            <a:rPr lang="tr-TR" sz="1200" b="0" i="1" dirty="0">
              <a:latin typeface="Consolas" panose="020B0609020204030204" pitchFamily="49" charset="0"/>
            </a:rPr>
            <a:t>https://github.com/ademakkus/</a:t>
          </a:r>
        </a:p>
      </dgm:t>
    </dgm:pt>
    <dgm:pt modelId="{F93C6156-0D14-42B1-B680-10F181FCED6F}" type="par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8EE13844-E095-4146-8BBC-19B3AC89B12E}" type="sib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90B1250D-6842-4838-AAAA-1581DF6EE9EE}">
      <dgm:prSet phldrT="[Metin]" custT="1"/>
      <dgm:spPr>
        <a:solidFill>
          <a:srgbClr val="044570"/>
        </a:solidFill>
        <a:ln w="19050">
          <a:solidFill>
            <a:schemeClr val="accent4">
              <a:lumMod val="60000"/>
              <a:lumOff val="40000"/>
            </a:schemeClr>
          </a:solidFill>
          <a:prstDash val="solid"/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1"/>
            </a:rPr>
            <a:t>https://www.linkedin.com/in/ademakkus/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36C310D6-6A99-416B-97DA-C639DF5CACEF}" type="par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9F43C76D-1778-4230-A276-434781D7D336}" type="sib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781B8CAF-C50F-4C25-9706-5F8CC8E8183F}">
      <dgm:prSet phldrT="[Metin]" custT="1"/>
      <dgm:spPr>
        <a:solidFill>
          <a:srgbClr val="B40049"/>
        </a:solidFill>
        <a:ln w="12700" cap="rnd">
          <a:solidFill>
            <a:srgbClr val="FFCCCC"/>
          </a:solidFill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https://www.instagram.com/akkusadem19/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92ADF6A9-8B12-4C2E-82E1-B82615104029}" type="par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00716E31-977B-42C7-BECB-30ACD601F8CE}" type="sib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CF920AA3-6F31-4676-A440-BB5609628FA7}">
      <dgm:prSet phldrT="[Metin]" custT="1"/>
      <dgm:spPr>
        <a:solidFill>
          <a:srgbClr val="38558D"/>
        </a:solidFill>
        <a:ln w="1270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tr-TR" sz="1200" i="1" dirty="0">
              <a:latin typeface="Consolas" panose="020B0609020204030204" pitchFamily="49" charset="0"/>
              <a:hlinkClick xmlns:r="http://schemas.openxmlformats.org/officeDocument/2006/relationships" r:id="rId3"/>
            </a:rPr>
            <a:t>https://www.facebook.com/akkusadem19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196A53C8-75DE-44B9-8CC9-BEDED6BDA69C}" type="parTrans" cxnId="{2AE7E951-19B9-4B1C-A416-1B6068AF8E2A}">
      <dgm:prSet/>
      <dgm:spPr/>
      <dgm:t>
        <a:bodyPr/>
        <a:lstStyle/>
        <a:p>
          <a:endParaRPr lang="tr-TR"/>
        </a:p>
      </dgm:t>
    </dgm:pt>
    <dgm:pt modelId="{54F85CF4-AF0D-4228-97EC-E8D890E6B4A4}" type="sibTrans" cxnId="{2AE7E951-19B9-4B1C-A416-1B6068AF8E2A}">
      <dgm:prSet/>
      <dgm:spPr/>
      <dgm:t>
        <a:bodyPr/>
        <a:lstStyle/>
        <a:p>
          <a:endParaRPr lang="tr-TR"/>
        </a:p>
      </dgm:t>
    </dgm:pt>
    <dgm:pt modelId="{3E78D22D-EF0F-485F-A6FA-7BCEE27C9205}" type="pres">
      <dgm:prSet presAssocID="{8EB001DC-8D87-46E5-8E4B-510E546A15B7}" presName="Name0" presStyleCnt="0">
        <dgm:presLayoutVars>
          <dgm:chMax val="7"/>
          <dgm:chPref val="7"/>
          <dgm:dir/>
        </dgm:presLayoutVars>
      </dgm:prSet>
      <dgm:spPr/>
    </dgm:pt>
    <dgm:pt modelId="{9BA12A37-74E1-445C-A3E2-5BEB055754AE}" type="pres">
      <dgm:prSet presAssocID="{8EB001DC-8D87-46E5-8E4B-510E546A15B7}" presName="Name1" presStyleCnt="0"/>
      <dgm:spPr/>
    </dgm:pt>
    <dgm:pt modelId="{DE640F4B-7D01-4737-8806-08025E8B2C61}" type="pres">
      <dgm:prSet presAssocID="{8EB001DC-8D87-46E5-8E4B-510E546A15B7}" presName="cycle" presStyleCnt="0"/>
      <dgm:spPr/>
    </dgm:pt>
    <dgm:pt modelId="{B728F593-2CCB-4916-84A1-E8855E896D68}" type="pres">
      <dgm:prSet presAssocID="{8EB001DC-8D87-46E5-8E4B-510E546A15B7}" presName="srcNode" presStyleLbl="node1" presStyleIdx="0" presStyleCnt="4"/>
      <dgm:spPr/>
    </dgm:pt>
    <dgm:pt modelId="{D8DE1E3B-EB6F-4446-BC9C-CBFB9BE02B40}" type="pres">
      <dgm:prSet presAssocID="{8EB001DC-8D87-46E5-8E4B-510E546A15B7}" presName="conn" presStyleLbl="parChTrans1D2" presStyleIdx="0" presStyleCnt="1"/>
      <dgm:spPr/>
    </dgm:pt>
    <dgm:pt modelId="{24C92A45-59A2-41BD-81EE-E00E07258BA7}" type="pres">
      <dgm:prSet presAssocID="{8EB001DC-8D87-46E5-8E4B-510E546A15B7}" presName="extraNode" presStyleLbl="node1" presStyleIdx="0" presStyleCnt="4"/>
      <dgm:spPr/>
    </dgm:pt>
    <dgm:pt modelId="{94CC6666-F2E5-405B-BF59-CBFE53AEF96C}" type="pres">
      <dgm:prSet presAssocID="{8EB001DC-8D87-46E5-8E4B-510E546A15B7}" presName="dstNode" presStyleLbl="node1" presStyleIdx="0" presStyleCnt="4"/>
      <dgm:spPr/>
    </dgm:pt>
    <dgm:pt modelId="{C3C1C5D2-CE70-4E55-BC80-3CC3DB450AE3}" type="pres">
      <dgm:prSet presAssocID="{1E872640-21B4-4BEA-B3CC-66E3498AFCD2}" presName="text_1" presStyleLbl="node1" presStyleIdx="0" presStyleCnt="4">
        <dgm:presLayoutVars>
          <dgm:bulletEnabled val="1"/>
        </dgm:presLayoutVars>
      </dgm:prSet>
      <dgm:spPr/>
    </dgm:pt>
    <dgm:pt modelId="{B8259C59-BD25-42FB-A3AE-A65EBDD4F3C4}" type="pres">
      <dgm:prSet presAssocID="{1E872640-21B4-4BEA-B3CC-66E3498AFCD2}" presName="accent_1" presStyleCnt="0"/>
      <dgm:spPr/>
    </dgm:pt>
    <dgm:pt modelId="{0ED411EF-7A25-49A7-B760-D9E20D138F7B}" type="pres">
      <dgm:prSet presAssocID="{1E872640-21B4-4BEA-B3CC-66E3498AFCD2}" presName="accentRepeatNode" presStyleLbl="solidFgAcc1" presStyleIdx="0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A7D118-81F3-4423-9497-33944A45E52B}" type="pres">
      <dgm:prSet presAssocID="{90B1250D-6842-4838-AAAA-1581DF6EE9EE}" presName="text_2" presStyleLbl="node1" presStyleIdx="1" presStyleCnt="4">
        <dgm:presLayoutVars>
          <dgm:bulletEnabled val="1"/>
        </dgm:presLayoutVars>
      </dgm:prSet>
      <dgm:spPr/>
    </dgm:pt>
    <dgm:pt modelId="{60178210-90CF-42F8-BD99-084192F76243}" type="pres">
      <dgm:prSet presAssocID="{90B1250D-6842-4838-AAAA-1581DF6EE9EE}" presName="accent_2" presStyleCnt="0"/>
      <dgm:spPr/>
    </dgm:pt>
    <dgm:pt modelId="{4C716AB8-6D48-4521-9660-436EC34F0333}" type="pres">
      <dgm:prSet presAssocID="{90B1250D-6842-4838-AAAA-1581DF6EE9EE}" presName="accentRepeatNode" presStyleLbl="solidFgAcc1" presStyleIdx="1" presStyleCnt="4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890026-4A13-4C08-85E2-BCD62658304C}" type="pres">
      <dgm:prSet presAssocID="{781B8CAF-C50F-4C25-9706-5F8CC8E8183F}" presName="text_3" presStyleLbl="node1" presStyleIdx="2" presStyleCnt="4">
        <dgm:presLayoutVars>
          <dgm:bulletEnabled val="1"/>
        </dgm:presLayoutVars>
      </dgm:prSet>
      <dgm:spPr/>
    </dgm:pt>
    <dgm:pt modelId="{8D635140-B5E3-4A1C-B86F-0F00E4F5094B}" type="pres">
      <dgm:prSet presAssocID="{781B8CAF-C50F-4C25-9706-5F8CC8E8183F}" presName="accent_3" presStyleCnt="0"/>
      <dgm:spPr/>
    </dgm:pt>
    <dgm:pt modelId="{14CE5A8D-8EEE-4F7F-A6A0-322622A8667F}" type="pres">
      <dgm:prSet presAssocID="{781B8CAF-C50F-4C25-9706-5F8CC8E8183F}" presName="accentRepeatNode" presStyleLbl="solidFgAcc1" presStyleIdx="2" presStyleCnt="4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945EF0F-7398-4ADB-A826-127B14663BD7}" type="pres">
      <dgm:prSet presAssocID="{CF920AA3-6F31-4676-A440-BB5609628FA7}" presName="text_4" presStyleLbl="node1" presStyleIdx="3" presStyleCnt="4">
        <dgm:presLayoutVars>
          <dgm:bulletEnabled val="1"/>
        </dgm:presLayoutVars>
      </dgm:prSet>
      <dgm:spPr/>
    </dgm:pt>
    <dgm:pt modelId="{B38FFBD5-0DD6-433D-97E3-CDF7231BA6EE}" type="pres">
      <dgm:prSet presAssocID="{CF920AA3-6F31-4676-A440-BB5609628FA7}" presName="accent_4" presStyleCnt="0"/>
      <dgm:spPr/>
    </dgm:pt>
    <dgm:pt modelId="{7F8E6CD2-54A9-4FBC-BE1D-8C98DA931A89}" type="pres">
      <dgm:prSet presAssocID="{CF920AA3-6F31-4676-A440-BB5609628FA7}" presName="accentRepeatNode" presStyleLbl="solidFgAcc1" presStyleIdx="3" presStyleCnt="4"/>
      <dgm:spPr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0046E2E-CC38-4A90-9F47-2FFBC050C66B}" type="presOf" srcId="{8EE13844-E095-4146-8BBC-19B3AC89B12E}" destId="{D8DE1E3B-EB6F-4446-BC9C-CBFB9BE02B40}" srcOrd="0" destOrd="0" presId="urn:microsoft.com/office/officeart/2008/layout/VerticalCurvedList"/>
    <dgm:cxn modelId="{2AE7E951-19B9-4B1C-A416-1B6068AF8E2A}" srcId="{8EB001DC-8D87-46E5-8E4B-510E546A15B7}" destId="{CF920AA3-6F31-4676-A440-BB5609628FA7}" srcOrd="3" destOrd="0" parTransId="{196A53C8-75DE-44B9-8CC9-BEDED6BDA69C}" sibTransId="{54F85CF4-AF0D-4228-97EC-E8D890E6B4A4}"/>
    <dgm:cxn modelId="{B21FF472-9176-46EC-AC8D-7B2CE735E256}" type="presOf" srcId="{1E872640-21B4-4BEA-B3CC-66E3498AFCD2}" destId="{C3C1C5D2-CE70-4E55-BC80-3CC3DB450AE3}" srcOrd="0" destOrd="0" presId="urn:microsoft.com/office/officeart/2008/layout/VerticalCurvedList"/>
    <dgm:cxn modelId="{9216BC54-9EAC-4680-B3C1-60526B9D8B16}" srcId="{8EB001DC-8D87-46E5-8E4B-510E546A15B7}" destId="{1E872640-21B4-4BEA-B3CC-66E3498AFCD2}" srcOrd="0" destOrd="0" parTransId="{F93C6156-0D14-42B1-B680-10F181FCED6F}" sibTransId="{8EE13844-E095-4146-8BBC-19B3AC89B12E}"/>
    <dgm:cxn modelId="{B177E18B-8D5A-4569-A8C5-0631B3868914}" srcId="{8EB001DC-8D87-46E5-8E4B-510E546A15B7}" destId="{781B8CAF-C50F-4C25-9706-5F8CC8E8183F}" srcOrd="2" destOrd="0" parTransId="{92ADF6A9-8B12-4C2E-82E1-B82615104029}" sibTransId="{00716E31-977B-42C7-BECB-30ACD601F8CE}"/>
    <dgm:cxn modelId="{C702E6A6-9F2F-4CA7-B164-8D038CBD8DB3}" type="presOf" srcId="{90B1250D-6842-4838-AAAA-1581DF6EE9EE}" destId="{C8A7D118-81F3-4423-9497-33944A45E52B}" srcOrd="0" destOrd="0" presId="urn:microsoft.com/office/officeart/2008/layout/VerticalCurvedList"/>
    <dgm:cxn modelId="{0757FAC1-DC96-486E-93EA-3F06A1BC8FDC}" type="presOf" srcId="{CF920AA3-6F31-4676-A440-BB5609628FA7}" destId="{4945EF0F-7398-4ADB-A826-127B14663BD7}" srcOrd="0" destOrd="0" presId="urn:microsoft.com/office/officeart/2008/layout/VerticalCurvedList"/>
    <dgm:cxn modelId="{44D089C9-E720-4F23-AEA1-84E6FA5515A3}" srcId="{8EB001DC-8D87-46E5-8E4B-510E546A15B7}" destId="{90B1250D-6842-4838-AAAA-1581DF6EE9EE}" srcOrd="1" destOrd="0" parTransId="{36C310D6-6A99-416B-97DA-C639DF5CACEF}" sibTransId="{9F43C76D-1778-4230-A276-434781D7D336}"/>
    <dgm:cxn modelId="{4CBEA8D3-85AD-42B4-928B-08C969624BD0}" type="presOf" srcId="{781B8CAF-C50F-4C25-9706-5F8CC8E8183F}" destId="{60890026-4A13-4C08-85E2-BCD62658304C}" srcOrd="0" destOrd="0" presId="urn:microsoft.com/office/officeart/2008/layout/VerticalCurvedList"/>
    <dgm:cxn modelId="{530A06F9-E77D-4475-9861-CE5CB1A760BB}" type="presOf" srcId="{8EB001DC-8D87-46E5-8E4B-510E546A15B7}" destId="{3E78D22D-EF0F-485F-A6FA-7BCEE27C9205}" srcOrd="0" destOrd="0" presId="urn:microsoft.com/office/officeart/2008/layout/VerticalCurvedList"/>
    <dgm:cxn modelId="{8B89C1A0-BDF2-469F-9CE2-949EAF0E2499}" type="presParOf" srcId="{3E78D22D-EF0F-485F-A6FA-7BCEE27C9205}" destId="{9BA12A37-74E1-445C-A3E2-5BEB055754AE}" srcOrd="0" destOrd="0" presId="urn:microsoft.com/office/officeart/2008/layout/VerticalCurvedList"/>
    <dgm:cxn modelId="{60754192-0BC5-4B99-BD3D-833DD5D88095}" type="presParOf" srcId="{9BA12A37-74E1-445C-A3E2-5BEB055754AE}" destId="{DE640F4B-7D01-4737-8806-08025E8B2C61}" srcOrd="0" destOrd="0" presId="urn:microsoft.com/office/officeart/2008/layout/VerticalCurvedList"/>
    <dgm:cxn modelId="{E7E7B022-4022-46E7-BFD2-CC17C25E7FD7}" type="presParOf" srcId="{DE640F4B-7D01-4737-8806-08025E8B2C61}" destId="{B728F593-2CCB-4916-84A1-E8855E896D68}" srcOrd="0" destOrd="0" presId="urn:microsoft.com/office/officeart/2008/layout/VerticalCurvedList"/>
    <dgm:cxn modelId="{4A0C0F86-B2DA-45F1-BF84-C479DF88B65D}" type="presParOf" srcId="{DE640F4B-7D01-4737-8806-08025E8B2C61}" destId="{D8DE1E3B-EB6F-4446-BC9C-CBFB9BE02B40}" srcOrd="1" destOrd="0" presId="urn:microsoft.com/office/officeart/2008/layout/VerticalCurvedList"/>
    <dgm:cxn modelId="{1BA88A80-D76D-4B66-8645-94B3E0347923}" type="presParOf" srcId="{DE640F4B-7D01-4737-8806-08025E8B2C61}" destId="{24C92A45-59A2-41BD-81EE-E00E07258BA7}" srcOrd="2" destOrd="0" presId="urn:microsoft.com/office/officeart/2008/layout/VerticalCurvedList"/>
    <dgm:cxn modelId="{6A477A2A-CDD2-4603-AE30-08FCCA7D4886}" type="presParOf" srcId="{DE640F4B-7D01-4737-8806-08025E8B2C61}" destId="{94CC6666-F2E5-405B-BF59-CBFE53AEF96C}" srcOrd="3" destOrd="0" presId="urn:microsoft.com/office/officeart/2008/layout/VerticalCurvedList"/>
    <dgm:cxn modelId="{64E0F931-EE4B-41B5-8F4F-5EC0941C8F31}" type="presParOf" srcId="{9BA12A37-74E1-445C-A3E2-5BEB055754AE}" destId="{C3C1C5D2-CE70-4E55-BC80-3CC3DB450AE3}" srcOrd="1" destOrd="0" presId="urn:microsoft.com/office/officeart/2008/layout/VerticalCurvedList"/>
    <dgm:cxn modelId="{682278C1-754C-4867-8C80-6155564B0A2F}" type="presParOf" srcId="{9BA12A37-74E1-445C-A3E2-5BEB055754AE}" destId="{B8259C59-BD25-42FB-A3AE-A65EBDD4F3C4}" srcOrd="2" destOrd="0" presId="urn:microsoft.com/office/officeart/2008/layout/VerticalCurvedList"/>
    <dgm:cxn modelId="{BA3C8BEF-C5F0-4080-B266-42E92342EE8F}" type="presParOf" srcId="{B8259C59-BD25-42FB-A3AE-A65EBDD4F3C4}" destId="{0ED411EF-7A25-49A7-B760-D9E20D138F7B}" srcOrd="0" destOrd="0" presId="urn:microsoft.com/office/officeart/2008/layout/VerticalCurvedList"/>
    <dgm:cxn modelId="{948EF415-282F-4457-BC76-9E3D915A0E8F}" type="presParOf" srcId="{9BA12A37-74E1-445C-A3E2-5BEB055754AE}" destId="{C8A7D118-81F3-4423-9497-33944A45E52B}" srcOrd="3" destOrd="0" presId="urn:microsoft.com/office/officeart/2008/layout/VerticalCurvedList"/>
    <dgm:cxn modelId="{1999D3DB-348F-4DCA-97BD-6112F8A0ACA5}" type="presParOf" srcId="{9BA12A37-74E1-445C-A3E2-5BEB055754AE}" destId="{60178210-90CF-42F8-BD99-084192F76243}" srcOrd="4" destOrd="0" presId="urn:microsoft.com/office/officeart/2008/layout/VerticalCurvedList"/>
    <dgm:cxn modelId="{75BD3FB5-B255-4D52-9429-36DFB8251834}" type="presParOf" srcId="{60178210-90CF-42F8-BD99-084192F76243}" destId="{4C716AB8-6D48-4521-9660-436EC34F0333}" srcOrd="0" destOrd="0" presId="urn:microsoft.com/office/officeart/2008/layout/VerticalCurvedList"/>
    <dgm:cxn modelId="{523CA252-B568-425C-BFBB-3534983AF471}" type="presParOf" srcId="{9BA12A37-74E1-445C-A3E2-5BEB055754AE}" destId="{60890026-4A13-4C08-85E2-BCD62658304C}" srcOrd="5" destOrd="0" presId="urn:microsoft.com/office/officeart/2008/layout/VerticalCurvedList"/>
    <dgm:cxn modelId="{C42EBEA8-2858-409E-87A6-AAE870C207A2}" type="presParOf" srcId="{9BA12A37-74E1-445C-A3E2-5BEB055754AE}" destId="{8D635140-B5E3-4A1C-B86F-0F00E4F5094B}" srcOrd="6" destOrd="0" presId="urn:microsoft.com/office/officeart/2008/layout/VerticalCurvedList"/>
    <dgm:cxn modelId="{A8E996F9-714D-40A3-997A-5A91784BD81C}" type="presParOf" srcId="{8D635140-B5E3-4A1C-B86F-0F00E4F5094B}" destId="{14CE5A8D-8EEE-4F7F-A6A0-322622A8667F}" srcOrd="0" destOrd="0" presId="urn:microsoft.com/office/officeart/2008/layout/VerticalCurvedList"/>
    <dgm:cxn modelId="{FD3B30F6-48B5-42B9-974E-3060F5A00819}" type="presParOf" srcId="{9BA12A37-74E1-445C-A3E2-5BEB055754AE}" destId="{4945EF0F-7398-4ADB-A826-127B14663BD7}" srcOrd="7" destOrd="0" presId="urn:microsoft.com/office/officeart/2008/layout/VerticalCurvedList"/>
    <dgm:cxn modelId="{F9DE83B8-A114-4B83-8607-AF4C201C5A68}" type="presParOf" srcId="{9BA12A37-74E1-445C-A3E2-5BEB055754AE}" destId="{B38FFBD5-0DD6-433D-97E3-CDF7231BA6EE}" srcOrd="8" destOrd="0" presId="urn:microsoft.com/office/officeart/2008/layout/VerticalCurvedList"/>
    <dgm:cxn modelId="{5C919BA1-24FE-4377-A64B-FD2244252CE7}" type="presParOf" srcId="{B38FFBD5-0DD6-433D-97E3-CDF7231BA6EE}" destId="{7F8E6CD2-54A9-4FBC-BE1D-8C98DA931A89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E1E3B-EB6F-4446-BC9C-CBFB9BE02B40}">
      <dsp:nvSpPr>
        <dsp:cNvPr id="0" name=""/>
        <dsp:cNvSpPr/>
      </dsp:nvSpPr>
      <dsp:spPr>
        <a:xfrm>
          <a:off x="-2957414" y="-455552"/>
          <a:ext cx="3528271" cy="3528271"/>
        </a:xfrm>
        <a:prstGeom prst="blockArc">
          <a:avLst>
            <a:gd name="adj1" fmla="val 18900000"/>
            <a:gd name="adj2" fmla="val 2700000"/>
            <a:gd name="adj3" fmla="val 612"/>
          </a:avLst>
        </a:pr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1C5D2-CE70-4E55-BC80-3CC3DB450AE3}">
      <dsp:nvSpPr>
        <dsp:cNvPr id="0" name=""/>
        <dsp:cNvSpPr/>
      </dsp:nvSpPr>
      <dsp:spPr>
        <a:xfrm>
          <a:off x="299521" y="201207"/>
          <a:ext cx="3892925" cy="402624"/>
        </a:xfrm>
        <a:prstGeom prst="rect">
          <a:avLst/>
        </a:prstGeom>
        <a:solidFill>
          <a:srgbClr val="1F1F1F"/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kern="1200" dirty="0">
              <a:latin typeface="Consolas" panose="020B0609020204030204" pitchFamily="49" charset="0"/>
            </a:rPr>
            <a:t>https://github.com/ademakkus/</a:t>
          </a:r>
        </a:p>
      </dsp:txBody>
      <dsp:txXfrm>
        <a:off x="299521" y="201207"/>
        <a:ext cx="3892925" cy="402624"/>
      </dsp:txXfrm>
    </dsp:sp>
    <dsp:sp modelId="{0ED411EF-7A25-49A7-B760-D9E20D138F7B}">
      <dsp:nvSpPr>
        <dsp:cNvPr id="0" name=""/>
        <dsp:cNvSpPr/>
      </dsp:nvSpPr>
      <dsp:spPr>
        <a:xfrm>
          <a:off x="47880" y="150879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D118-81F3-4423-9497-33944A45E52B}">
      <dsp:nvSpPr>
        <dsp:cNvPr id="0" name=""/>
        <dsp:cNvSpPr/>
      </dsp:nvSpPr>
      <dsp:spPr>
        <a:xfrm>
          <a:off x="530355" y="805249"/>
          <a:ext cx="3662091" cy="402624"/>
        </a:xfrm>
        <a:prstGeom prst="rect">
          <a:avLst/>
        </a:prstGeom>
        <a:solidFill>
          <a:srgbClr val="044570"/>
        </a:solidFill>
        <a:ln w="1905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https://www.linkedin.com/in/ademakkus/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805249"/>
        <a:ext cx="3662091" cy="402624"/>
      </dsp:txXfrm>
    </dsp:sp>
    <dsp:sp modelId="{4C716AB8-6D48-4521-9660-436EC34F0333}">
      <dsp:nvSpPr>
        <dsp:cNvPr id="0" name=""/>
        <dsp:cNvSpPr/>
      </dsp:nvSpPr>
      <dsp:spPr>
        <a:xfrm>
          <a:off x="278714" y="754921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hueOff val="-1130992"/>
              <a:satOff val="3728"/>
              <a:lumOff val="39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90026-4A13-4C08-85E2-BCD62658304C}">
      <dsp:nvSpPr>
        <dsp:cNvPr id="0" name=""/>
        <dsp:cNvSpPr/>
      </dsp:nvSpPr>
      <dsp:spPr>
        <a:xfrm>
          <a:off x="530355" y="1409291"/>
          <a:ext cx="3662091" cy="402624"/>
        </a:xfrm>
        <a:prstGeom prst="rect">
          <a:avLst/>
        </a:prstGeom>
        <a:solidFill>
          <a:srgbClr val="B40049"/>
        </a:solidFill>
        <a:ln w="12700" cap="rnd" cmpd="sng" algn="ctr">
          <a:solidFill>
            <a:srgbClr val="FFC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4"/>
            </a:rPr>
            <a:t>https://www.instagram.com/akkusadem19/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1409291"/>
        <a:ext cx="3662091" cy="402624"/>
      </dsp:txXfrm>
    </dsp:sp>
    <dsp:sp modelId="{14CE5A8D-8EEE-4F7F-A6A0-322622A8667F}">
      <dsp:nvSpPr>
        <dsp:cNvPr id="0" name=""/>
        <dsp:cNvSpPr/>
      </dsp:nvSpPr>
      <dsp:spPr>
        <a:xfrm>
          <a:off x="278714" y="1358963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hueOff val="-2261984"/>
              <a:satOff val="7457"/>
              <a:lumOff val="79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5EF0F-7398-4ADB-A826-127B14663BD7}">
      <dsp:nvSpPr>
        <dsp:cNvPr id="0" name=""/>
        <dsp:cNvSpPr/>
      </dsp:nvSpPr>
      <dsp:spPr>
        <a:xfrm>
          <a:off x="299521" y="2013333"/>
          <a:ext cx="3892925" cy="402624"/>
        </a:xfrm>
        <a:prstGeom prst="rect">
          <a:avLst/>
        </a:prstGeom>
        <a:solidFill>
          <a:srgbClr val="38558D"/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i="1" kern="1200" dirty="0">
              <a:latin typeface="Consolas" panose="020B0609020204030204" pitchFamily="49" charset="0"/>
              <a:hlinkClick xmlns:r="http://schemas.openxmlformats.org/officeDocument/2006/relationships" r:id="rId6"/>
            </a:rPr>
            <a:t>https://www.facebook.com/akkusadem19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299521" y="2013333"/>
        <a:ext cx="3892925" cy="402624"/>
      </dsp:txXfrm>
    </dsp:sp>
    <dsp:sp modelId="{7F8E6CD2-54A9-4FBC-BE1D-8C98DA931A89}">
      <dsp:nvSpPr>
        <dsp:cNvPr id="0" name=""/>
        <dsp:cNvSpPr/>
      </dsp:nvSpPr>
      <dsp:spPr>
        <a:xfrm>
          <a:off x="47880" y="1963005"/>
          <a:ext cx="503281" cy="503281"/>
        </a:xfrm>
        <a:prstGeom prst="ellipse">
          <a:avLst/>
        </a:prstGeom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E1E3B-EB6F-4446-BC9C-CBFB9BE02B40}">
      <dsp:nvSpPr>
        <dsp:cNvPr id="0" name=""/>
        <dsp:cNvSpPr/>
      </dsp:nvSpPr>
      <dsp:spPr>
        <a:xfrm>
          <a:off x="-2957414" y="-455552"/>
          <a:ext cx="3528271" cy="3528271"/>
        </a:xfrm>
        <a:prstGeom prst="blockArc">
          <a:avLst>
            <a:gd name="adj1" fmla="val 18900000"/>
            <a:gd name="adj2" fmla="val 2700000"/>
            <a:gd name="adj3" fmla="val 612"/>
          </a:avLst>
        </a:pr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1C5D2-CE70-4E55-BC80-3CC3DB450AE3}">
      <dsp:nvSpPr>
        <dsp:cNvPr id="0" name=""/>
        <dsp:cNvSpPr/>
      </dsp:nvSpPr>
      <dsp:spPr>
        <a:xfrm>
          <a:off x="299521" y="201207"/>
          <a:ext cx="3892925" cy="402624"/>
        </a:xfrm>
        <a:prstGeom prst="rect">
          <a:avLst/>
        </a:prstGeom>
        <a:solidFill>
          <a:srgbClr val="1F1F1F"/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kern="1200" dirty="0">
              <a:latin typeface="Consolas" panose="020B0609020204030204" pitchFamily="49" charset="0"/>
            </a:rPr>
            <a:t>https://github.com/ademakkus/</a:t>
          </a:r>
        </a:p>
      </dsp:txBody>
      <dsp:txXfrm>
        <a:off x="299521" y="201207"/>
        <a:ext cx="3892925" cy="402624"/>
      </dsp:txXfrm>
    </dsp:sp>
    <dsp:sp modelId="{0ED411EF-7A25-49A7-B760-D9E20D138F7B}">
      <dsp:nvSpPr>
        <dsp:cNvPr id="0" name=""/>
        <dsp:cNvSpPr/>
      </dsp:nvSpPr>
      <dsp:spPr>
        <a:xfrm>
          <a:off x="47880" y="150879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D118-81F3-4423-9497-33944A45E52B}">
      <dsp:nvSpPr>
        <dsp:cNvPr id="0" name=""/>
        <dsp:cNvSpPr/>
      </dsp:nvSpPr>
      <dsp:spPr>
        <a:xfrm>
          <a:off x="530355" y="805249"/>
          <a:ext cx="3662091" cy="402624"/>
        </a:xfrm>
        <a:prstGeom prst="rect">
          <a:avLst/>
        </a:prstGeom>
        <a:solidFill>
          <a:srgbClr val="044570"/>
        </a:solidFill>
        <a:ln w="1905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https://www.linkedin.com/in/ademakkus/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805249"/>
        <a:ext cx="3662091" cy="402624"/>
      </dsp:txXfrm>
    </dsp:sp>
    <dsp:sp modelId="{4C716AB8-6D48-4521-9660-436EC34F0333}">
      <dsp:nvSpPr>
        <dsp:cNvPr id="0" name=""/>
        <dsp:cNvSpPr/>
      </dsp:nvSpPr>
      <dsp:spPr>
        <a:xfrm>
          <a:off x="278714" y="754921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hueOff val="-1130992"/>
              <a:satOff val="3728"/>
              <a:lumOff val="39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90026-4A13-4C08-85E2-BCD62658304C}">
      <dsp:nvSpPr>
        <dsp:cNvPr id="0" name=""/>
        <dsp:cNvSpPr/>
      </dsp:nvSpPr>
      <dsp:spPr>
        <a:xfrm>
          <a:off x="530355" y="1409291"/>
          <a:ext cx="3662091" cy="402624"/>
        </a:xfrm>
        <a:prstGeom prst="rect">
          <a:avLst/>
        </a:prstGeom>
        <a:solidFill>
          <a:srgbClr val="B40049"/>
        </a:solidFill>
        <a:ln w="12700" cap="rnd" cmpd="sng" algn="ctr">
          <a:solidFill>
            <a:srgbClr val="FFC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4"/>
            </a:rPr>
            <a:t>https://www.instagram.com/akkusadem19/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1409291"/>
        <a:ext cx="3662091" cy="402624"/>
      </dsp:txXfrm>
    </dsp:sp>
    <dsp:sp modelId="{14CE5A8D-8EEE-4F7F-A6A0-322622A8667F}">
      <dsp:nvSpPr>
        <dsp:cNvPr id="0" name=""/>
        <dsp:cNvSpPr/>
      </dsp:nvSpPr>
      <dsp:spPr>
        <a:xfrm>
          <a:off x="278714" y="1358963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hueOff val="-2261984"/>
              <a:satOff val="7457"/>
              <a:lumOff val="79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5EF0F-7398-4ADB-A826-127B14663BD7}">
      <dsp:nvSpPr>
        <dsp:cNvPr id="0" name=""/>
        <dsp:cNvSpPr/>
      </dsp:nvSpPr>
      <dsp:spPr>
        <a:xfrm>
          <a:off x="299521" y="2013333"/>
          <a:ext cx="3892925" cy="402624"/>
        </a:xfrm>
        <a:prstGeom prst="rect">
          <a:avLst/>
        </a:prstGeom>
        <a:solidFill>
          <a:srgbClr val="38558D"/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i="1" kern="1200" dirty="0">
              <a:latin typeface="Consolas" panose="020B0609020204030204" pitchFamily="49" charset="0"/>
              <a:hlinkClick xmlns:r="http://schemas.openxmlformats.org/officeDocument/2006/relationships" r:id="rId6"/>
            </a:rPr>
            <a:t>https://www.facebook.com/akkusadem19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299521" y="2013333"/>
        <a:ext cx="3892925" cy="402624"/>
      </dsp:txXfrm>
    </dsp:sp>
    <dsp:sp modelId="{7F8E6CD2-54A9-4FBC-BE1D-8C98DA931A89}">
      <dsp:nvSpPr>
        <dsp:cNvPr id="0" name=""/>
        <dsp:cNvSpPr/>
      </dsp:nvSpPr>
      <dsp:spPr>
        <a:xfrm>
          <a:off x="47880" y="1963005"/>
          <a:ext cx="503281" cy="503281"/>
        </a:xfrm>
        <a:prstGeom prst="ellipse">
          <a:avLst/>
        </a:prstGeom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46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66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87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66533" y="6363882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Alt Bilgi Yer Tutucusu 4">
            <a:extLst>
              <a:ext uri="{FF2B5EF4-FFF2-40B4-BE49-F238E27FC236}">
                <a16:creationId xmlns:a16="http://schemas.microsoft.com/office/drawing/2014/main" id="{A6F4F770-EEBD-4A98-90EE-93789637C980}"/>
              </a:ext>
            </a:extLst>
          </p:cNvPr>
          <p:cNvSpPr txBox="1">
            <a:spLocks/>
          </p:cNvSpPr>
          <p:nvPr userDrawn="1"/>
        </p:nvSpPr>
        <p:spPr>
          <a:xfrm>
            <a:off x="0" y="6548799"/>
            <a:ext cx="12192000" cy="309201"/>
          </a:xfrm>
          <a:prstGeom prst="rect">
            <a:avLst/>
          </a:prstGeom>
          <a:solidFill>
            <a:srgbClr val="5B350D">
              <a:alpha val="3019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>
                <a:solidFill>
                  <a:schemeClr val="accent1">
                    <a:lumMod val="50000"/>
                  </a:schemeClr>
                </a:solidFill>
              </a:rPr>
              <a:t>Adem AKKUŞ - Bilişim Teknolojileri Öğrt.</a:t>
            </a:r>
            <a:endParaRPr lang="en-US" sz="1200" b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80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91285" y="57412"/>
            <a:ext cx="3500715" cy="309201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80981" y="629701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Alt Bilgi Yer Tutucusu 4">
            <a:extLst>
              <a:ext uri="{FF2B5EF4-FFF2-40B4-BE49-F238E27FC236}">
                <a16:creationId xmlns:a16="http://schemas.microsoft.com/office/drawing/2014/main" id="{8B7CBDEE-BB34-4065-A989-167531A354E6}"/>
              </a:ext>
            </a:extLst>
          </p:cNvPr>
          <p:cNvSpPr txBox="1">
            <a:spLocks/>
          </p:cNvSpPr>
          <p:nvPr userDrawn="1"/>
        </p:nvSpPr>
        <p:spPr>
          <a:xfrm>
            <a:off x="0" y="6548799"/>
            <a:ext cx="12192000" cy="309201"/>
          </a:xfrm>
          <a:prstGeom prst="rect">
            <a:avLst/>
          </a:prstGeom>
          <a:solidFill>
            <a:srgbClr val="5B350D">
              <a:alpha val="3019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>
                <a:solidFill>
                  <a:schemeClr val="accent1">
                    <a:lumMod val="50000"/>
                  </a:schemeClr>
                </a:solidFill>
              </a:rPr>
              <a:t>Adem AKKUŞ - Bilişim Teknolojileri Öğrt.</a:t>
            </a:r>
            <a:endParaRPr lang="en-US" sz="1200" b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8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93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16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62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2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85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3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85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DBCA1083-0B5F-4EB3-B5C1-CD181A226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572" y="3487037"/>
            <a:ext cx="8637072" cy="977621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tr-TR" sz="4100" dirty="0">
                <a:solidFill>
                  <a:srgbClr val="8A0000"/>
                </a:solidFill>
              </a:rPr>
              <a:t>ADEM AKKUŞ</a:t>
            </a:r>
          </a:p>
          <a:p>
            <a:pPr algn="ctr"/>
            <a:r>
              <a:rPr lang="tr-TR" dirty="0"/>
              <a:t>Bilişim Teknolojileri Öğretmeni</a:t>
            </a:r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28AF000B-A40A-4FFA-84A7-991FE94D93D2}"/>
              </a:ext>
            </a:extLst>
          </p:cNvPr>
          <p:cNvSpPr txBox="1">
            <a:spLocks/>
          </p:cNvSpPr>
          <p:nvPr/>
        </p:nvSpPr>
        <p:spPr>
          <a:xfrm>
            <a:off x="87924" y="863520"/>
            <a:ext cx="12104076" cy="81394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buFont typeface="Wingdings" panose="05000000000000000000" pitchFamily="2" charset="2"/>
              <a:buChar char="Ø"/>
            </a:pPr>
            <a:r>
              <a:rPr lang="tr-TR" sz="7200" dirty="0">
                <a:solidFill>
                  <a:srgbClr val="8A0000"/>
                </a:solidFill>
              </a:rPr>
              <a:t>BEDEN TANIMLARI</a:t>
            </a: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28AF000B-A40A-4FFA-84A7-991FE94D93D2}"/>
              </a:ext>
            </a:extLst>
          </p:cNvPr>
          <p:cNvSpPr txBox="1">
            <a:spLocks/>
          </p:cNvSpPr>
          <p:nvPr/>
        </p:nvSpPr>
        <p:spPr>
          <a:xfrm>
            <a:off x="43962" y="1821782"/>
            <a:ext cx="11186502" cy="861844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buFont typeface="Wingdings" panose="05000000000000000000" pitchFamily="2" charset="2"/>
              <a:buChar char="Ø"/>
            </a:pPr>
            <a:r>
              <a:rPr lang="tr-TR" sz="7200" dirty="0">
                <a:solidFill>
                  <a:srgbClr val="8A0000"/>
                </a:solidFill>
              </a:rPr>
              <a:t>RENK TANIMLARI</a:t>
            </a:r>
          </a:p>
        </p:txBody>
      </p:sp>
      <p:sp>
        <p:nvSpPr>
          <p:cNvPr id="9" name="Başlık 1">
            <a:extLst>
              <a:ext uri="{FF2B5EF4-FFF2-40B4-BE49-F238E27FC236}">
                <a16:creationId xmlns:a16="http://schemas.microsoft.com/office/drawing/2014/main" id="{28AF000B-A40A-4FFA-84A7-991FE94D93D2}"/>
              </a:ext>
            </a:extLst>
          </p:cNvPr>
          <p:cNvSpPr txBox="1">
            <a:spLocks/>
          </p:cNvSpPr>
          <p:nvPr/>
        </p:nvSpPr>
        <p:spPr>
          <a:xfrm>
            <a:off x="1" y="2470639"/>
            <a:ext cx="12191999" cy="1035757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857250" indent="-857250" algn="ctr">
              <a:buFont typeface="Wingdings" panose="05000000000000000000" pitchFamily="2" charset="2"/>
              <a:buChar char="Ø"/>
            </a:pPr>
            <a:r>
              <a:rPr lang="tr-TR" sz="7000" dirty="0">
                <a:solidFill>
                  <a:srgbClr val="8A0000"/>
                </a:solidFill>
              </a:rPr>
              <a:t>Marka model  TANIMLARI</a:t>
            </a:r>
          </a:p>
        </p:txBody>
      </p:sp>
      <p:graphicFrame>
        <p:nvGraphicFramePr>
          <p:cNvPr id="6" name="Diyagram 5">
            <a:extLst>
              <a:ext uri="{FF2B5EF4-FFF2-40B4-BE49-F238E27FC236}">
                <a16:creationId xmlns:a16="http://schemas.microsoft.com/office/drawing/2014/main" id="{34357DEE-8276-4D22-A0F9-CF69E0BEE7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4605370"/>
              </p:ext>
            </p:extLst>
          </p:nvPr>
        </p:nvGraphicFramePr>
        <p:xfrm>
          <a:off x="7567318" y="3672126"/>
          <a:ext cx="4224782" cy="2617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3031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5E8988-ACD3-4F79-BCD7-5FF5051A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072"/>
            <a:ext cx="11656291" cy="865463"/>
          </a:xfrm>
        </p:spPr>
        <p:txBody>
          <a:bodyPr>
            <a:normAutofit/>
          </a:bodyPr>
          <a:lstStyle/>
          <a:p>
            <a:pPr algn="ctr"/>
            <a:r>
              <a:rPr lang="tr-TR" sz="4800" dirty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Marka model TANIMLARI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550" b="76446" l="11622" r="41563"/>
                    </a14:imgEffect>
                  </a14:imgLayer>
                </a14:imgProps>
              </a:ext>
            </a:extLst>
          </a:blip>
          <a:srcRect l="10758" t="24339" r="56036" b="23647"/>
          <a:stretch/>
        </p:blipFill>
        <p:spPr>
          <a:xfrm>
            <a:off x="2551814" y="1669311"/>
            <a:ext cx="4816549" cy="479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23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5E8988-ACD3-4F79-BCD7-5FF5051A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072"/>
            <a:ext cx="11656291" cy="865463"/>
          </a:xfrm>
        </p:spPr>
        <p:txBody>
          <a:bodyPr>
            <a:normAutofit/>
          </a:bodyPr>
          <a:lstStyle/>
          <a:p>
            <a:pPr algn="ctr"/>
            <a:r>
              <a:rPr lang="tr-TR" sz="4800" dirty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Marka model TANIMLARI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58" b="98022" l="9728" r="89689">
                        <a14:foregroundMark x1="11673" y1="5714" x2="78210" y2="77582"/>
                        <a14:foregroundMark x1="41051" y1="88791" x2="64786" y2="88791"/>
                        <a14:foregroundMark x1="15759" y1="32527" x2="26848" y2="64835"/>
                        <a14:foregroundMark x1="11673" y1="1758" x2="81712" y2="3736"/>
                        <a14:foregroundMark x1="49027" y1="92747" x2="48444" y2="85275"/>
                        <a14:foregroundMark x1="39494" y1="83297" x2="65370" y2="83077"/>
                        <a14:foregroundMark x1="40078" y1="96044" x2="71206" y2="95165"/>
                        <a14:foregroundMark x1="71206" y1="85495" x2="70817" y2="92308"/>
                        <a14:backgroundMark x1="39494" y1="99341" x2="71401" y2="9890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2688" y="1932184"/>
            <a:ext cx="4895238" cy="4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21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AE893F93-114E-48BE-B18D-BBEB36F0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graphicFrame>
        <p:nvGraphicFramePr>
          <p:cNvPr id="6" name="Diyagram 5">
            <a:extLst>
              <a:ext uri="{FF2B5EF4-FFF2-40B4-BE49-F238E27FC236}">
                <a16:creationId xmlns:a16="http://schemas.microsoft.com/office/drawing/2014/main" id="{34357DEE-8276-4D22-A0F9-CF69E0BEE774}"/>
              </a:ext>
            </a:extLst>
          </p:cNvPr>
          <p:cNvGraphicFramePr/>
          <p:nvPr/>
        </p:nvGraphicFramePr>
        <p:xfrm>
          <a:off x="3983609" y="2120417"/>
          <a:ext cx="4224782" cy="2617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715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AF000B-A40A-4FFA-84A7-991FE94D9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965" y="802298"/>
            <a:ext cx="9844888" cy="2541431"/>
          </a:xfrm>
        </p:spPr>
        <p:txBody>
          <a:bodyPr>
            <a:normAutofit fontScale="90000"/>
          </a:bodyPr>
          <a:lstStyle/>
          <a:p>
            <a:r>
              <a:rPr lang="tr-TR" sz="9600" dirty="0">
                <a:solidFill>
                  <a:srgbClr val="8A0000"/>
                </a:solidFill>
              </a:rPr>
              <a:t>BEDEN TANIMLARI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BCA1083-0B5F-4EB3-B5C1-CD181A226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tr-TR" sz="4100" dirty="0">
                <a:solidFill>
                  <a:srgbClr val="8A0000"/>
                </a:solidFill>
              </a:rPr>
              <a:t>ADEM AKKUŞ</a:t>
            </a:r>
          </a:p>
          <a:p>
            <a:pPr algn="ctr"/>
            <a:r>
              <a:rPr lang="tr-TR" dirty="0"/>
              <a:t>Bilişim Teknolojileri Öğretmeni</a:t>
            </a:r>
          </a:p>
        </p:txBody>
      </p:sp>
    </p:spTree>
    <p:extLst>
      <p:ext uri="{BB962C8B-B14F-4D97-AF65-F5344CB8AC3E}">
        <p14:creationId xmlns:p14="http://schemas.microsoft.com/office/powerpoint/2010/main" val="285980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5E8988-ACD3-4F79-BCD7-5FF5051A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072"/>
            <a:ext cx="11656291" cy="865463"/>
          </a:xfrm>
        </p:spPr>
        <p:txBody>
          <a:bodyPr>
            <a:normAutofit/>
          </a:bodyPr>
          <a:lstStyle/>
          <a:p>
            <a:pPr algn="ctr"/>
            <a:r>
              <a:rPr lang="tr-TR" sz="4800" dirty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BEDEN TANIMLARI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454" y="1812022"/>
            <a:ext cx="3752904" cy="43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9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5E8988-ACD3-4F79-BCD7-5FF5051A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072"/>
            <a:ext cx="11656291" cy="865463"/>
          </a:xfrm>
        </p:spPr>
        <p:txBody>
          <a:bodyPr>
            <a:normAutofit/>
          </a:bodyPr>
          <a:lstStyle/>
          <a:p>
            <a:pPr algn="ctr"/>
            <a:r>
              <a:rPr lang="tr-TR" sz="4800" dirty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BEDEN TANIMLARI</a:t>
            </a:r>
          </a:p>
        </p:txBody>
      </p:sp>
      <p:pic>
        <p:nvPicPr>
          <p:cNvPr id="1026" name="Picture 2" descr="C:\Users\LAB05-~1\AppData\Local\Temp\SNAGHTML4d5ee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034" y="985535"/>
            <a:ext cx="3848100" cy="512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73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AF000B-A40A-4FFA-84A7-991FE94D9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4428" y="802298"/>
            <a:ext cx="12266428" cy="2541431"/>
          </a:xfrm>
        </p:spPr>
        <p:txBody>
          <a:bodyPr>
            <a:normAutofit/>
          </a:bodyPr>
          <a:lstStyle/>
          <a:p>
            <a:pPr algn="ctr"/>
            <a:r>
              <a:rPr lang="tr-TR" sz="9600" dirty="0">
                <a:solidFill>
                  <a:srgbClr val="8A0000"/>
                </a:solidFill>
              </a:rPr>
              <a:t>Renk  TANIMLARI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BCA1083-0B5F-4EB3-B5C1-CD181A226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tr-TR" sz="4100" dirty="0">
                <a:solidFill>
                  <a:srgbClr val="8A0000"/>
                </a:solidFill>
              </a:rPr>
              <a:t>ADEM AKKUŞ</a:t>
            </a:r>
          </a:p>
          <a:p>
            <a:pPr algn="ctr"/>
            <a:r>
              <a:rPr lang="tr-TR" dirty="0"/>
              <a:t>Bilişim Teknolojileri Öğretmeni</a:t>
            </a:r>
          </a:p>
        </p:txBody>
      </p:sp>
    </p:spTree>
    <p:extLst>
      <p:ext uri="{BB962C8B-B14F-4D97-AF65-F5344CB8AC3E}">
        <p14:creationId xmlns:p14="http://schemas.microsoft.com/office/powerpoint/2010/main" val="3530767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5E8988-ACD3-4F79-BCD7-5FF5051A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072"/>
            <a:ext cx="11656291" cy="865463"/>
          </a:xfrm>
        </p:spPr>
        <p:txBody>
          <a:bodyPr>
            <a:normAutofit/>
          </a:bodyPr>
          <a:lstStyle/>
          <a:p>
            <a:pPr algn="ctr"/>
            <a:r>
              <a:rPr lang="tr-TR" sz="4800" dirty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renk TANIMLARI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170" y="2196832"/>
            <a:ext cx="3276190" cy="3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86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5E8988-ACD3-4F79-BCD7-5FF5051A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072"/>
            <a:ext cx="11656291" cy="865463"/>
          </a:xfrm>
        </p:spPr>
        <p:txBody>
          <a:bodyPr>
            <a:normAutofit/>
          </a:bodyPr>
          <a:lstStyle/>
          <a:p>
            <a:pPr algn="ctr"/>
            <a:r>
              <a:rPr lang="tr-TR" sz="4800" dirty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renk TANIMLARI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619" y="1543285"/>
            <a:ext cx="2904762" cy="3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7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AF000B-A40A-4FFA-84A7-991FE94D9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61521"/>
            <a:ext cx="12192000" cy="2111021"/>
          </a:xfrm>
        </p:spPr>
        <p:txBody>
          <a:bodyPr>
            <a:noAutofit/>
          </a:bodyPr>
          <a:lstStyle/>
          <a:p>
            <a:pPr algn="ctr"/>
            <a:r>
              <a:rPr lang="tr-TR" sz="9600" dirty="0">
                <a:solidFill>
                  <a:srgbClr val="8A0000"/>
                </a:solidFill>
              </a:rPr>
              <a:t>Marka model   TANIMLARI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BCA1083-0B5F-4EB3-B5C1-CD181A226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tr-TR" sz="4100" dirty="0">
                <a:solidFill>
                  <a:srgbClr val="8A0000"/>
                </a:solidFill>
              </a:rPr>
              <a:t>ADEM AKKUŞ</a:t>
            </a:r>
          </a:p>
          <a:p>
            <a:pPr algn="ctr"/>
            <a:r>
              <a:rPr lang="tr-TR" dirty="0"/>
              <a:t>Bilişim Teknolojileri Öğretmeni</a:t>
            </a:r>
          </a:p>
        </p:txBody>
      </p:sp>
    </p:spTree>
    <p:extLst>
      <p:ext uri="{BB962C8B-B14F-4D97-AF65-F5344CB8AC3E}">
        <p14:creationId xmlns:p14="http://schemas.microsoft.com/office/powerpoint/2010/main" val="205956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5E8988-ACD3-4F79-BCD7-5FF5051A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072"/>
            <a:ext cx="11656291" cy="865463"/>
          </a:xfrm>
        </p:spPr>
        <p:txBody>
          <a:bodyPr>
            <a:normAutofit/>
          </a:bodyPr>
          <a:lstStyle/>
          <a:p>
            <a:pPr algn="ctr"/>
            <a:r>
              <a:rPr lang="tr-TR" sz="4800" dirty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Marka model TANIMLARI</a:t>
            </a:r>
          </a:p>
        </p:txBody>
      </p:sp>
      <p:pic>
        <p:nvPicPr>
          <p:cNvPr id="2050" name="Picture 2" descr="C:\Users\LAB05-~1\AppData\Local\Temp\SNAGHTML4e1c26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169" y="2179675"/>
            <a:ext cx="4678914" cy="378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23686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110</TotalTime>
  <Words>129</Words>
  <Application>Microsoft Office PowerPoint</Application>
  <PresentationFormat>Geniş ekran</PresentationFormat>
  <Paragraphs>29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Arial</vt:lpstr>
      <vt:lpstr>Consolas</vt:lpstr>
      <vt:lpstr>Gill Sans MT</vt:lpstr>
      <vt:lpstr>Wingdings</vt:lpstr>
      <vt:lpstr>Galeri</vt:lpstr>
      <vt:lpstr>PowerPoint Sunusu</vt:lpstr>
      <vt:lpstr>BEDEN TANIMLARI</vt:lpstr>
      <vt:lpstr>BEDEN TANIMLARI</vt:lpstr>
      <vt:lpstr>BEDEN TANIMLARI</vt:lpstr>
      <vt:lpstr>Renk  TANIMLARI</vt:lpstr>
      <vt:lpstr>renk TANIMLARI</vt:lpstr>
      <vt:lpstr>renk TANIMLARI</vt:lpstr>
      <vt:lpstr>Marka model   TANIMLARI</vt:lpstr>
      <vt:lpstr>Marka model TANIMLARI</vt:lpstr>
      <vt:lpstr>Marka model TANIMLARI</vt:lpstr>
      <vt:lpstr>Marka model TANIMLARI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ASORTİ SİSTEMİ</dc:title>
  <dc:creator>ERP_W01_D04 ASORTİ SİSTEMİ</dc:creator>
  <cp:keywords>ERP_W01_D04 ASORTİ SİSTEMİ</cp:keywords>
  <cp:lastModifiedBy>mypc</cp:lastModifiedBy>
  <cp:revision>21</cp:revision>
  <dcterms:created xsi:type="dcterms:W3CDTF">2020-01-14T10:46:44Z</dcterms:created>
  <dcterms:modified xsi:type="dcterms:W3CDTF">2020-01-27T07:15:15Z</dcterms:modified>
</cp:coreProperties>
</file>