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64" r:id="rId4"/>
    <p:sldId id="258" r:id="rId5"/>
    <p:sldId id="259" r:id="rId6"/>
    <p:sldId id="261" r:id="rId7"/>
    <p:sldId id="260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FF0000"/>
    <a:srgbClr val="1CAD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1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acebook.com/akkusadem19" TargetMode="External"/><Relationship Id="rId7" Type="http://schemas.openxmlformats.org/officeDocument/2006/relationships/image" Target="../media/image6.png"/><Relationship Id="rId2" Type="http://schemas.openxmlformats.org/officeDocument/2006/relationships/hyperlink" Target="https://www.instagram.com/akkusadem19/" TargetMode="External"/><Relationship Id="rId1" Type="http://schemas.openxmlformats.org/officeDocument/2006/relationships/hyperlink" Target="https://www.linkedin.com/in/ademakkus/" TargetMode="Externa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3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instagram.com/akkusadem19/" TargetMode="External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hyperlink" Target="https://www.linkedin.com/in/ademakkus/" TargetMode="External"/><Relationship Id="rId1" Type="http://schemas.openxmlformats.org/officeDocument/2006/relationships/image" Target="../media/image3.jpeg"/><Relationship Id="rId6" Type="http://schemas.openxmlformats.org/officeDocument/2006/relationships/hyperlink" Target="https://www.facebook.com/akkusadem19" TargetMode="External"/><Relationship Id="rId5" Type="http://schemas.openxmlformats.org/officeDocument/2006/relationships/image" Target="../media/image5.png"/><Relationship Id="rId4" Type="http://schemas.openxmlformats.org/officeDocument/2006/relationships/hyperlink" Target="https://www.instagram.com/akkusadem19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EB001DC-8D87-46E5-8E4B-510E546A15B7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tr-TR"/>
        </a:p>
      </dgm:t>
    </dgm:pt>
    <dgm:pt modelId="{1E872640-21B4-4BEA-B3CC-66E3498AFCD2}">
      <dgm:prSet phldrT="[Metin]" custT="1"/>
      <dgm:spPr>
        <a:solidFill>
          <a:srgbClr val="1F1F1F"/>
        </a:solidFill>
        <a:ln w="12700">
          <a:solidFill>
            <a:schemeClr val="bg1"/>
          </a:solidFill>
          <a:prstDash val="solid"/>
        </a:ln>
      </dgm:spPr>
      <dgm:t>
        <a:bodyPr/>
        <a:lstStyle/>
        <a:p>
          <a:r>
            <a:rPr lang="tr-TR" sz="1200" b="0" i="1" dirty="0">
              <a:latin typeface="Consolas" panose="020B0609020204030204" pitchFamily="49" charset="0"/>
            </a:rPr>
            <a:t>https://github.com/ademakkus/</a:t>
          </a:r>
        </a:p>
      </dgm:t>
    </dgm:pt>
    <dgm:pt modelId="{F93C6156-0D14-42B1-B680-10F181FCED6F}" type="par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8EE13844-E095-4146-8BBC-19B3AC89B12E}" type="sibTrans" cxnId="{9216BC54-9EAC-4680-B3C1-60526B9D8B16}">
      <dgm:prSet/>
      <dgm:spPr/>
      <dgm:t>
        <a:bodyPr/>
        <a:lstStyle/>
        <a:p>
          <a:endParaRPr lang="tr-TR" sz="900" b="0"/>
        </a:p>
      </dgm:t>
    </dgm:pt>
    <dgm:pt modelId="{90B1250D-6842-4838-AAAA-1581DF6EE9EE}">
      <dgm:prSet phldrT="[Metin]" custT="1"/>
      <dgm:spPr>
        <a:solidFill>
          <a:srgbClr val="044570"/>
        </a:solidFill>
        <a:ln w="19050">
          <a:solidFill>
            <a:schemeClr val="accent4">
              <a:lumMod val="60000"/>
              <a:lumOff val="40000"/>
            </a:schemeClr>
          </a:solidFill>
          <a:prstDash val="solid"/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1"/>
            </a:rPr>
            <a:t>https://www.linkedin.com/in/ademakkus/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36C310D6-6A99-416B-97DA-C639DF5CACEF}" type="par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9F43C76D-1778-4230-A276-434781D7D336}" type="sibTrans" cxnId="{44D089C9-E720-4F23-AEA1-84E6FA5515A3}">
      <dgm:prSet/>
      <dgm:spPr/>
      <dgm:t>
        <a:bodyPr/>
        <a:lstStyle/>
        <a:p>
          <a:endParaRPr lang="tr-TR" sz="900" b="0"/>
        </a:p>
      </dgm:t>
    </dgm:pt>
    <dgm:pt modelId="{781B8CAF-C50F-4C25-9706-5F8CC8E8183F}">
      <dgm:prSet phldrT="[Metin]" custT="1"/>
      <dgm:spPr>
        <a:solidFill>
          <a:srgbClr val="B40049"/>
        </a:solidFill>
        <a:ln w="12700" cap="rnd">
          <a:solidFill>
            <a:srgbClr val="FFCCCC"/>
          </a:solidFill>
        </a:ln>
      </dgm:spPr>
      <dgm:t>
        <a:bodyPr/>
        <a:lstStyle/>
        <a:p>
          <a:r>
            <a:rPr lang="tr-TR" sz="1200" b="0" i="1" u="none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https://www.instagram.com/akkusadem19/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92ADF6A9-8B12-4C2E-82E1-B82615104029}" type="par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00716E31-977B-42C7-BECB-30ACD601F8CE}" type="sibTrans" cxnId="{B177E18B-8D5A-4569-A8C5-0631B3868914}">
      <dgm:prSet/>
      <dgm:spPr/>
      <dgm:t>
        <a:bodyPr/>
        <a:lstStyle/>
        <a:p>
          <a:endParaRPr lang="tr-TR" sz="900" b="0"/>
        </a:p>
      </dgm:t>
    </dgm:pt>
    <dgm:pt modelId="{CF920AA3-6F31-4676-A440-BB5609628FA7}">
      <dgm:prSet phldrT="[Metin]" custT="1"/>
      <dgm:spPr>
        <a:solidFill>
          <a:srgbClr val="38558D"/>
        </a:solidFill>
        <a:ln w="12700">
          <a:solidFill>
            <a:schemeClr val="accent1">
              <a:lumMod val="60000"/>
              <a:lumOff val="40000"/>
            </a:schemeClr>
          </a:solidFill>
        </a:ln>
      </dgm:spPr>
      <dgm:t>
        <a:bodyPr/>
        <a:lstStyle/>
        <a:p>
          <a:r>
            <a:rPr lang="tr-TR" sz="1200" i="1" dirty="0">
              <a:latin typeface="Consolas" panose="020B0609020204030204" pitchFamily="49" charset="0"/>
              <a:hlinkClick xmlns:r="http://schemas.openxmlformats.org/officeDocument/2006/relationships" r:id="rId3"/>
            </a:rPr>
            <a:t>https://www.facebook.com/akkusadem19</a:t>
          </a:r>
          <a:endParaRPr lang="tr-TR" sz="1200" b="0" i="1" u="none" dirty="0">
            <a:latin typeface="Consolas" panose="020B0609020204030204" pitchFamily="49" charset="0"/>
          </a:endParaRPr>
        </a:p>
      </dgm:t>
    </dgm:pt>
    <dgm:pt modelId="{196A53C8-75DE-44B9-8CC9-BEDED6BDA69C}" type="parTrans" cxnId="{2AE7E951-19B9-4B1C-A416-1B6068AF8E2A}">
      <dgm:prSet/>
      <dgm:spPr/>
      <dgm:t>
        <a:bodyPr/>
        <a:lstStyle/>
        <a:p>
          <a:endParaRPr lang="tr-TR"/>
        </a:p>
      </dgm:t>
    </dgm:pt>
    <dgm:pt modelId="{54F85CF4-AF0D-4228-97EC-E8D890E6B4A4}" type="sibTrans" cxnId="{2AE7E951-19B9-4B1C-A416-1B6068AF8E2A}">
      <dgm:prSet/>
      <dgm:spPr/>
      <dgm:t>
        <a:bodyPr/>
        <a:lstStyle/>
        <a:p>
          <a:endParaRPr lang="tr-TR"/>
        </a:p>
      </dgm:t>
    </dgm:pt>
    <dgm:pt modelId="{3E78D22D-EF0F-485F-A6FA-7BCEE27C9205}" type="pres">
      <dgm:prSet presAssocID="{8EB001DC-8D87-46E5-8E4B-510E546A15B7}" presName="Name0" presStyleCnt="0">
        <dgm:presLayoutVars>
          <dgm:chMax val="7"/>
          <dgm:chPref val="7"/>
          <dgm:dir/>
        </dgm:presLayoutVars>
      </dgm:prSet>
      <dgm:spPr/>
    </dgm:pt>
    <dgm:pt modelId="{9BA12A37-74E1-445C-A3E2-5BEB055754AE}" type="pres">
      <dgm:prSet presAssocID="{8EB001DC-8D87-46E5-8E4B-510E546A15B7}" presName="Name1" presStyleCnt="0"/>
      <dgm:spPr/>
    </dgm:pt>
    <dgm:pt modelId="{DE640F4B-7D01-4737-8806-08025E8B2C61}" type="pres">
      <dgm:prSet presAssocID="{8EB001DC-8D87-46E5-8E4B-510E546A15B7}" presName="cycle" presStyleCnt="0"/>
      <dgm:spPr/>
    </dgm:pt>
    <dgm:pt modelId="{B728F593-2CCB-4916-84A1-E8855E896D68}" type="pres">
      <dgm:prSet presAssocID="{8EB001DC-8D87-46E5-8E4B-510E546A15B7}" presName="srcNode" presStyleLbl="node1" presStyleIdx="0" presStyleCnt="4"/>
      <dgm:spPr/>
    </dgm:pt>
    <dgm:pt modelId="{D8DE1E3B-EB6F-4446-BC9C-CBFB9BE02B40}" type="pres">
      <dgm:prSet presAssocID="{8EB001DC-8D87-46E5-8E4B-510E546A15B7}" presName="conn" presStyleLbl="parChTrans1D2" presStyleIdx="0" presStyleCnt="1"/>
      <dgm:spPr/>
    </dgm:pt>
    <dgm:pt modelId="{24C92A45-59A2-41BD-81EE-E00E07258BA7}" type="pres">
      <dgm:prSet presAssocID="{8EB001DC-8D87-46E5-8E4B-510E546A15B7}" presName="extraNode" presStyleLbl="node1" presStyleIdx="0" presStyleCnt="4"/>
      <dgm:spPr/>
    </dgm:pt>
    <dgm:pt modelId="{94CC6666-F2E5-405B-BF59-CBFE53AEF96C}" type="pres">
      <dgm:prSet presAssocID="{8EB001DC-8D87-46E5-8E4B-510E546A15B7}" presName="dstNode" presStyleLbl="node1" presStyleIdx="0" presStyleCnt="4"/>
      <dgm:spPr/>
    </dgm:pt>
    <dgm:pt modelId="{C3C1C5D2-CE70-4E55-BC80-3CC3DB450AE3}" type="pres">
      <dgm:prSet presAssocID="{1E872640-21B4-4BEA-B3CC-66E3498AFCD2}" presName="text_1" presStyleLbl="node1" presStyleIdx="0" presStyleCnt="4">
        <dgm:presLayoutVars>
          <dgm:bulletEnabled val="1"/>
        </dgm:presLayoutVars>
      </dgm:prSet>
      <dgm:spPr/>
    </dgm:pt>
    <dgm:pt modelId="{B8259C59-BD25-42FB-A3AE-A65EBDD4F3C4}" type="pres">
      <dgm:prSet presAssocID="{1E872640-21B4-4BEA-B3CC-66E3498AFCD2}" presName="accent_1" presStyleCnt="0"/>
      <dgm:spPr/>
    </dgm:pt>
    <dgm:pt modelId="{0ED411EF-7A25-49A7-B760-D9E20D138F7B}" type="pres">
      <dgm:prSet presAssocID="{1E872640-21B4-4BEA-B3CC-66E3498AFCD2}" presName="accentRepeatNode" presStyleLbl="solidFgAcc1" presStyleIdx="0" presStyleCnt="4"/>
      <dgm:spPr>
        <a:blipFill dpi="0" rotWithShape="1">
          <a:blip xmlns:r="http://schemas.openxmlformats.org/officeDocument/2006/relationships"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C8A7D118-81F3-4423-9497-33944A45E52B}" type="pres">
      <dgm:prSet presAssocID="{90B1250D-6842-4838-AAAA-1581DF6EE9EE}" presName="text_2" presStyleLbl="node1" presStyleIdx="1" presStyleCnt="4">
        <dgm:presLayoutVars>
          <dgm:bulletEnabled val="1"/>
        </dgm:presLayoutVars>
      </dgm:prSet>
      <dgm:spPr/>
    </dgm:pt>
    <dgm:pt modelId="{60178210-90CF-42F8-BD99-084192F76243}" type="pres">
      <dgm:prSet presAssocID="{90B1250D-6842-4838-AAAA-1581DF6EE9EE}" presName="accent_2" presStyleCnt="0"/>
      <dgm:spPr/>
    </dgm:pt>
    <dgm:pt modelId="{4C716AB8-6D48-4521-9660-436EC34F0333}" type="pres">
      <dgm:prSet presAssocID="{90B1250D-6842-4838-AAAA-1581DF6EE9EE}" presName="accentRepeatNode" presStyleLbl="solidFgAcc1" presStyleIdx="1" presStyleCnt="4"/>
      <dgm:spPr>
        <a:blipFill dpi="0" rotWithShape="1">
          <a:blip xmlns:r="http://schemas.openxmlformats.org/officeDocument/2006/relationships"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60890026-4A13-4C08-85E2-BCD62658304C}" type="pres">
      <dgm:prSet presAssocID="{781B8CAF-C50F-4C25-9706-5F8CC8E8183F}" presName="text_3" presStyleLbl="node1" presStyleIdx="2" presStyleCnt="4">
        <dgm:presLayoutVars>
          <dgm:bulletEnabled val="1"/>
        </dgm:presLayoutVars>
      </dgm:prSet>
      <dgm:spPr/>
    </dgm:pt>
    <dgm:pt modelId="{8D635140-B5E3-4A1C-B86F-0F00E4F5094B}" type="pres">
      <dgm:prSet presAssocID="{781B8CAF-C50F-4C25-9706-5F8CC8E8183F}" presName="accent_3" presStyleCnt="0"/>
      <dgm:spPr/>
    </dgm:pt>
    <dgm:pt modelId="{14CE5A8D-8EEE-4F7F-A6A0-322622A8667F}" type="pres">
      <dgm:prSet presAssocID="{781B8CAF-C50F-4C25-9706-5F8CC8E8183F}" presName="accentRepeatNode" presStyleLbl="solidFgAcc1" presStyleIdx="2" presStyleCnt="4"/>
      <dgm:spPr>
        <a:blipFill dpi="0" rotWithShape="1">
          <a:blip xmlns:r="http://schemas.openxmlformats.org/officeDocument/2006/relationships"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  <dgm:pt modelId="{4945EF0F-7398-4ADB-A826-127B14663BD7}" type="pres">
      <dgm:prSet presAssocID="{CF920AA3-6F31-4676-A440-BB5609628FA7}" presName="text_4" presStyleLbl="node1" presStyleIdx="3" presStyleCnt="4">
        <dgm:presLayoutVars>
          <dgm:bulletEnabled val="1"/>
        </dgm:presLayoutVars>
      </dgm:prSet>
      <dgm:spPr/>
    </dgm:pt>
    <dgm:pt modelId="{B38FFBD5-0DD6-433D-97E3-CDF7231BA6EE}" type="pres">
      <dgm:prSet presAssocID="{CF920AA3-6F31-4676-A440-BB5609628FA7}" presName="accent_4" presStyleCnt="0"/>
      <dgm:spPr/>
    </dgm:pt>
    <dgm:pt modelId="{7F8E6CD2-54A9-4FBC-BE1D-8C98DA931A89}" type="pres">
      <dgm:prSet presAssocID="{CF920AA3-6F31-4676-A440-BB5609628FA7}" presName="accentRepeatNode" presStyleLbl="solidFgAcc1" presStyleIdx="3" presStyleCnt="4"/>
      <dgm:spPr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</dgm:spPr>
    </dgm:pt>
  </dgm:ptLst>
  <dgm:cxnLst>
    <dgm:cxn modelId="{10046E2E-CC38-4A90-9F47-2FFBC050C66B}" type="presOf" srcId="{8EE13844-E095-4146-8BBC-19B3AC89B12E}" destId="{D8DE1E3B-EB6F-4446-BC9C-CBFB9BE02B40}" srcOrd="0" destOrd="0" presId="urn:microsoft.com/office/officeart/2008/layout/VerticalCurvedList"/>
    <dgm:cxn modelId="{2AE7E951-19B9-4B1C-A416-1B6068AF8E2A}" srcId="{8EB001DC-8D87-46E5-8E4B-510E546A15B7}" destId="{CF920AA3-6F31-4676-A440-BB5609628FA7}" srcOrd="3" destOrd="0" parTransId="{196A53C8-75DE-44B9-8CC9-BEDED6BDA69C}" sibTransId="{54F85CF4-AF0D-4228-97EC-E8D890E6B4A4}"/>
    <dgm:cxn modelId="{B21FF472-9176-46EC-AC8D-7B2CE735E256}" type="presOf" srcId="{1E872640-21B4-4BEA-B3CC-66E3498AFCD2}" destId="{C3C1C5D2-CE70-4E55-BC80-3CC3DB450AE3}" srcOrd="0" destOrd="0" presId="urn:microsoft.com/office/officeart/2008/layout/VerticalCurvedList"/>
    <dgm:cxn modelId="{9216BC54-9EAC-4680-B3C1-60526B9D8B16}" srcId="{8EB001DC-8D87-46E5-8E4B-510E546A15B7}" destId="{1E872640-21B4-4BEA-B3CC-66E3498AFCD2}" srcOrd="0" destOrd="0" parTransId="{F93C6156-0D14-42B1-B680-10F181FCED6F}" sibTransId="{8EE13844-E095-4146-8BBC-19B3AC89B12E}"/>
    <dgm:cxn modelId="{B177E18B-8D5A-4569-A8C5-0631B3868914}" srcId="{8EB001DC-8D87-46E5-8E4B-510E546A15B7}" destId="{781B8CAF-C50F-4C25-9706-5F8CC8E8183F}" srcOrd="2" destOrd="0" parTransId="{92ADF6A9-8B12-4C2E-82E1-B82615104029}" sibTransId="{00716E31-977B-42C7-BECB-30ACD601F8CE}"/>
    <dgm:cxn modelId="{C702E6A6-9F2F-4CA7-B164-8D038CBD8DB3}" type="presOf" srcId="{90B1250D-6842-4838-AAAA-1581DF6EE9EE}" destId="{C8A7D118-81F3-4423-9497-33944A45E52B}" srcOrd="0" destOrd="0" presId="urn:microsoft.com/office/officeart/2008/layout/VerticalCurvedList"/>
    <dgm:cxn modelId="{0757FAC1-DC96-486E-93EA-3F06A1BC8FDC}" type="presOf" srcId="{CF920AA3-6F31-4676-A440-BB5609628FA7}" destId="{4945EF0F-7398-4ADB-A826-127B14663BD7}" srcOrd="0" destOrd="0" presId="urn:microsoft.com/office/officeart/2008/layout/VerticalCurvedList"/>
    <dgm:cxn modelId="{44D089C9-E720-4F23-AEA1-84E6FA5515A3}" srcId="{8EB001DC-8D87-46E5-8E4B-510E546A15B7}" destId="{90B1250D-6842-4838-AAAA-1581DF6EE9EE}" srcOrd="1" destOrd="0" parTransId="{36C310D6-6A99-416B-97DA-C639DF5CACEF}" sibTransId="{9F43C76D-1778-4230-A276-434781D7D336}"/>
    <dgm:cxn modelId="{4CBEA8D3-85AD-42B4-928B-08C969624BD0}" type="presOf" srcId="{781B8CAF-C50F-4C25-9706-5F8CC8E8183F}" destId="{60890026-4A13-4C08-85E2-BCD62658304C}" srcOrd="0" destOrd="0" presId="urn:microsoft.com/office/officeart/2008/layout/VerticalCurvedList"/>
    <dgm:cxn modelId="{530A06F9-E77D-4475-9861-CE5CB1A760BB}" type="presOf" srcId="{8EB001DC-8D87-46E5-8E4B-510E546A15B7}" destId="{3E78D22D-EF0F-485F-A6FA-7BCEE27C9205}" srcOrd="0" destOrd="0" presId="urn:microsoft.com/office/officeart/2008/layout/VerticalCurvedList"/>
    <dgm:cxn modelId="{8B89C1A0-BDF2-469F-9CE2-949EAF0E2499}" type="presParOf" srcId="{3E78D22D-EF0F-485F-A6FA-7BCEE27C9205}" destId="{9BA12A37-74E1-445C-A3E2-5BEB055754AE}" srcOrd="0" destOrd="0" presId="urn:microsoft.com/office/officeart/2008/layout/VerticalCurvedList"/>
    <dgm:cxn modelId="{60754192-0BC5-4B99-BD3D-833DD5D88095}" type="presParOf" srcId="{9BA12A37-74E1-445C-A3E2-5BEB055754AE}" destId="{DE640F4B-7D01-4737-8806-08025E8B2C61}" srcOrd="0" destOrd="0" presId="urn:microsoft.com/office/officeart/2008/layout/VerticalCurvedList"/>
    <dgm:cxn modelId="{E7E7B022-4022-46E7-BFD2-CC17C25E7FD7}" type="presParOf" srcId="{DE640F4B-7D01-4737-8806-08025E8B2C61}" destId="{B728F593-2CCB-4916-84A1-E8855E896D68}" srcOrd="0" destOrd="0" presId="urn:microsoft.com/office/officeart/2008/layout/VerticalCurvedList"/>
    <dgm:cxn modelId="{4A0C0F86-B2DA-45F1-BF84-C479DF88B65D}" type="presParOf" srcId="{DE640F4B-7D01-4737-8806-08025E8B2C61}" destId="{D8DE1E3B-EB6F-4446-BC9C-CBFB9BE02B40}" srcOrd="1" destOrd="0" presId="urn:microsoft.com/office/officeart/2008/layout/VerticalCurvedList"/>
    <dgm:cxn modelId="{1BA88A80-D76D-4B66-8645-94B3E0347923}" type="presParOf" srcId="{DE640F4B-7D01-4737-8806-08025E8B2C61}" destId="{24C92A45-59A2-41BD-81EE-E00E07258BA7}" srcOrd="2" destOrd="0" presId="urn:microsoft.com/office/officeart/2008/layout/VerticalCurvedList"/>
    <dgm:cxn modelId="{6A477A2A-CDD2-4603-AE30-08FCCA7D4886}" type="presParOf" srcId="{DE640F4B-7D01-4737-8806-08025E8B2C61}" destId="{94CC6666-F2E5-405B-BF59-CBFE53AEF96C}" srcOrd="3" destOrd="0" presId="urn:microsoft.com/office/officeart/2008/layout/VerticalCurvedList"/>
    <dgm:cxn modelId="{64E0F931-EE4B-41B5-8F4F-5EC0941C8F31}" type="presParOf" srcId="{9BA12A37-74E1-445C-A3E2-5BEB055754AE}" destId="{C3C1C5D2-CE70-4E55-BC80-3CC3DB450AE3}" srcOrd="1" destOrd="0" presId="urn:microsoft.com/office/officeart/2008/layout/VerticalCurvedList"/>
    <dgm:cxn modelId="{682278C1-754C-4867-8C80-6155564B0A2F}" type="presParOf" srcId="{9BA12A37-74E1-445C-A3E2-5BEB055754AE}" destId="{B8259C59-BD25-42FB-A3AE-A65EBDD4F3C4}" srcOrd="2" destOrd="0" presId="urn:microsoft.com/office/officeart/2008/layout/VerticalCurvedList"/>
    <dgm:cxn modelId="{BA3C8BEF-C5F0-4080-B266-42E92342EE8F}" type="presParOf" srcId="{B8259C59-BD25-42FB-A3AE-A65EBDD4F3C4}" destId="{0ED411EF-7A25-49A7-B760-D9E20D138F7B}" srcOrd="0" destOrd="0" presId="urn:microsoft.com/office/officeart/2008/layout/VerticalCurvedList"/>
    <dgm:cxn modelId="{948EF415-282F-4457-BC76-9E3D915A0E8F}" type="presParOf" srcId="{9BA12A37-74E1-445C-A3E2-5BEB055754AE}" destId="{C8A7D118-81F3-4423-9497-33944A45E52B}" srcOrd="3" destOrd="0" presId="urn:microsoft.com/office/officeart/2008/layout/VerticalCurvedList"/>
    <dgm:cxn modelId="{1999D3DB-348F-4DCA-97BD-6112F8A0ACA5}" type="presParOf" srcId="{9BA12A37-74E1-445C-A3E2-5BEB055754AE}" destId="{60178210-90CF-42F8-BD99-084192F76243}" srcOrd="4" destOrd="0" presId="urn:microsoft.com/office/officeart/2008/layout/VerticalCurvedList"/>
    <dgm:cxn modelId="{75BD3FB5-B255-4D52-9429-36DFB8251834}" type="presParOf" srcId="{60178210-90CF-42F8-BD99-084192F76243}" destId="{4C716AB8-6D48-4521-9660-436EC34F0333}" srcOrd="0" destOrd="0" presId="urn:microsoft.com/office/officeart/2008/layout/VerticalCurvedList"/>
    <dgm:cxn modelId="{523CA252-B568-425C-BFBB-3534983AF471}" type="presParOf" srcId="{9BA12A37-74E1-445C-A3E2-5BEB055754AE}" destId="{60890026-4A13-4C08-85E2-BCD62658304C}" srcOrd="5" destOrd="0" presId="urn:microsoft.com/office/officeart/2008/layout/VerticalCurvedList"/>
    <dgm:cxn modelId="{C42EBEA8-2858-409E-87A6-AAE870C207A2}" type="presParOf" srcId="{9BA12A37-74E1-445C-A3E2-5BEB055754AE}" destId="{8D635140-B5E3-4A1C-B86F-0F00E4F5094B}" srcOrd="6" destOrd="0" presId="urn:microsoft.com/office/officeart/2008/layout/VerticalCurvedList"/>
    <dgm:cxn modelId="{A8E996F9-714D-40A3-997A-5A91784BD81C}" type="presParOf" srcId="{8D635140-B5E3-4A1C-B86F-0F00E4F5094B}" destId="{14CE5A8D-8EEE-4F7F-A6A0-322622A8667F}" srcOrd="0" destOrd="0" presId="urn:microsoft.com/office/officeart/2008/layout/VerticalCurvedList"/>
    <dgm:cxn modelId="{FD3B30F6-48B5-42B9-974E-3060F5A00819}" type="presParOf" srcId="{9BA12A37-74E1-445C-A3E2-5BEB055754AE}" destId="{4945EF0F-7398-4ADB-A826-127B14663BD7}" srcOrd="7" destOrd="0" presId="urn:microsoft.com/office/officeart/2008/layout/VerticalCurvedList"/>
    <dgm:cxn modelId="{F9DE83B8-A114-4B83-8607-AF4C201C5A68}" type="presParOf" srcId="{9BA12A37-74E1-445C-A3E2-5BEB055754AE}" destId="{B38FFBD5-0DD6-433D-97E3-CDF7231BA6EE}" srcOrd="8" destOrd="0" presId="urn:microsoft.com/office/officeart/2008/layout/VerticalCurvedList"/>
    <dgm:cxn modelId="{5C919BA1-24FE-4377-A64B-FD2244252CE7}" type="presParOf" srcId="{B38FFBD5-0DD6-433D-97E3-CDF7231BA6EE}" destId="{7F8E6CD2-54A9-4FBC-BE1D-8C98DA931A89}" srcOrd="0" destOrd="0" presId="urn:microsoft.com/office/officeart/2008/layout/VerticalCurvedList"/>
  </dgm:cxnLst>
  <dgm:bg>
    <a:noFill/>
  </dgm:bg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DE1E3B-EB6F-4446-BC9C-CBFB9BE02B40}">
      <dsp:nvSpPr>
        <dsp:cNvPr id="0" name=""/>
        <dsp:cNvSpPr/>
      </dsp:nvSpPr>
      <dsp:spPr>
        <a:xfrm>
          <a:off x="-2957414" y="-455552"/>
          <a:ext cx="3528271" cy="3528271"/>
        </a:xfrm>
        <a:prstGeom prst="blockArc">
          <a:avLst>
            <a:gd name="adj1" fmla="val 18900000"/>
            <a:gd name="adj2" fmla="val 2700000"/>
            <a:gd name="adj3" fmla="val 612"/>
          </a:avLst>
        </a:pr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C1C5D2-CE70-4E55-BC80-3CC3DB450AE3}">
      <dsp:nvSpPr>
        <dsp:cNvPr id="0" name=""/>
        <dsp:cNvSpPr/>
      </dsp:nvSpPr>
      <dsp:spPr>
        <a:xfrm>
          <a:off x="299521" y="201207"/>
          <a:ext cx="3892925" cy="402624"/>
        </a:xfrm>
        <a:prstGeom prst="rect">
          <a:avLst/>
        </a:prstGeom>
        <a:solidFill>
          <a:srgbClr val="1F1F1F"/>
        </a:solidFill>
        <a:ln w="12700" cap="flat" cmpd="sng" algn="ctr">
          <a:solidFill>
            <a:schemeClr val="bg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kern="1200" dirty="0">
              <a:latin typeface="Consolas" panose="020B0609020204030204" pitchFamily="49" charset="0"/>
            </a:rPr>
            <a:t>https://github.com/ademakkus/</a:t>
          </a:r>
        </a:p>
      </dsp:txBody>
      <dsp:txXfrm>
        <a:off x="299521" y="201207"/>
        <a:ext cx="3892925" cy="402624"/>
      </dsp:txXfrm>
    </dsp:sp>
    <dsp:sp modelId="{0ED411EF-7A25-49A7-B760-D9E20D138F7B}">
      <dsp:nvSpPr>
        <dsp:cNvPr id="0" name=""/>
        <dsp:cNvSpPr/>
      </dsp:nvSpPr>
      <dsp:spPr>
        <a:xfrm>
          <a:off x="47880" y="150879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A7D118-81F3-4423-9497-33944A45E52B}">
      <dsp:nvSpPr>
        <dsp:cNvPr id="0" name=""/>
        <dsp:cNvSpPr/>
      </dsp:nvSpPr>
      <dsp:spPr>
        <a:xfrm>
          <a:off x="530355" y="805249"/>
          <a:ext cx="3662091" cy="402624"/>
        </a:xfrm>
        <a:prstGeom prst="rect">
          <a:avLst/>
        </a:prstGeom>
        <a:solidFill>
          <a:srgbClr val="044570"/>
        </a:solidFill>
        <a:ln w="19050" cap="flat" cmpd="sng" algn="ctr">
          <a:solidFill>
            <a:schemeClr val="accent4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2"/>
            </a:rPr>
            <a:t>https://www.linkedin.com/in/ademakkus/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805249"/>
        <a:ext cx="3662091" cy="402624"/>
      </dsp:txXfrm>
    </dsp:sp>
    <dsp:sp modelId="{4C716AB8-6D48-4521-9660-436EC34F0333}">
      <dsp:nvSpPr>
        <dsp:cNvPr id="0" name=""/>
        <dsp:cNvSpPr/>
      </dsp:nvSpPr>
      <dsp:spPr>
        <a:xfrm>
          <a:off x="278714" y="754921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441124"/>
              <a:satOff val="497"/>
              <a:lumOff val="117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890026-4A13-4C08-85E2-BCD62658304C}">
      <dsp:nvSpPr>
        <dsp:cNvPr id="0" name=""/>
        <dsp:cNvSpPr/>
      </dsp:nvSpPr>
      <dsp:spPr>
        <a:xfrm>
          <a:off x="530355" y="1409291"/>
          <a:ext cx="3662091" cy="402624"/>
        </a:xfrm>
        <a:prstGeom prst="rect">
          <a:avLst/>
        </a:prstGeom>
        <a:solidFill>
          <a:srgbClr val="B40049"/>
        </a:solidFill>
        <a:ln w="12700" cap="rnd" cmpd="sng" algn="ctr">
          <a:solidFill>
            <a:srgbClr val="FFCCCC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b="0" i="1" u="none" kern="1200" dirty="0">
              <a:latin typeface="Consolas" panose="020B0609020204030204" pitchFamily="49" charset="0"/>
              <a:hlinkClick xmlns:r="http://schemas.openxmlformats.org/officeDocument/2006/relationships" r:id="rId4"/>
            </a:rPr>
            <a:t>https://www.instagram.com/akkusadem19/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530355" y="1409291"/>
        <a:ext cx="3662091" cy="402624"/>
      </dsp:txXfrm>
    </dsp:sp>
    <dsp:sp modelId="{14CE5A8D-8EEE-4F7F-A6A0-322622A8667F}">
      <dsp:nvSpPr>
        <dsp:cNvPr id="0" name=""/>
        <dsp:cNvSpPr/>
      </dsp:nvSpPr>
      <dsp:spPr>
        <a:xfrm>
          <a:off x="278714" y="1358963"/>
          <a:ext cx="503281" cy="503281"/>
        </a:xfrm>
        <a:prstGeom prst="ellipse">
          <a:avLst/>
        </a:prstGeom>
        <a:blipFill dpi="0" rotWithShape="1"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882249"/>
              <a:satOff val="995"/>
              <a:lumOff val="235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45EF0F-7398-4ADB-A826-127B14663BD7}">
      <dsp:nvSpPr>
        <dsp:cNvPr id="0" name=""/>
        <dsp:cNvSpPr/>
      </dsp:nvSpPr>
      <dsp:spPr>
        <a:xfrm>
          <a:off x="299521" y="2013333"/>
          <a:ext cx="3892925" cy="402624"/>
        </a:xfrm>
        <a:prstGeom prst="rect">
          <a:avLst/>
        </a:prstGeom>
        <a:solidFill>
          <a:srgbClr val="38558D"/>
        </a:solidFill>
        <a:ln w="12700" cap="flat" cmpd="sng" algn="ctr">
          <a:solidFill>
            <a:schemeClr val="accent1">
              <a:lumMod val="60000"/>
              <a:lumOff val="4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19583" tIns="30480" rIns="30480" bIns="3048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tr-TR" sz="1200" i="1" kern="1200" dirty="0">
              <a:latin typeface="Consolas" panose="020B0609020204030204" pitchFamily="49" charset="0"/>
              <a:hlinkClick xmlns:r="http://schemas.openxmlformats.org/officeDocument/2006/relationships" r:id="rId6"/>
            </a:rPr>
            <a:t>https://www.facebook.com/akkusadem19</a:t>
          </a:r>
          <a:endParaRPr lang="tr-TR" sz="1200" b="0" i="1" u="none" kern="1200" dirty="0">
            <a:latin typeface="Consolas" panose="020B0609020204030204" pitchFamily="49" charset="0"/>
          </a:endParaRPr>
        </a:p>
      </dsp:txBody>
      <dsp:txXfrm>
        <a:off x="299521" y="2013333"/>
        <a:ext cx="3892925" cy="402624"/>
      </dsp:txXfrm>
    </dsp:sp>
    <dsp:sp modelId="{7F8E6CD2-54A9-4FBC-BE1D-8C98DA931A89}">
      <dsp:nvSpPr>
        <dsp:cNvPr id="0" name=""/>
        <dsp:cNvSpPr/>
      </dsp:nvSpPr>
      <dsp:spPr>
        <a:xfrm>
          <a:off x="47880" y="1963005"/>
          <a:ext cx="503281" cy="503281"/>
        </a:xfrm>
        <a:prstGeom prst="ellipse">
          <a:avLst/>
        </a:prstGeom>
        <a:blipFill dpi="0" rotWithShape="0">
          <a:blip xmlns:r="http://schemas.openxmlformats.org/officeDocument/2006/relationships"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a:blipFill>
        <a:ln w="12700" cap="flat" cmpd="sng" algn="ctr">
          <a:solidFill>
            <a:schemeClr val="accent2">
              <a:hueOff val="-1323373"/>
              <a:satOff val="1492"/>
              <a:lumOff val="353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aşlık Slaydı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Bölüm Üst Bilgisi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tr-TR"/>
              <a:t>Resim eklemek için simgeye tıklayın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1/27/2020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FB34689F-2E1E-43E7-A2C6-CE856E43BC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DEPO VE LOKASYON TANIMLARI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id="{3AEE0DC0-D7C7-492C-B176-41968FF7F6B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tr-TR" dirty="0"/>
              <a:t>ADEM AKKUŞ</a:t>
            </a:r>
          </a:p>
          <a:p>
            <a:r>
              <a:rPr lang="tr-TR" dirty="0"/>
              <a:t>Bilişim Teknolojileri Öğretmeni</a:t>
            </a:r>
          </a:p>
        </p:txBody>
      </p:sp>
      <p:graphicFrame>
        <p:nvGraphicFramePr>
          <p:cNvPr id="5" name="Diyagram 4">
            <a:extLst>
              <a:ext uri="{FF2B5EF4-FFF2-40B4-BE49-F238E27FC236}">
                <a16:creationId xmlns:a16="http://schemas.microsoft.com/office/drawing/2014/main" id="{D066B777-CBEB-4606-9EBE-D3A0884D29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53932742"/>
              </p:ext>
            </p:extLst>
          </p:nvPr>
        </p:nvGraphicFramePr>
        <p:xfrm>
          <a:off x="7850516" y="4410627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971825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id="{6796451C-286E-41AD-8C3D-18F37EF5B5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8" name="Başlık 7">
            <a:extLst>
              <a:ext uri="{FF2B5EF4-FFF2-40B4-BE49-F238E27FC236}">
                <a16:creationId xmlns:a16="http://schemas.microsoft.com/office/drawing/2014/main" id="{DC899032-5AA8-4105-B314-4EA565B48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/>
          </a:p>
        </p:txBody>
      </p:sp>
      <p:graphicFrame>
        <p:nvGraphicFramePr>
          <p:cNvPr id="9" name="Diyagram 8">
            <a:extLst>
              <a:ext uri="{FF2B5EF4-FFF2-40B4-BE49-F238E27FC236}">
                <a16:creationId xmlns:a16="http://schemas.microsoft.com/office/drawing/2014/main" id="{CC3CBC51-DA28-4D9A-8E8F-9F64DC4B8D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40599024"/>
              </p:ext>
            </p:extLst>
          </p:nvPr>
        </p:nvGraphicFramePr>
        <p:xfrm>
          <a:off x="3564843" y="3136009"/>
          <a:ext cx="4224782" cy="261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124390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DEPO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286309"/>
            <a:ext cx="10760186" cy="1412930"/>
          </a:xfrm>
        </p:spPr>
        <p:txBody>
          <a:bodyPr/>
          <a:lstStyle/>
          <a:p>
            <a:pPr algn="just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Depo modülünü kullanabilmeniz için öncelikle depo kaydı oluşturmanız gerekmektedir. 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 rotWithShape="1">
          <a:blip r:embed="rId2"/>
          <a:srcRect t="5756"/>
          <a:stretch/>
        </p:blipFill>
        <p:spPr>
          <a:xfrm>
            <a:off x="345597" y="1878116"/>
            <a:ext cx="4626931" cy="2702676"/>
          </a:xfrm>
          <a:prstGeom prst="rect">
            <a:avLst/>
          </a:prstGeom>
        </p:spPr>
      </p:pic>
      <p:grpSp>
        <p:nvGrpSpPr>
          <p:cNvPr id="9" name="Grup 8"/>
          <p:cNvGrpSpPr/>
          <p:nvPr/>
        </p:nvGrpSpPr>
        <p:grpSpPr>
          <a:xfrm>
            <a:off x="5055032" y="1714500"/>
            <a:ext cx="6498060" cy="4334608"/>
            <a:chOff x="4598377" y="2471573"/>
            <a:chExt cx="4765431" cy="2725802"/>
          </a:xfrm>
        </p:grpSpPr>
        <p:pic>
          <p:nvPicPr>
            <p:cNvPr id="10" name="Resim 9"/>
            <p:cNvPicPr>
              <a:picLocks noChangeAspect="1"/>
            </p:cNvPicPr>
            <p:nvPr/>
          </p:nvPicPr>
          <p:blipFill rotWithShape="1">
            <a:blip r:embed="rId3"/>
            <a:srcRect l="40677" t="4914" r="6652"/>
            <a:stretch/>
          </p:blipFill>
          <p:spPr>
            <a:xfrm>
              <a:off x="4598377" y="2471573"/>
              <a:ext cx="4765431" cy="2725802"/>
            </a:xfrm>
            <a:prstGeom prst="rect">
              <a:avLst/>
            </a:prstGeom>
          </p:spPr>
        </p:pic>
        <p:sp>
          <p:nvSpPr>
            <p:cNvPr id="11" name="Yuvarlatılmış Dikdörtgen 10"/>
            <p:cNvSpPr/>
            <p:nvPr/>
          </p:nvSpPr>
          <p:spPr>
            <a:xfrm>
              <a:off x="4712677" y="3059723"/>
              <a:ext cx="888023" cy="738554"/>
            </a:xfrm>
            <a:prstGeom prst="roundRect">
              <a:avLst/>
            </a:prstGeom>
            <a:solidFill>
              <a:srgbClr val="FF3300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12" name="Yuvarlatılmış Dikdörtgen 11"/>
            <p:cNvSpPr/>
            <p:nvPr/>
          </p:nvSpPr>
          <p:spPr>
            <a:xfrm>
              <a:off x="5776545" y="3059723"/>
              <a:ext cx="1116623" cy="738554"/>
            </a:xfrm>
            <a:prstGeom prst="roundRect">
              <a:avLst/>
            </a:prstGeom>
            <a:solidFill>
              <a:srgbClr val="FF3300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899772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DEPO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8991" y="1286308"/>
            <a:ext cx="5349587" cy="2319337"/>
          </a:xfrm>
        </p:spPr>
        <p:txBody>
          <a:bodyPr/>
          <a:lstStyle/>
          <a:p>
            <a:pPr algn="just"/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 Kullanmakta olduğunuz depolarınızın adını, depo yetkilisini ve diğer bilgilerini yazdıktan sonra 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“Kaydet” 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butonuna basarak kaydı tamamlayabilirsiniz.</a:t>
            </a:r>
          </a:p>
        </p:txBody>
      </p:sp>
      <p:grpSp>
        <p:nvGrpSpPr>
          <p:cNvPr id="6" name="Grup 5">
            <a:extLst>
              <a:ext uri="{FF2B5EF4-FFF2-40B4-BE49-F238E27FC236}">
                <a16:creationId xmlns:a16="http://schemas.microsoft.com/office/drawing/2014/main" id="{6914AD8F-6E73-4180-B02D-659C26438E70}"/>
              </a:ext>
            </a:extLst>
          </p:cNvPr>
          <p:cNvGrpSpPr/>
          <p:nvPr/>
        </p:nvGrpSpPr>
        <p:grpSpPr>
          <a:xfrm>
            <a:off x="5842754" y="1116623"/>
            <a:ext cx="5877391" cy="3462244"/>
            <a:chOff x="5754832" y="1228206"/>
            <a:chExt cx="5981700" cy="4123112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006F4677-A377-4D64-A0F2-4C50AA673E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54832" y="1228206"/>
              <a:ext cx="5981700" cy="40481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Dikdörtgen: Köşeleri Yuvarlatılmış 4">
              <a:extLst>
                <a:ext uri="{FF2B5EF4-FFF2-40B4-BE49-F238E27FC236}">
                  <a16:creationId xmlns:a16="http://schemas.microsoft.com/office/drawing/2014/main" id="{3489B3A5-4437-404D-A3A5-54023AB3F8D2}"/>
                </a:ext>
              </a:extLst>
            </p:cNvPr>
            <p:cNvSpPr/>
            <p:nvPr/>
          </p:nvSpPr>
          <p:spPr>
            <a:xfrm>
              <a:off x="9237518" y="4852555"/>
              <a:ext cx="654627" cy="498763"/>
            </a:xfrm>
            <a:prstGeom prst="roundRect">
              <a:avLst/>
            </a:prstGeom>
            <a:solidFill>
              <a:srgbClr val="FF0000">
                <a:alpha val="3098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9103279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DEPO TANIMLARI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6F4677-A377-4D64-A0F2-4C50AA673E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939"/>
          <a:stretch/>
        </p:blipFill>
        <p:spPr bwMode="auto">
          <a:xfrm>
            <a:off x="3603914" y="1002941"/>
            <a:ext cx="5981700" cy="31534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Resim 3">
            <a:extLst>
              <a:ext uri="{FF2B5EF4-FFF2-40B4-BE49-F238E27FC236}">
                <a16:creationId xmlns:a16="http://schemas.microsoft.com/office/drawing/2014/main" id="{0E16304C-2694-4974-98E4-012EB5A657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291" y="4360642"/>
            <a:ext cx="10723418" cy="206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6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LOKASYON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933017"/>
            <a:ext cx="11651673" cy="2319337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Yönetimi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modülü, işletmede büyük depolar kullanılıyor ise belli bir depo içerisinde ürünlerin bulunduğu konumları takip etmek ve bu konumlara ürün giriş çıkışı yapmak amacıyla kullanılmaktadır. Belli bir depo içerisindeki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lokasyonlar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ve alt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lokasyonlar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tanımlanarak deponun krokisi eklenebilir ve depo içerisindeki bölümler kroki üzerinde işaretlenebilir. Bu şekilde konumları görsel takip imkanı da sağlanmış olmaktadır.</a:t>
            </a:r>
          </a:p>
        </p:txBody>
      </p:sp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356" y="2740232"/>
            <a:ext cx="3533333" cy="2457143"/>
          </a:xfrm>
          <a:prstGeom prst="rect">
            <a:avLst/>
          </a:prstGeom>
        </p:spPr>
      </p:pic>
      <p:grpSp>
        <p:nvGrpSpPr>
          <p:cNvPr id="7" name="Grup 6"/>
          <p:cNvGrpSpPr/>
          <p:nvPr/>
        </p:nvGrpSpPr>
        <p:grpSpPr>
          <a:xfrm>
            <a:off x="4369777" y="2605902"/>
            <a:ext cx="4765431" cy="2725802"/>
            <a:chOff x="4598377" y="2471573"/>
            <a:chExt cx="4765431" cy="2725802"/>
          </a:xfrm>
        </p:grpSpPr>
        <p:pic>
          <p:nvPicPr>
            <p:cNvPr id="5" name="Resim 4"/>
            <p:cNvPicPr>
              <a:picLocks noChangeAspect="1"/>
            </p:cNvPicPr>
            <p:nvPr/>
          </p:nvPicPr>
          <p:blipFill rotWithShape="1">
            <a:blip r:embed="rId3"/>
            <a:srcRect l="40677" t="4914" r="6652"/>
            <a:stretch/>
          </p:blipFill>
          <p:spPr>
            <a:xfrm>
              <a:off x="4598377" y="2471573"/>
              <a:ext cx="4765431" cy="2725802"/>
            </a:xfrm>
            <a:prstGeom prst="rect">
              <a:avLst/>
            </a:prstGeom>
          </p:spPr>
        </p:pic>
        <p:sp>
          <p:nvSpPr>
            <p:cNvPr id="6" name="Yuvarlatılmış Dikdörtgen 5"/>
            <p:cNvSpPr/>
            <p:nvPr/>
          </p:nvSpPr>
          <p:spPr>
            <a:xfrm>
              <a:off x="4712677" y="3059723"/>
              <a:ext cx="888023" cy="738554"/>
            </a:xfrm>
            <a:prstGeom prst="roundRect">
              <a:avLst/>
            </a:prstGeom>
            <a:solidFill>
              <a:srgbClr val="FF3300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8" name="Yuvarlatılmış Dikdörtgen 7"/>
            <p:cNvSpPr/>
            <p:nvPr/>
          </p:nvSpPr>
          <p:spPr>
            <a:xfrm>
              <a:off x="5776545" y="3059723"/>
              <a:ext cx="1116623" cy="738554"/>
            </a:xfrm>
            <a:prstGeom prst="roundRect">
              <a:avLst/>
            </a:prstGeom>
            <a:solidFill>
              <a:srgbClr val="FF3300">
                <a:alpha val="27059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28916331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LOKASYON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933018"/>
            <a:ext cx="11793683" cy="101164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tr-TR" b="1" dirty="0">
                <a:solidFill>
                  <a:srgbClr val="002060"/>
                </a:solidFill>
              </a:rPr>
              <a:t>Alt 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Ekle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butonuna basarak koridor tanımını veya deponuza ait tanımlamak istediğiniz alt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kodunu ve tanımını yazarak kaydedebilirsiniz.</a:t>
            </a:r>
          </a:p>
          <a:p>
            <a:pPr marL="0" indent="0" algn="just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“</a:t>
            </a:r>
            <a:r>
              <a:rPr lang="tr-TR" b="1" dirty="0">
                <a:solidFill>
                  <a:srgbClr val="002060"/>
                </a:solidFill>
              </a:rPr>
              <a:t>Konum Belirle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alanından deponuzun krokisi üzerinde kaydetmiş olduğunuz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mevkiyi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belirleyebilirsiniz. Depolarınızda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bulunaüst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koridor ve bu koridorlara bağlı olan rafları ekleyerek deponuzun yapısına uygun bir ağaç oluşturabilirsiniz.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E2651D2-DA5D-4F7E-98E1-4BF348AEC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17373" y="2389908"/>
            <a:ext cx="4094018" cy="4021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67547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LOKASYON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933018"/>
            <a:ext cx="11793683" cy="101164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Yönetimi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modülü, programda “</a:t>
            </a:r>
            <a:r>
              <a:rPr lang="tr-TR" b="1" dirty="0">
                <a:solidFill>
                  <a:srgbClr val="002060"/>
                </a:solidFill>
              </a:rPr>
              <a:t>Depo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modülü içerisinde görülecektir. Bu modülü kullanabilmek için öncelikle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Tanımları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kısmından depodaki bölümler tanımlanmalıdır.</a:t>
            </a:r>
          </a:p>
        </p:txBody>
      </p:sp>
      <p:grpSp>
        <p:nvGrpSpPr>
          <p:cNvPr id="5" name="Grup 4">
            <a:extLst>
              <a:ext uri="{FF2B5EF4-FFF2-40B4-BE49-F238E27FC236}">
                <a16:creationId xmlns:a16="http://schemas.microsoft.com/office/drawing/2014/main" id="{E57F83E0-9603-49DC-9C43-27649081582E}"/>
              </a:ext>
            </a:extLst>
          </p:cNvPr>
          <p:cNvGrpSpPr/>
          <p:nvPr/>
        </p:nvGrpSpPr>
        <p:grpSpPr>
          <a:xfrm>
            <a:off x="3963699" y="1606605"/>
            <a:ext cx="4452937" cy="4895939"/>
            <a:chOff x="3963699" y="1606605"/>
            <a:chExt cx="4452937" cy="4895939"/>
          </a:xfrm>
        </p:grpSpPr>
        <p:pic>
          <p:nvPicPr>
            <p:cNvPr id="4098" name="Picture 2">
              <a:extLst>
                <a:ext uri="{FF2B5EF4-FFF2-40B4-BE49-F238E27FC236}">
                  <a16:creationId xmlns:a16="http://schemas.microsoft.com/office/drawing/2014/main" id="{4E5B04FA-1C2B-4FD8-B392-35FF4AA014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63699" y="1606605"/>
              <a:ext cx="4452937" cy="48959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Dikdörtgen: Köşeleri Yuvarlatılmış 3">
              <a:extLst>
                <a:ext uri="{FF2B5EF4-FFF2-40B4-BE49-F238E27FC236}">
                  <a16:creationId xmlns:a16="http://schemas.microsoft.com/office/drawing/2014/main" id="{6C82221E-32E1-404C-8694-0616C01EB7A0}"/>
                </a:ext>
              </a:extLst>
            </p:cNvPr>
            <p:cNvSpPr/>
            <p:nvPr/>
          </p:nvSpPr>
          <p:spPr>
            <a:xfrm>
              <a:off x="7148944" y="2182091"/>
              <a:ext cx="436419" cy="479018"/>
            </a:xfrm>
            <a:prstGeom prst="round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  <p:sp>
          <p:nvSpPr>
            <p:cNvPr id="7" name="Dikdörtgen: Köşeleri Yuvarlatılmış 6">
              <a:extLst>
                <a:ext uri="{FF2B5EF4-FFF2-40B4-BE49-F238E27FC236}">
                  <a16:creationId xmlns:a16="http://schemas.microsoft.com/office/drawing/2014/main" id="{A2A89F5B-A589-435D-81AB-538EA8908FCE}"/>
                </a:ext>
              </a:extLst>
            </p:cNvPr>
            <p:cNvSpPr/>
            <p:nvPr/>
          </p:nvSpPr>
          <p:spPr>
            <a:xfrm>
              <a:off x="4572000" y="5924982"/>
              <a:ext cx="1524000" cy="288783"/>
            </a:xfrm>
            <a:prstGeom prst="roundRect">
              <a:avLst/>
            </a:prstGeom>
            <a:solidFill>
              <a:srgbClr val="FF00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tr-TR"/>
            </a:p>
          </p:txBody>
        </p:sp>
      </p:grpSp>
    </p:spTree>
    <p:extLst>
      <p:ext uri="{BB962C8B-B14F-4D97-AF65-F5344CB8AC3E}">
        <p14:creationId xmlns:p14="http://schemas.microsoft.com/office/powerpoint/2010/main" val="1811094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LOKASYON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472" y="933018"/>
            <a:ext cx="11793683" cy="10116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Yine “</a:t>
            </a:r>
            <a:r>
              <a:rPr lang="tr-TR" b="1" dirty="0" err="1">
                <a:solidFill>
                  <a:schemeClr val="tx2">
                    <a:lumMod val="75000"/>
                  </a:schemeClr>
                </a:solidFill>
              </a:rPr>
              <a:t>Lokasyon</a:t>
            </a:r>
            <a:r>
              <a:rPr lang="tr-TR" b="1" dirty="0">
                <a:solidFill>
                  <a:schemeClr val="tx2">
                    <a:lumMod val="75000"/>
                  </a:schemeClr>
                </a:solidFill>
              </a:rPr>
              <a:t> Tanımları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penceresinde ilgili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lokasyonun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üzerine tıklayıp alttan “Konum Belirle” butonuna tıklayarak seçilen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lokasyonun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kroki üzerindeki konumunu işaretleyebilirsiniz.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9C84A143-81D1-423D-AB1E-809F1DFE2A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10" b="12618"/>
          <a:stretch/>
        </p:blipFill>
        <p:spPr bwMode="auto">
          <a:xfrm>
            <a:off x="4219576" y="2239105"/>
            <a:ext cx="4768560" cy="41425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9581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id="{682B8B24-A022-4667-8EE2-98C309C934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16567"/>
            <a:ext cx="10058400" cy="1011639"/>
          </a:xfrm>
        </p:spPr>
        <p:txBody>
          <a:bodyPr/>
          <a:lstStyle/>
          <a:p>
            <a:pPr algn="ctr"/>
            <a:r>
              <a:rPr lang="tr-TR" dirty="0">
                <a:solidFill>
                  <a:schemeClr val="tx2">
                    <a:lumMod val="50000"/>
                  </a:schemeClr>
                </a:solidFill>
              </a:rPr>
              <a:t>LOKASYON TANIMLARI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id="{0B1185A3-6531-4FD5-8B99-2A24815D7B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2676" y="922625"/>
            <a:ext cx="11793683" cy="155690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Hareket Girişi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kısmından, tanımladığınız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lokasyonlara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ürün girişi ya da çıkışı yapabilirsiniz.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Hareket Girişi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kısmına girildiğinde önce ilgili stok seçilmelidir. Sonrasında gelen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Listesi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penceresinden girişin ya da çıkışın yapılacağı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lokasyon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seçilmelidir. Gelen “</a:t>
            </a:r>
            <a:r>
              <a:rPr lang="tr-TR" b="1" dirty="0" err="1">
                <a:solidFill>
                  <a:srgbClr val="002060"/>
                </a:solidFill>
              </a:rPr>
              <a:t>Lokasyon</a:t>
            </a:r>
            <a:r>
              <a:rPr lang="tr-TR" b="1" dirty="0">
                <a:solidFill>
                  <a:srgbClr val="002060"/>
                </a:solidFill>
              </a:rPr>
              <a:t> Hareket Girişi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penceresindeki “Miktarı” alanına miktar yazılır, “İşlem Türü” kısmından “</a:t>
            </a:r>
            <a:r>
              <a:rPr lang="tr-TR" b="1" dirty="0">
                <a:solidFill>
                  <a:srgbClr val="002060"/>
                </a:solidFill>
              </a:rPr>
              <a:t>Giriş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ya da “</a:t>
            </a:r>
            <a:r>
              <a:rPr lang="tr-TR" b="1" dirty="0">
                <a:solidFill>
                  <a:srgbClr val="002060"/>
                </a:solidFill>
              </a:rPr>
              <a:t>Çıkış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” seçilerek kaydedilir. İşlem, bir evrak ile yapılıyorsa “Evrak No” alanına o </a:t>
            </a:r>
            <a:r>
              <a:rPr lang="tr-TR" dirty="0" err="1">
                <a:solidFill>
                  <a:schemeClr val="tx2">
                    <a:lumMod val="75000"/>
                  </a:schemeClr>
                </a:solidFill>
              </a:rPr>
              <a:t>evrağın</a:t>
            </a:r>
            <a:r>
              <a:rPr lang="tr-TR" dirty="0">
                <a:solidFill>
                  <a:schemeClr val="tx2">
                    <a:lumMod val="75000"/>
                  </a:schemeClr>
                </a:solidFill>
              </a:rPr>
              <a:t> numarası yazılabilir.</a:t>
            </a:r>
          </a:p>
        </p:txBody>
      </p:sp>
      <p:pic>
        <p:nvPicPr>
          <p:cNvPr id="4" name="Resim 3">
            <a:extLst>
              <a:ext uri="{FF2B5EF4-FFF2-40B4-BE49-F238E27FC236}">
                <a16:creationId xmlns:a16="http://schemas.microsoft.com/office/drawing/2014/main" id="{3CFEE8A2-C0A6-462D-BF25-000B5204A1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3404" y="2479530"/>
            <a:ext cx="6372225" cy="3914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87999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bu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TM03457510[[fn=Sabun]]</Template>
  <TotalTime>27</TotalTime>
  <Words>392</Words>
  <Application>Microsoft Office PowerPoint</Application>
  <PresentationFormat>Geniş ekran</PresentationFormat>
  <Paragraphs>27</Paragraphs>
  <Slides>10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3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4" baseType="lpstr">
      <vt:lpstr>Century Gothic</vt:lpstr>
      <vt:lpstr>Consolas</vt:lpstr>
      <vt:lpstr>Garamond</vt:lpstr>
      <vt:lpstr>Sabun</vt:lpstr>
      <vt:lpstr>DEPO VE LOKASYON TANIMLARI</vt:lpstr>
      <vt:lpstr>DEPO TANIMLARI</vt:lpstr>
      <vt:lpstr>DEPO TANIMLARI</vt:lpstr>
      <vt:lpstr>DEPO TANIMLARI</vt:lpstr>
      <vt:lpstr>LOKASYON TANIMLARI</vt:lpstr>
      <vt:lpstr>LOKASYON TANIMLARI</vt:lpstr>
      <vt:lpstr>LOKASYON TANIMLARI</vt:lpstr>
      <vt:lpstr>LOKASYON TANIMLARI</vt:lpstr>
      <vt:lpstr>LOKASYON TANIMLARI</vt:lpstr>
      <vt:lpstr>PowerPoint Sunusu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DEPO VE LOKASYON TANIMLARI</dc:title>
  <dc:creator>ERP_W01_D03 DEPOVE LOKASYON TANIMLARI</dc:creator>
  <cp:keywords>ERP_W01_D03 DEPOVE LOKASYON TANIMLARI</cp:keywords>
  <cp:lastModifiedBy>mypc</cp:lastModifiedBy>
  <cp:revision>6</cp:revision>
  <dcterms:created xsi:type="dcterms:W3CDTF">2020-01-14T10:12:04Z</dcterms:created>
  <dcterms:modified xsi:type="dcterms:W3CDTF">2020-01-27T07:16:13Z</dcterms:modified>
</cp:coreProperties>
</file>