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64" r:id="rId3"/>
    <p:sldId id="265" r:id="rId4"/>
    <p:sldId id="266" r:id="rId5"/>
    <p:sldId id="267" r:id="rId6"/>
    <p:sldId id="268" r:id="rId7"/>
    <p:sldId id="269" r:id="rId8"/>
    <p:sldId id="271" r:id="rId9"/>
    <p:sldId id="272" r:id="rId10"/>
    <p:sldId id="273" r:id="rId11"/>
    <p:sldId id="274" r:id="rId12"/>
    <p:sldId id="275" r:id="rId13"/>
    <p:sldId id="276" r:id="rId14"/>
    <p:sldId id="277" r:id="rId15"/>
    <p:sldId id="278" r:id="rId16"/>
    <p:sldId id="282" r:id="rId17"/>
    <p:sldId id="263" r:id="rId18"/>
    <p:sldId id="262" r:id="rId19"/>
    <p:sldId id="279" r:id="rId20"/>
    <p:sldId id="281" r:id="rId21"/>
    <p:sldId id="280" r:id="rId22"/>
    <p:sldId id="283" r:id="rId23"/>
    <p:sldId id="284" r:id="rId24"/>
    <p:sldId id="286" r:id="rId25"/>
    <p:sldId id="285" r:id="rId26"/>
    <p:sldId id="287" r:id="rId27"/>
    <p:sldId id="261" r:id="rId28"/>
    <p:sldId id="257" r:id="rId29"/>
    <p:sldId id="258" r:id="rId30"/>
    <p:sldId id="259" r:id="rId31"/>
    <p:sldId id="260"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E42"/>
    <a:srgbClr val="86132E"/>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bg1"/>
          </a:solidFill>
          <a:prstDash val="solid"/>
        </a:ln>
      </dgm:spPr>
      <dgm:t>
        <a:bodyPr/>
        <a:lstStyle/>
        <a:p>
          <a:r>
            <a:rPr lang="tr-TR" sz="1200" b="0" i="1" dirty="0">
              <a:latin typeface="Consolas" panose="020B0609020204030204" pitchFamily="49" charset="0"/>
            </a:rPr>
            <a:t>https://github.com/ademakkus/</a:t>
          </a:r>
        </a:p>
      </dgm:t>
    </dgm:pt>
    <dgm:pt modelId="{F93C6156-0D14-42B1-B680-10F181FCED6F}" type="parTrans" cxnId="{9216BC54-9EAC-4680-B3C1-60526B9D8B16}">
      <dgm:prSet/>
      <dgm:spPr/>
      <dgm:t>
        <a:bodyPr/>
        <a:lstStyle/>
        <a:p>
          <a:endParaRPr lang="tr-TR" sz="900" b="0"/>
        </a:p>
      </dgm:t>
    </dgm:pt>
    <dgm:pt modelId="{8EE13844-E095-4146-8BBC-19B3AC89B12E}" type="sibTrans" cxnId="{9216BC54-9EAC-4680-B3C1-60526B9D8B16}">
      <dgm:prSet/>
      <dgm:spPr/>
      <dgm:t>
        <a:bodyPr/>
        <a:lstStyle/>
        <a:p>
          <a:endParaRPr lang="tr-TR" sz="900" b="0"/>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200" b="0" i="1" u="none" dirty="0">
              <a:latin typeface="Consolas" panose="020B0609020204030204" pitchFamily="49" charset="0"/>
              <a:hlinkClick xmlns:r="http://schemas.openxmlformats.org/officeDocument/2006/relationships" r:id="rId1"/>
            </a:rPr>
            <a:t>https://www.linkedin.com/in/ademakkus/</a:t>
          </a:r>
          <a:endParaRPr lang="tr-TR" sz="1200" b="0" i="1" u="none" dirty="0">
            <a:latin typeface="Consolas" panose="020B0609020204030204" pitchFamily="49" charset="0"/>
          </a:endParaRPr>
        </a:p>
      </dgm:t>
    </dgm:pt>
    <dgm:pt modelId="{36C310D6-6A99-416B-97DA-C639DF5CACEF}" type="parTrans" cxnId="{44D089C9-E720-4F23-AEA1-84E6FA5515A3}">
      <dgm:prSet/>
      <dgm:spPr/>
      <dgm:t>
        <a:bodyPr/>
        <a:lstStyle/>
        <a:p>
          <a:endParaRPr lang="tr-TR" sz="900" b="0"/>
        </a:p>
      </dgm:t>
    </dgm:pt>
    <dgm:pt modelId="{9F43C76D-1778-4230-A276-434781D7D336}" type="sibTrans" cxnId="{44D089C9-E720-4F23-AEA1-84E6FA5515A3}">
      <dgm:prSet/>
      <dgm:spPr/>
      <dgm:t>
        <a:bodyPr/>
        <a:lstStyle/>
        <a:p>
          <a:endParaRPr lang="tr-TR" sz="900" b="0"/>
        </a:p>
      </dgm:t>
    </dgm:pt>
    <dgm:pt modelId="{781B8CAF-C50F-4C25-9706-5F8CC8E8183F}">
      <dgm:prSet phldrT="[Metin]" custT="1"/>
      <dgm:spPr>
        <a:solidFill>
          <a:srgbClr val="B40049"/>
        </a:solidFill>
        <a:ln w="12700" cap="rnd">
          <a:solidFill>
            <a:srgbClr val="FFCCCC"/>
          </a:solidFill>
        </a:ln>
      </dgm:spPr>
      <dgm:t>
        <a:bodyPr/>
        <a:lstStyle/>
        <a:p>
          <a:r>
            <a:rPr lang="tr-TR" sz="1200" b="0" i="1" u="none" dirty="0">
              <a:latin typeface="Consolas" panose="020B0609020204030204" pitchFamily="49" charset="0"/>
              <a:hlinkClick xmlns:r="http://schemas.openxmlformats.org/officeDocument/2006/relationships" r:id="rId2"/>
            </a:rPr>
            <a:t>https://www.instagram.com/akkusadem19/</a:t>
          </a:r>
          <a:endParaRPr lang="tr-TR" sz="1200" b="0" i="1" u="none" dirty="0">
            <a:latin typeface="Consolas" panose="020B0609020204030204" pitchFamily="49" charset="0"/>
          </a:endParaRPr>
        </a:p>
      </dgm:t>
    </dgm:pt>
    <dgm:pt modelId="{92ADF6A9-8B12-4C2E-82E1-B82615104029}" type="parTrans" cxnId="{B177E18B-8D5A-4569-A8C5-0631B3868914}">
      <dgm:prSet/>
      <dgm:spPr/>
      <dgm:t>
        <a:bodyPr/>
        <a:lstStyle/>
        <a:p>
          <a:endParaRPr lang="tr-TR" sz="900" b="0"/>
        </a:p>
      </dgm:t>
    </dgm:pt>
    <dgm:pt modelId="{00716E31-977B-42C7-BECB-30ACD601F8CE}" type="sibTrans" cxnId="{B177E18B-8D5A-4569-A8C5-0631B3868914}">
      <dgm:prSet/>
      <dgm:spPr/>
      <dgm:t>
        <a:bodyPr/>
        <a:lstStyle/>
        <a:p>
          <a:endParaRPr lang="tr-TR" sz="900" b="0"/>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200" i="1" dirty="0">
              <a:latin typeface="Consolas" panose="020B0609020204030204" pitchFamily="49" charset="0"/>
              <a:hlinkClick xmlns:r="http://schemas.openxmlformats.org/officeDocument/2006/relationships" r:id="rId3"/>
            </a:rPr>
            <a:t>https://www.facebook.com/akkusadem19</a:t>
          </a:r>
          <a:endParaRPr lang="tr-TR" sz="1200" b="0" i="1" u="none" dirty="0">
            <a:latin typeface="Consolas" panose="020B0609020204030204" pitchFamily="49" charset="0"/>
          </a:endParaRPr>
        </a:p>
      </dgm:t>
    </dgm:pt>
    <dgm:pt modelId="{196A53C8-75DE-44B9-8CC9-BEDED6BDA69C}" type="parTrans" cxnId="{2AE7E951-19B9-4B1C-A416-1B6068AF8E2A}">
      <dgm:prSet/>
      <dgm:spPr/>
      <dgm:t>
        <a:bodyPr/>
        <a:lstStyle/>
        <a:p>
          <a:endParaRPr lang="tr-TR"/>
        </a:p>
      </dgm:t>
    </dgm:pt>
    <dgm:pt modelId="{54F85CF4-AF0D-4228-97EC-E8D890E6B4A4}" type="sibTrans" cxnId="{2AE7E951-19B9-4B1C-A416-1B6068AF8E2A}">
      <dgm:prSet/>
      <dgm:spPr/>
      <dgm:t>
        <a:bodyPr/>
        <a:lstStyle/>
        <a:p>
          <a:endParaRPr lang="tr-T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bg1"/>
          </a:solidFill>
          <a:prstDash val="solid"/>
        </a:ln>
      </dgm:spPr>
      <dgm:t>
        <a:bodyPr/>
        <a:lstStyle/>
        <a:p>
          <a:r>
            <a:rPr lang="tr-TR" sz="1200" b="0" i="1" dirty="0">
              <a:latin typeface="Consolas" panose="020B0609020204030204" pitchFamily="49" charset="0"/>
            </a:rPr>
            <a:t>https://github.com/ademakkus/</a:t>
          </a:r>
        </a:p>
      </dgm:t>
    </dgm:pt>
    <dgm:pt modelId="{F93C6156-0D14-42B1-B680-10F181FCED6F}" type="parTrans" cxnId="{9216BC54-9EAC-4680-B3C1-60526B9D8B16}">
      <dgm:prSet/>
      <dgm:spPr/>
      <dgm:t>
        <a:bodyPr/>
        <a:lstStyle/>
        <a:p>
          <a:endParaRPr lang="tr-TR" sz="900" b="0"/>
        </a:p>
      </dgm:t>
    </dgm:pt>
    <dgm:pt modelId="{8EE13844-E095-4146-8BBC-19B3AC89B12E}" type="sibTrans" cxnId="{9216BC54-9EAC-4680-B3C1-60526B9D8B16}">
      <dgm:prSet/>
      <dgm:spPr/>
      <dgm:t>
        <a:bodyPr/>
        <a:lstStyle/>
        <a:p>
          <a:endParaRPr lang="tr-TR" sz="900" b="0"/>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200" b="0" i="1" u="none" dirty="0">
              <a:latin typeface="Consolas" panose="020B0609020204030204" pitchFamily="49" charset="0"/>
              <a:hlinkClick xmlns:r="http://schemas.openxmlformats.org/officeDocument/2006/relationships" r:id="rId1"/>
            </a:rPr>
            <a:t>https://www.linkedin.com/in/ademakkus/</a:t>
          </a:r>
          <a:endParaRPr lang="tr-TR" sz="1200" b="0" i="1" u="none" dirty="0">
            <a:latin typeface="Consolas" panose="020B0609020204030204" pitchFamily="49" charset="0"/>
          </a:endParaRPr>
        </a:p>
      </dgm:t>
    </dgm:pt>
    <dgm:pt modelId="{36C310D6-6A99-416B-97DA-C639DF5CACEF}" type="parTrans" cxnId="{44D089C9-E720-4F23-AEA1-84E6FA5515A3}">
      <dgm:prSet/>
      <dgm:spPr/>
      <dgm:t>
        <a:bodyPr/>
        <a:lstStyle/>
        <a:p>
          <a:endParaRPr lang="tr-TR" sz="900" b="0"/>
        </a:p>
      </dgm:t>
    </dgm:pt>
    <dgm:pt modelId="{9F43C76D-1778-4230-A276-434781D7D336}" type="sibTrans" cxnId="{44D089C9-E720-4F23-AEA1-84E6FA5515A3}">
      <dgm:prSet/>
      <dgm:spPr/>
      <dgm:t>
        <a:bodyPr/>
        <a:lstStyle/>
        <a:p>
          <a:endParaRPr lang="tr-TR" sz="900" b="0"/>
        </a:p>
      </dgm:t>
    </dgm:pt>
    <dgm:pt modelId="{781B8CAF-C50F-4C25-9706-5F8CC8E8183F}">
      <dgm:prSet phldrT="[Metin]" custT="1"/>
      <dgm:spPr>
        <a:solidFill>
          <a:srgbClr val="B40049"/>
        </a:solidFill>
        <a:ln w="12700" cap="rnd">
          <a:solidFill>
            <a:srgbClr val="FFCCCC"/>
          </a:solidFill>
        </a:ln>
      </dgm:spPr>
      <dgm:t>
        <a:bodyPr/>
        <a:lstStyle/>
        <a:p>
          <a:r>
            <a:rPr lang="tr-TR" sz="1200" b="0" i="1" u="none" dirty="0">
              <a:latin typeface="Consolas" panose="020B0609020204030204" pitchFamily="49" charset="0"/>
              <a:hlinkClick xmlns:r="http://schemas.openxmlformats.org/officeDocument/2006/relationships" r:id="rId2"/>
            </a:rPr>
            <a:t>https://www.instagram.com/akkusadem19/</a:t>
          </a:r>
          <a:endParaRPr lang="tr-TR" sz="1200" b="0" i="1" u="none" dirty="0">
            <a:latin typeface="Consolas" panose="020B0609020204030204" pitchFamily="49" charset="0"/>
          </a:endParaRPr>
        </a:p>
      </dgm:t>
    </dgm:pt>
    <dgm:pt modelId="{92ADF6A9-8B12-4C2E-82E1-B82615104029}" type="parTrans" cxnId="{B177E18B-8D5A-4569-A8C5-0631B3868914}">
      <dgm:prSet/>
      <dgm:spPr/>
      <dgm:t>
        <a:bodyPr/>
        <a:lstStyle/>
        <a:p>
          <a:endParaRPr lang="tr-TR" sz="900" b="0"/>
        </a:p>
      </dgm:t>
    </dgm:pt>
    <dgm:pt modelId="{00716E31-977B-42C7-BECB-30ACD601F8CE}" type="sibTrans" cxnId="{B177E18B-8D5A-4569-A8C5-0631B3868914}">
      <dgm:prSet/>
      <dgm:spPr/>
      <dgm:t>
        <a:bodyPr/>
        <a:lstStyle/>
        <a:p>
          <a:endParaRPr lang="tr-TR" sz="900" b="0"/>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200" i="1" dirty="0">
              <a:latin typeface="Consolas" panose="020B0609020204030204" pitchFamily="49" charset="0"/>
              <a:hlinkClick xmlns:r="http://schemas.openxmlformats.org/officeDocument/2006/relationships" r:id="rId3"/>
            </a:rPr>
            <a:t>https://www.facebook.com/akkusadem19</a:t>
          </a:r>
          <a:endParaRPr lang="tr-TR" sz="1200" b="0" i="1" u="none" dirty="0">
            <a:latin typeface="Consolas" panose="020B0609020204030204" pitchFamily="49" charset="0"/>
          </a:endParaRPr>
        </a:p>
      </dgm:t>
    </dgm:pt>
    <dgm:pt modelId="{196A53C8-75DE-44B9-8CC9-BEDED6BDA69C}" type="parTrans" cxnId="{2AE7E951-19B9-4B1C-A416-1B6068AF8E2A}">
      <dgm:prSet/>
      <dgm:spPr/>
      <dgm:t>
        <a:bodyPr/>
        <a:lstStyle/>
        <a:p>
          <a:endParaRPr lang="tr-TR"/>
        </a:p>
      </dgm:t>
    </dgm:pt>
    <dgm:pt modelId="{54F85CF4-AF0D-4228-97EC-E8D890E6B4A4}" type="sibTrans" cxnId="{2AE7E951-19B9-4B1C-A416-1B6068AF8E2A}">
      <dgm:prSet/>
      <dgm:spPr/>
      <dgm:t>
        <a:bodyPr/>
        <a:lstStyle/>
        <a:p>
          <a:endParaRPr lang="tr-T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957414" y="-455552"/>
          <a:ext cx="3528271" cy="3528271"/>
        </a:xfrm>
        <a:prstGeom prst="blockArc">
          <a:avLst>
            <a:gd name="adj1" fmla="val 18900000"/>
            <a:gd name="adj2" fmla="val 2700000"/>
            <a:gd name="adj3" fmla="val 612"/>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99521" y="201207"/>
          <a:ext cx="3892925" cy="402624"/>
        </a:xfrm>
        <a:prstGeom prst="rect">
          <a:avLst/>
        </a:prstGeom>
        <a:solidFill>
          <a:srgbClr val="1F1F1F"/>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kern="1200" dirty="0">
              <a:latin typeface="Consolas" panose="020B0609020204030204" pitchFamily="49" charset="0"/>
            </a:rPr>
            <a:t>https://github.com/ademakkus/</a:t>
          </a:r>
        </a:p>
      </dsp:txBody>
      <dsp:txXfrm>
        <a:off x="299521" y="201207"/>
        <a:ext cx="3892925" cy="402624"/>
      </dsp:txXfrm>
    </dsp:sp>
    <dsp:sp modelId="{0ED411EF-7A25-49A7-B760-D9E20D138F7B}">
      <dsp:nvSpPr>
        <dsp:cNvPr id="0" name=""/>
        <dsp:cNvSpPr/>
      </dsp:nvSpPr>
      <dsp:spPr>
        <a:xfrm>
          <a:off x="47880" y="150879"/>
          <a:ext cx="503281" cy="503281"/>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530355" y="805249"/>
          <a:ext cx="3662091" cy="402624"/>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latin typeface="Consolas" panose="020B0609020204030204" pitchFamily="49" charset="0"/>
              <a:hlinkClick xmlns:r="http://schemas.openxmlformats.org/officeDocument/2006/relationships" r:id="rId2"/>
            </a:rPr>
            <a:t>https://www.linkedin.com/in/ademakkus/</a:t>
          </a:r>
          <a:endParaRPr lang="tr-TR" sz="1200" b="0" i="1" u="none" kern="1200" dirty="0">
            <a:latin typeface="Consolas" panose="020B0609020204030204" pitchFamily="49" charset="0"/>
          </a:endParaRPr>
        </a:p>
      </dsp:txBody>
      <dsp:txXfrm>
        <a:off x="530355" y="805249"/>
        <a:ext cx="3662091" cy="402624"/>
      </dsp:txXfrm>
    </dsp:sp>
    <dsp:sp modelId="{4C716AB8-6D48-4521-9660-436EC34F0333}">
      <dsp:nvSpPr>
        <dsp:cNvPr id="0" name=""/>
        <dsp:cNvSpPr/>
      </dsp:nvSpPr>
      <dsp:spPr>
        <a:xfrm>
          <a:off x="278714" y="754921"/>
          <a:ext cx="503281" cy="503281"/>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1130992"/>
              <a:satOff val="3728"/>
              <a:lumOff val="3987"/>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530355" y="1409291"/>
          <a:ext cx="3662091" cy="402624"/>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latin typeface="Consolas" panose="020B0609020204030204" pitchFamily="49" charset="0"/>
              <a:hlinkClick xmlns:r="http://schemas.openxmlformats.org/officeDocument/2006/relationships" r:id="rId4"/>
            </a:rPr>
            <a:t>https://www.instagram.com/akkusadem19/</a:t>
          </a:r>
          <a:endParaRPr lang="tr-TR" sz="1200" b="0" i="1" u="none" kern="1200" dirty="0">
            <a:latin typeface="Consolas" panose="020B0609020204030204" pitchFamily="49" charset="0"/>
          </a:endParaRPr>
        </a:p>
      </dsp:txBody>
      <dsp:txXfrm>
        <a:off x="530355" y="1409291"/>
        <a:ext cx="3662091" cy="402624"/>
      </dsp:txXfrm>
    </dsp:sp>
    <dsp:sp modelId="{14CE5A8D-8EEE-4F7F-A6A0-322622A8667F}">
      <dsp:nvSpPr>
        <dsp:cNvPr id="0" name=""/>
        <dsp:cNvSpPr/>
      </dsp:nvSpPr>
      <dsp:spPr>
        <a:xfrm>
          <a:off x="278714" y="1358963"/>
          <a:ext cx="503281" cy="503281"/>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5875" cap="flat" cmpd="sng" algn="ctr">
          <a:solidFill>
            <a:schemeClr val="accent2">
              <a:hueOff val="-2261984"/>
              <a:satOff val="7457"/>
              <a:lumOff val="7974"/>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99521" y="2013333"/>
          <a:ext cx="3892925" cy="402624"/>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i="1" kern="1200" dirty="0">
              <a:latin typeface="Consolas" panose="020B0609020204030204" pitchFamily="49" charset="0"/>
              <a:hlinkClick xmlns:r="http://schemas.openxmlformats.org/officeDocument/2006/relationships" r:id="rId6"/>
            </a:rPr>
            <a:t>https://www.facebook.com/akkusadem19</a:t>
          </a:r>
          <a:endParaRPr lang="tr-TR" sz="1200" b="0" i="1" u="none" kern="1200" dirty="0">
            <a:latin typeface="Consolas" panose="020B0609020204030204" pitchFamily="49" charset="0"/>
          </a:endParaRPr>
        </a:p>
      </dsp:txBody>
      <dsp:txXfrm>
        <a:off x="299521" y="2013333"/>
        <a:ext cx="3892925" cy="402624"/>
      </dsp:txXfrm>
    </dsp:sp>
    <dsp:sp modelId="{7F8E6CD2-54A9-4FBC-BE1D-8C98DA931A89}">
      <dsp:nvSpPr>
        <dsp:cNvPr id="0" name=""/>
        <dsp:cNvSpPr/>
      </dsp:nvSpPr>
      <dsp:spPr>
        <a:xfrm>
          <a:off x="47880" y="1963005"/>
          <a:ext cx="503281" cy="503281"/>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957414" y="-455552"/>
          <a:ext cx="3528271" cy="3528271"/>
        </a:xfrm>
        <a:prstGeom prst="blockArc">
          <a:avLst>
            <a:gd name="adj1" fmla="val 18900000"/>
            <a:gd name="adj2" fmla="val 2700000"/>
            <a:gd name="adj3" fmla="val 612"/>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99521" y="201207"/>
          <a:ext cx="3892925" cy="402624"/>
        </a:xfrm>
        <a:prstGeom prst="rect">
          <a:avLst/>
        </a:prstGeom>
        <a:solidFill>
          <a:srgbClr val="1F1F1F"/>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kern="1200" dirty="0">
              <a:latin typeface="Consolas" panose="020B0609020204030204" pitchFamily="49" charset="0"/>
            </a:rPr>
            <a:t>https://github.com/ademakkus/</a:t>
          </a:r>
        </a:p>
      </dsp:txBody>
      <dsp:txXfrm>
        <a:off x="299521" y="201207"/>
        <a:ext cx="3892925" cy="402624"/>
      </dsp:txXfrm>
    </dsp:sp>
    <dsp:sp modelId="{0ED411EF-7A25-49A7-B760-D9E20D138F7B}">
      <dsp:nvSpPr>
        <dsp:cNvPr id="0" name=""/>
        <dsp:cNvSpPr/>
      </dsp:nvSpPr>
      <dsp:spPr>
        <a:xfrm>
          <a:off x="47880" y="150879"/>
          <a:ext cx="503281" cy="503281"/>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530355" y="805249"/>
          <a:ext cx="3662091" cy="402624"/>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latin typeface="Consolas" panose="020B0609020204030204" pitchFamily="49" charset="0"/>
              <a:hlinkClick xmlns:r="http://schemas.openxmlformats.org/officeDocument/2006/relationships" r:id="rId2"/>
            </a:rPr>
            <a:t>https://www.linkedin.com/in/ademakkus/</a:t>
          </a:r>
          <a:endParaRPr lang="tr-TR" sz="1200" b="0" i="1" u="none" kern="1200" dirty="0">
            <a:latin typeface="Consolas" panose="020B0609020204030204" pitchFamily="49" charset="0"/>
          </a:endParaRPr>
        </a:p>
      </dsp:txBody>
      <dsp:txXfrm>
        <a:off x="530355" y="805249"/>
        <a:ext cx="3662091" cy="402624"/>
      </dsp:txXfrm>
    </dsp:sp>
    <dsp:sp modelId="{4C716AB8-6D48-4521-9660-436EC34F0333}">
      <dsp:nvSpPr>
        <dsp:cNvPr id="0" name=""/>
        <dsp:cNvSpPr/>
      </dsp:nvSpPr>
      <dsp:spPr>
        <a:xfrm>
          <a:off x="278714" y="754921"/>
          <a:ext cx="503281" cy="503281"/>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1130992"/>
              <a:satOff val="3728"/>
              <a:lumOff val="3987"/>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530355" y="1409291"/>
          <a:ext cx="3662091" cy="402624"/>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b="0" i="1" u="none" kern="1200" dirty="0">
              <a:latin typeface="Consolas" panose="020B0609020204030204" pitchFamily="49" charset="0"/>
              <a:hlinkClick xmlns:r="http://schemas.openxmlformats.org/officeDocument/2006/relationships" r:id="rId4"/>
            </a:rPr>
            <a:t>https://www.instagram.com/akkusadem19/</a:t>
          </a:r>
          <a:endParaRPr lang="tr-TR" sz="1200" b="0" i="1" u="none" kern="1200" dirty="0">
            <a:latin typeface="Consolas" panose="020B0609020204030204" pitchFamily="49" charset="0"/>
          </a:endParaRPr>
        </a:p>
      </dsp:txBody>
      <dsp:txXfrm>
        <a:off x="530355" y="1409291"/>
        <a:ext cx="3662091" cy="402624"/>
      </dsp:txXfrm>
    </dsp:sp>
    <dsp:sp modelId="{14CE5A8D-8EEE-4F7F-A6A0-322622A8667F}">
      <dsp:nvSpPr>
        <dsp:cNvPr id="0" name=""/>
        <dsp:cNvSpPr/>
      </dsp:nvSpPr>
      <dsp:spPr>
        <a:xfrm>
          <a:off x="278714" y="1358963"/>
          <a:ext cx="503281" cy="503281"/>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5875" cap="flat" cmpd="sng" algn="ctr">
          <a:solidFill>
            <a:schemeClr val="accent2">
              <a:hueOff val="-2261984"/>
              <a:satOff val="7457"/>
              <a:lumOff val="7974"/>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99521" y="2013333"/>
          <a:ext cx="3892925" cy="402624"/>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30480" rIns="30480" bIns="30480" numCol="1" spcCol="1270" anchor="ctr" anchorCtr="0">
          <a:noAutofit/>
        </a:bodyPr>
        <a:lstStyle/>
        <a:p>
          <a:pPr marL="0" lvl="0" indent="0" algn="l" defTabSz="533400">
            <a:lnSpc>
              <a:spcPct val="90000"/>
            </a:lnSpc>
            <a:spcBef>
              <a:spcPct val="0"/>
            </a:spcBef>
            <a:spcAft>
              <a:spcPct val="35000"/>
            </a:spcAft>
            <a:buNone/>
          </a:pPr>
          <a:r>
            <a:rPr lang="tr-TR" sz="1200" i="1" kern="1200" dirty="0">
              <a:latin typeface="Consolas" panose="020B0609020204030204" pitchFamily="49" charset="0"/>
              <a:hlinkClick xmlns:r="http://schemas.openxmlformats.org/officeDocument/2006/relationships" r:id="rId6"/>
            </a:rPr>
            <a:t>https://www.facebook.com/akkusadem19</a:t>
          </a:r>
          <a:endParaRPr lang="tr-TR" sz="1200" b="0" i="1" u="none" kern="1200" dirty="0">
            <a:latin typeface="Consolas" panose="020B0609020204030204" pitchFamily="49" charset="0"/>
          </a:endParaRPr>
        </a:p>
      </dsp:txBody>
      <dsp:txXfrm>
        <a:off x="299521" y="2013333"/>
        <a:ext cx="3892925" cy="402624"/>
      </dsp:txXfrm>
    </dsp:sp>
    <dsp:sp modelId="{7F8E6CD2-54A9-4FBC-BE1D-8C98DA931A89}">
      <dsp:nvSpPr>
        <dsp:cNvPr id="0" name=""/>
        <dsp:cNvSpPr/>
      </dsp:nvSpPr>
      <dsp:spPr>
        <a:xfrm>
          <a:off x="47880" y="1963005"/>
          <a:ext cx="503281" cy="503281"/>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46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766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87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80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8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93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16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6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472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18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13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5127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BCA1083-0B5F-4EB3-B5C1-CD181A2262F8}"/>
              </a:ext>
            </a:extLst>
          </p:cNvPr>
          <p:cNvSpPr>
            <a:spLocks noGrp="1"/>
          </p:cNvSpPr>
          <p:nvPr>
            <p:ph type="subTitle" idx="1"/>
          </p:nvPr>
        </p:nvSpPr>
        <p:spPr>
          <a:xfrm>
            <a:off x="1184403" y="5115246"/>
            <a:ext cx="8637072" cy="977621"/>
          </a:xfrm>
        </p:spPr>
        <p:txBody>
          <a:bodyPr>
            <a:normAutofit fontScale="70000" lnSpcReduction="20000"/>
          </a:bodyPr>
          <a:lstStyle/>
          <a:p>
            <a:pPr algn="ctr"/>
            <a:r>
              <a:rPr lang="tr-TR" sz="4100" dirty="0">
                <a:solidFill>
                  <a:srgbClr val="8A0000"/>
                </a:solidFill>
              </a:rPr>
              <a:t>ADEM AKKUŞ</a:t>
            </a:r>
          </a:p>
          <a:p>
            <a:pPr algn="ctr"/>
            <a:r>
              <a:rPr lang="tr-TR" dirty="0"/>
              <a:t>Bilişim Teknolojileri Öğretmeni</a:t>
            </a:r>
          </a:p>
        </p:txBody>
      </p:sp>
      <p:sp>
        <p:nvSpPr>
          <p:cNvPr id="4" name="Başlık 1">
            <a:extLst>
              <a:ext uri="{FF2B5EF4-FFF2-40B4-BE49-F238E27FC236}">
                <a16:creationId xmlns:a16="http://schemas.microsoft.com/office/drawing/2014/main" id="{28AF000B-A40A-4FFA-84A7-991FE94D93D2}"/>
              </a:ext>
            </a:extLst>
          </p:cNvPr>
          <p:cNvSpPr txBox="1">
            <a:spLocks/>
          </p:cNvSpPr>
          <p:nvPr/>
        </p:nvSpPr>
        <p:spPr>
          <a:xfrm>
            <a:off x="2091086" y="502563"/>
            <a:ext cx="9828028" cy="850102"/>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857250" indent="-857250">
              <a:buFont typeface="Wingdings" panose="05000000000000000000" pitchFamily="2" charset="2"/>
              <a:buChar char="Ø"/>
            </a:pPr>
            <a:r>
              <a:rPr lang="tr-TR" sz="4800" dirty="0">
                <a:solidFill>
                  <a:srgbClr val="8A0000"/>
                </a:solidFill>
              </a:rPr>
              <a:t>STOK BİRİM TANIMLARI</a:t>
            </a:r>
          </a:p>
        </p:txBody>
      </p:sp>
      <p:sp>
        <p:nvSpPr>
          <p:cNvPr id="5" name="Başlık 1">
            <a:extLst>
              <a:ext uri="{FF2B5EF4-FFF2-40B4-BE49-F238E27FC236}">
                <a16:creationId xmlns:a16="http://schemas.microsoft.com/office/drawing/2014/main" id="{28AF000B-A40A-4FFA-84A7-991FE94D93D2}"/>
              </a:ext>
            </a:extLst>
          </p:cNvPr>
          <p:cNvSpPr txBox="1">
            <a:spLocks/>
          </p:cNvSpPr>
          <p:nvPr/>
        </p:nvSpPr>
        <p:spPr>
          <a:xfrm>
            <a:off x="2059178" y="1182530"/>
            <a:ext cx="9519684" cy="813945"/>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857250" indent="-857250">
              <a:buFont typeface="Wingdings" panose="05000000000000000000" pitchFamily="2" charset="2"/>
              <a:buChar char="Ø"/>
            </a:pPr>
            <a:r>
              <a:rPr lang="tr-TR" sz="4800" dirty="0">
                <a:solidFill>
                  <a:srgbClr val="8A0000"/>
                </a:solidFill>
              </a:rPr>
              <a:t>BEDEN TANIMLARI</a:t>
            </a:r>
          </a:p>
        </p:txBody>
      </p:sp>
      <p:sp>
        <p:nvSpPr>
          <p:cNvPr id="7" name="Başlık 1">
            <a:extLst>
              <a:ext uri="{FF2B5EF4-FFF2-40B4-BE49-F238E27FC236}">
                <a16:creationId xmlns:a16="http://schemas.microsoft.com/office/drawing/2014/main" id="{28AF000B-A40A-4FFA-84A7-991FE94D93D2}"/>
              </a:ext>
            </a:extLst>
          </p:cNvPr>
          <p:cNvSpPr txBox="1">
            <a:spLocks/>
          </p:cNvSpPr>
          <p:nvPr/>
        </p:nvSpPr>
        <p:spPr>
          <a:xfrm>
            <a:off x="2059178" y="1847634"/>
            <a:ext cx="9338930" cy="861844"/>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857250" indent="-857250">
              <a:buFont typeface="Wingdings" panose="05000000000000000000" pitchFamily="2" charset="2"/>
              <a:buChar char="Ø"/>
            </a:pPr>
            <a:r>
              <a:rPr lang="tr-TR" sz="4800" dirty="0">
                <a:solidFill>
                  <a:srgbClr val="8A0000"/>
                </a:solidFill>
              </a:rPr>
              <a:t>RENK TANIMLARI</a:t>
            </a:r>
          </a:p>
        </p:txBody>
      </p:sp>
      <p:sp>
        <p:nvSpPr>
          <p:cNvPr id="8" name="Başlık 1">
            <a:extLst>
              <a:ext uri="{FF2B5EF4-FFF2-40B4-BE49-F238E27FC236}">
                <a16:creationId xmlns:a16="http://schemas.microsoft.com/office/drawing/2014/main" id="{28AF000B-A40A-4FFA-84A7-991FE94D93D2}"/>
              </a:ext>
            </a:extLst>
          </p:cNvPr>
          <p:cNvSpPr txBox="1">
            <a:spLocks/>
          </p:cNvSpPr>
          <p:nvPr/>
        </p:nvSpPr>
        <p:spPr>
          <a:xfrm>
            <a:off x="2037913" y="3464383"/>
            <a:ext cx="9849293" cy="861844"/>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857250" indent="-857250">
              <a:buFont typeface="Wingdings" panose="05000000000000000000" pitchFamily="2" charset="2"/>
              <a:buChar char="Ø"/>
            </a:pPr>
            <a:r>
              <a:rPr lang="tr-TR" sz="4800" dirty="0">
                <a:solidFill>
                  <a:srgbClr val="8A0000"/>
                </a:solidFill>
              </a:rPr>
              <a:t>ASORTİ  SİSTEMİ</a:t>
            </a:r>
          </a:p>
        </p:txBody>
      </p:sp>
      <p:sp>
        <p:nvSpPr>
          <p:cNvPr id="9" name="Başlık 1">
            <a:extLst>
              <a:ext uri="{FF2B5EF4-FFF2-40B4-BE49-F238E27FC236}">
                <a16:creationId xmlns:a16="http://schemas.microsoft.com/office/drawing/2014/main" id="{28AF000B-A40A-4FFA-84A7-991FE94D93D2}"/>
              </a:ext>
            </a:extLst>
          </p:cNvPr>
          <p:cNvSpPr txBox="1">
            <a:spLocks/>
          </p:cNvSpPr>
          <p:nvPr/>
        </p:nvSpPr>
        <p:spPr>
          <a:xfrm>
            <a:off x="2037913" y="2480819"/>
            <a:ext cx="9338930" cy="861844"/>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857250" indent="-857250">
              <a:buFont typeface="Wingdings" panose="05000000000000000000" pitchFamily="2" charset="2"/>
              <a:buChar char="Ø"/>
            </a:pPr>
            <a:r>
              <a:rPr lang="tr-TR" sz="4800" dirty="0">
                <a:solidFill>
                  <a:srgbClr val="8A0000"/>
                </a:solidFill>
              </a:rPr>
              <a:t>Marka model  TANIMLARI</a:t>
            </a:r>
          </a:p>
        </p:txBody>
      </p:sp>
      <p:graphicFrame>
        <p:nvGraphicFramePr>
          <p:cNvPr id="10" name="Diyagram 9">
            <a:extLst>
              <a:ext uri="{FF2B5EF4-FFF2-40B4-BE49-F238E27FC236}">
                <a16:creationId xmlns:a16="http://schemas.microsoft.com/office/drawing/2014/main" id="{7E5F4C84-2B15-496D-B05D-A7BABEF904EC}"/>
              </a:ext>
            </a:extLst>
          </p:cNvPr>
          <p:cNvGraphicFramePr/>
          <p:nvPr>
            <p:extLst>
              <p:ext uri="{D42A27DB-BD31-4B8C-83A1-F6EECF244321}">
                <p14:modId xmlns:p14="http://schemas.microsoft.com/office/powerpoint/2010/main" val="3036574577"/>
              </p:ext>
            </p:extLst>
          </p:nvPr>
        </p:nvGraphicFramePr>
        <p:xfrm>
          <a:off x="7709084" y="4177386"/>
          <a:ext cx="4224782" cy="2617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03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4234095" y="1157571"/>
            <a:ext cx="3723809" cy="4542857"/>
          </a:xfrm>
          <a:prstGeom prst="rect">
            <a:avLst/>
          </a:prstGeom>
        </p:spPr>
      </p:pic>
      <p:sp>
        <p:nvSpPr>
          <p:cNvPr id="4" name="Unvan 3"/>
          <p:cNvSpPr>
            <a:spLocks noGrp="1"/>
          </p:cNvSpPr>
          <p:nvPr>
            <p:ph type="title"/>
          </p:nvPr>
        </p:nvSpPr>
        <p:spPr/>
        <p:txBody>
          <a:bodyPr/>
          <a:lstStyle/>
          <a:p>
            <a:endParaRPr lang="tr-TR"/>
          </a:p>
        </p:txBody>
      </p:sp>
      <p:sp>
        <p:nvSpPr>
          <p:cNvPr id="5"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016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287258" y="1839433"/>
            <a:ext cx="3723809" cy="4328828"/>
          </a:xfrm>
          <a:prstGeom prst="rect">
            <a:avLst/>
          </a:prstGeom>
        </p:spPr>
      </p:pic>
      <p:sp>
        <p:nvSpPr>
          <p:cNvPr id="5" name="Unvan 4"/>
          <p:cNvSpPr>
            <a:spLocks noGrp="1"/>
          </p:cNvSpPr>
          <p:nvPr>
            <p:ph type="title"/>
          </p:nvPr>
        </p:nvSpPr>
        <p:spPr/>
        <p:txBody>
          <a:bodyPr/>
          <a:lstStyle/>
          <a:p>
            <a:endParaRPr lang="tr-TR"/>
          </a:p>
        </p:txBody>
      </p:sp>
      <p:sp>
        <p:nvSpPr>
          <p:cNvPr id="6"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896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pic>
        <p:nvPicPr>
          <p:cNvPr id="5" name="Resim 4"/>
          <p:cNvPicPr>
            <a:picLocks noChangeAspect="1"/>
          </p:cNvPicPr>
          <p:nvPr/>
        </p:nvPicPr>
        <p:blipFill>
          <a:blip r:embed="rId2"/>
          <a:stretch>
            <a:fillRect/>
          </a:stretch>
        </p:blipFill>
        <p:spPr>
          <a:xfrm>
            <a:off x="3557924" y="905209"/>
            <a:ext cx="5380952" cy="5352381"/>
          </a:xfrm>
          <a:prstGeom prst="rect">
            <a:avLst/>
          </a:prstGeom>
        </p:spPr>
      </p:pic>
      <p:sp>
        <p:nvSpPr>
          <p:cNvPr id="6" name="Dikdörtgen 5"/>
          <p:cNvSpPr/>
          <p:nvPr/>
        </p:nvSpPr>
        <p:spPr>
          <a:xfrm>
            <a:off x="3557924" y="3274827"/>
            <a:ext cx="3470197" cy="712381"/>
          </a:xfrm>
          <a:prstGeom prst="rect">
            <a:avLst/>
          </a:prstGeom>
          <a:solidFill>
            <a:srgbClr val="B71E42">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3653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510285" y="2052809"/>
            <a:ext cx="3171429" cy="2752381"/>
          </a:xfrm>
          <a:prstGeom prst="rect">
            <a:avLst/>
          </a:prstGeom>
        </p:spPr>
      </p:pic>
      <p:sp>
        <p:nvSpPr>
          <p:cNvPr id="6" name="Dikdörtgen 5"/>
          <p:cNvSpPr/>
          <p:nvPr/>
        </p:nvSpPr>
        <p:spPr>
          <a:xfrm>
            <a:off x="4510285" y="2243469"/>
            <a:ext cx="1837352" cy="1201479"/>
          </a:xfrm>
          <a:prstGeom prst="rect">
            <a:avLst/>
          </a:prstGeom>
          <a:solidFill>
            <a:srgbClr val="B71E42">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Unvan 6"/>
          <p:cNvSpPr>
            <a:spLocks noGrp="1"/>
          </p:cNvSpPr>
          <p:nvPr>
            <p:ph type="title"/>
          </p:nvPr>
        </p:nvSpPr>
        <p:spPr/>
        <p:txBody>
          <a:bodyPr/>
          <a:lstStyle/>
          <a:p>
            <a:endParaRPr lang="tr-TR"/>
          </a:p>
        </p:txBody>
      </p:sp>
      <p:sp>
        <p:nvSpPr>
          <p:cNvPr id="8"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853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2"/>
          <a:srcRect t="30" b="4229"/>
          <a:stretch/>
        </p:blipFill>
        <p:spPr>
          <a:xfrm>
            <a:off x="3600679" y="1241859"/>
            <a:ext cx="6627842" cy="5616141"/>
          </a:xfrm>
          <a:prstGeom prst="rect">
            <a:avLst/>
          </a:prstGeom>
        </p:spPr>
      </p:pic>
      <p:sp>
        <p:nvSpPr>
          <p:cNvPr id="6" name="Dikdörtgen 5"/>
          <p:cNvSpPr/>
          <p:nvPr/>
        </p:nvSpPr>
        <p:spPr>
          <a:xfrm>
            <a:off x="5435318" y="1965378"/>
            <a:ext cx="2677324" cy="1022372"/>
          </a:xfrm>
          <a:prstGeom prst="rect">
            <a:avLst/>
          </a:prstGeom>
          <a:solidFill>
            <a:srgbClr val="B71E42">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Unvan 4"/>
          <p:cNvSpPr>
            <a:spLocks noGrp="1"/>
          </p:cNvSpPr>
          <p:nvPr>
            <p:ph type="title"/>
          </p:nvPr>
        </p:nvSpPr>
        <p:spPr/>
        <p:txBody>
          <a:bodyPr/>
          <a:lstStyle/>
          <a:p>
            <a:endParaRPr lang="tr-TR"/>
          </a:p>
        </p:txBody>
      </p:sp>
      <p:sp>
        <p:nvSpPr>
          <p:cNvPr id="7"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4725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234095" y="1157571"/>
            <a:ext cx="3723809" cy="4542857"/>
          </a:xfrm>
          <a:prstGeom prst="rect">
            <a:avLst/>
          </a:prstGeom>
        </p:spPr>
      </p:pic>
      <p:sp>
        <p:nvSpPr>
          <p:cNvPr id="7" name="Dikdörtgen 6"/>
          <p:cNvSpPr/>
          <p:nvPr/>
        </p:nvSpPr>
        <p:spPr>
          <a:xfrm>
            <a:off x="5869182" y="2541182"/>
            <a:ext cx="1474714" cy="231178"/>
          </a:xfrm>
          <a:prstGeom prst="rect">
            <a:avLst/>
          </a:prstGeom>
          <a:solidFill>
            <a:srgbClr val="B71E42">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6507126" y="5071731"/>
            <a:ext cx="489098" cy="489098"/>
          </a:xfrm>
          <a:prstGeom prst="rect">
            <a:avLst/>
          </a:prstGeom>
          <a:solidFill>
            <a:srgbClr val="B71E42">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Unvan 4"/>
          <p:cNvSpPr>
            <a:spLocks noGrp="1"/>
          </p:cNvSpPr>
          <p:nvPr>
            <p:ph type="title"/>
          </p:nvPr>
        </p:nvSpPr>
        <p:spPr/>
        <p:txBody>
          <a:bodyPr/>
          <a:lstStyle/>
          <a:p>
            <a:endParaRPr lang="tr-TR"/>
          </a:p>
        </p:txBody>
      </p:sp>
      <p:sp>
        <p:nvSpPr>
          <p:cNvPr id="8"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371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234095" y="1157571"/>
            <a:ext cx="3723809" cy="4542857"/>
          </a:xfrm>
          <a:prstGeom prst="rect">
            <a:avLst/>
          </a:prstGeom>
        </p:spPr>
      </p:pic>
      <p:sp>
        <p:nvSpPr>
          <p:cNvPr id="7" name="Dikdörtgen 6"/>
          <p:cNvSpPr/>
          <p:nvPr/>
        </p:nvSpPr>
        <p:spPr>
          <a:xfrm>
            <a:off x="5869182" y="2541182"/>
            <a:ext cx="1474714" cy="231178"/>
          </a:xfrm>
          <a:prstGeom prst="rect">
            <a:avLst/>
          </a:prstGeom>
          <a:solidFill>
            <a:srgbClr val="B71E42">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6507126" y="5071731"/>
            <a:ext cx="489098" cy="489098"/>
          </a:xfrm>
          <a:prstGeom prst="rect">
            <a:avLst/>
          </a:prstGeom>
          <a:solidFill>
            <a:srgbClr val="B71E42">
              <a:alpha val="1607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Unvan 4"/>
          <p:cNvSpPr>
            <a:spLocks noGrp="1"/>
          </p:cNvSpPr>
          <p:nvPr>
            <p:ph type="title"/>
          </p:nvPr>
        </p:nvSpPr>
        <p:spPr/>
        <p:txBody>
          <a:bodyPr/>
          <a:lstStyle/>
          <a:p>
            <a:endParaRPr lang="tr-TR"/>
          </a:p>
        </p:txBody>
      </p:sp>
      <p:sp>
        <p:nvSpPr>
          <p:cNvPr id="8"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662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F000B-A40A-4FFA-84A7-991FE94D93D2}"/>
              </a:ext>
            </a:extLst>
          </p:cNvPr>
          <p:cNvSpPr>
            <a:spLocks noGrp="1"/>
          </p:cNvSpPr>
          <p:nvPr>
            <p:ph type="ctrTitle"/>
          </p:nvPr>
        </p:nvSpPr>
        <p:spPr>
          <a:xfrm>
            <a:off x="1209965" y="802298"/>
            <a:ext cx="9844888" cy="2541431"/>
          </a:xfrm>
        </p:spPr>
        <p:txBody>
          <a:bodyPr>
            <a:normAutofit fontScale="90000"/>
          </a:bodyPr>
          <a:lstStyle/>
          <a:p>
            <a:r>
              <a:rPr lang="tr-TR" sz="9600" dirty="0">
                <a:solidFill>
                  <a:srgbClr val="8A0000"/>
                </a:solidFill>
              </a:rPr>
              <a:t>BEDEN TANIMLARI</a:t>
            </a:r>
          </a:p>
        </p:txBody>
      </p:sp>
      <p:sp>
        <p:nvSpPr>
          <p:cNvPr id="3" name="Alt Başlık 2">
            <a:extLst>
              <a:ext uri="{FF2B5EF4-FFF2-40B4-BE49-F238E27FC236}">
                <a16:creationId xmlns:a16="http://schemas.microsoft.com/office/drawing/2014/main" id="{DBCA1083-0B5F-4EB3-B5C1-CD181A2262F8}"/>
              </a:ext>
            </a:extLst>
          </p:cNvPr>
          <p:cNvSpPr>
            <a:spLocks noGrp="1"/>
          </p:cNvSpPr>
          <p:nvPr>
            <p:ph type="subTitle" idx="1"/>
          </p:nvPr>
        </p:nvSpPr>
        <p:spPr/>
        <p:txBody>
          <a:bodyPr>
            <a:normAutofit fontScale="70000" lnSpcReduction="20000"/>
          </a:bodyPr>
          <a:lstStyle/>
          <a:p>
            <a:pPr algn="ctr"/>
            <a:r>
              <a:rPr lang="tr-TR" sz="4100" dirty="0">
                <a:solidFill>
                  <a:srgbClr val="8A0000"/>
                </a:solidFill>
              </a:rPr>
              <a:t>ADEM AKKUŞ</a:t>
            </a:r>
          </a:p>
          <a:p>
            <a:pPr algn="ctr"/>
            <a:r>
              <a:rPr lang="tr-TR" dirty="0"/>
              <a:t>Bilişim Teknolojileri Öğretmeni</a:t>
            </a:r>
          </a:p>
        </p:txBody>
      </p:sp>
    </p:spTree>
    <p:extLst>
      <p:ext uri="{BB962C8B-B14F-4D97-AF65-F5344CB8AC3E}">
        <p14:creationId xmlns:p14="http://schemas.microsoft.com/office/powerpoint/2010/main" val="2859807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BEDEN TANIMLARI</a:t>
            </a:r>
          </a:p>
        </p:txBody>
      </p:sp>
      <p:pic>
        <p:nvPicPr>
          <p:cNvPr id="5" name="Resim 4"/>
          <p:cNvPicPr>
            <a:picLocks noChangeAspect="1"/>
          </p:cNvPicPr>
          <p:nvPr/>
        </p:nvPicPr>
        <p:blipFill>
          <a:blip r:embed="rId2"/>
          <a:stretch>
            <a:fillRect/>
          </a:stretch>
        </p:blipFill>
        <p:spPr>
          <a:xfrm>
            <a:off x="4136454" y="1812022"/>
            <a:ext cx="3752904" cy="4325380"/>
          </a:xfrm>
          <a:prstGeom prst="rect">
            <a:avLst/>
          </a:prstGeom>
        </p:spPr>
      </p:pic>
    </p:spTree>
    <p:extLst>
      <p:ext uri="{BB962C8B-B14F-4D97-AF65-F5344CB8AC3E}">
        <p14:creationId xmlns:p14="http://schemas.microsoft.com/office/powerpoint/2010/main" val="366119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BEDEN TANIMLARI</a:t>
            </a:r>
          </a:p>
        </p:txBody>
      </p:sp>
      <p:pic>
        <p:nvPicPr>
          <p:cNvPr id="1026" name="Picture 2" descr="C:\Users\LAB05-~1\AppData\Local\Temp\SNAGHTML4d5ee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034" y="985535"/>
            <a:ext cx="3848100" cy="512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73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F000B-A40A-4FFA-84A7-991FE94D93D2}"/>
              </a:ext>
            </a:extLst>
          </p:cNvPr>
          <p:cNvSpPr>
            <a:spLocks noGrp="1"/>
          </p:cNvSpPr>
          <p:nvPr>
            <p:ph type="ctrTitle"/>
          </p:nvPr>
        </p:nvSpPr>
        <p:spPr>
          <a:xfrm>
            <a:off x="1209965" y="802298"/>
            <a:ext cx="9844888" cy="2541431"/>
          </a:xfrm>
        </p:spPr>
        <p:txBody>
          <a:bodyPr>
            <a:normAutofit fontScale="90000"/>
          </a:bodyPr>
          <a:lstStyle/>
          <a:p>
            <a:pPr algn="ctr"/>
            <a:r>
              <a:rPr lang="tr-TR" sz="9600" dirty="0">
                <a:solidFill>
                  <a:srgbClr val="8A0000"/>
                </a:solidFill>
              </a:rPr>
              <a:t>STOK BİRİM TANIMLARI</a:t>
            </a:r>
          </a:p>
        </p:txBody>
      </p:sp>
      <p:sp>
        <p:nvSpPr>
          <p:cNvPr id="3" name="Alt Başlık 2">
            <a:extLst>
              <a:ext uri="{FF2B5EF4-FFF2-40B4-BE49-F238E27FC236}">
                <a16:creationId xmlns:a16="http://schemas.microsoft.com/office/drawing/2014/main" id="{DBCA1083-0B5F-4EB3-B5C1-CD181A2262F8}"/>
              </a:ext>
            </a:extLst>
          </p:cNvPr>
          <p:cNvSpPr>
            <a:spLocks noGrp="1"/>
          </p:cNvSpPr>
          <p:nvPr>
            <p:ph type="subTitle" idx="1"/>
          </p:nvPr>
        </p:nvSpPr>
        <p:spPr/>
        <p:txBody>
          <a:bodyPr>
            <a:normAutofit fontScale="70000" lnSpcReduction="20000"/>
          </a:bodyPr>
          <a:lstStyle/>
          <a:p>
            <a:pPr algn="ctr"/>
            <a:r>
              <a:rPr lang="tr-TR" sz="4100" dirty="0">
                <a:solidFill>
                  <a:srgbClr val="8A0000"/>
                </a:solidFill>
              </a:rPr>
              <a:t>ADEM AKKUŞ</a:t>
            </a:r>
          </a:p>
          <a:p>
            <a:pPr algn="ctr"/>
            <a:r>
              <a:rPr lang="tr-TR" dirty="0"/>
              <a:t>Bilişim Teknolojileri Öğretmeni</a:t>
            </a:r>
          </a:p>
        </p:txBody>
      </p:sp>
    </p:spTree>
    <p:extLst>
      <p:ext uri="{BB962C8B-B14F-4D97-AF65-F5344CB8AC3E}">
        <p14:creationId xmlns:p14="http://schemas.microsoft.com/office/powerpoint/2010/main" val="68049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F000B-A40A-4FFA-84A7-991FE94D93D2}"/>
              </a:ext>
            </a:extLst>
          </p:cNvPr>
          <p:cNvSpPr>
            <a:spLocks noGrp="1"/>
          </p:cNvSpPr>
          <p:nvPr>
            <p:ph type="ctrTitle"/>
          </p:nvPr>
        </p:nvSpPr>
        <p:spPr>
          <a:xfrm>
            <a:off x="-74428" y="802298"/>
            <a:ext cx="12266428" cy="2541431"/>
          </a:xfrm>
        </p:spPr>
        <p:txBody>
          <a:bodyPr>
            <a:normAutofit/>
          </a:bodyPr>
          <a:lstStyle/>
          <a:p>
            <a:pPr algn="ctr"/>
            <a:r>
              <a:rPr lang="tr-TR" sz="9600" dirty="0">
                <a:solidFill>
                  <a:srgbClr val="8A0000"/>
                </a:solidFill>
              </a:rPr>
              <a:t>Renk  TANIMLARI</a:t>
            </a:r>
          </a:p>
        </p:txBody>
      </p:sp>
      <p:sp>
        <p:nvSpPr>
          <p:cNvPr id="3" name="Alt Başlık 2">
            <a:extLst>
              <a:ext uri="{FF2B5EF4-FFF2-40B4-BE49-F238E27FC236}">
                <a16:creationId xmlns:a16="http://schemas.microsoft.com/office/drawing/2014/main" id="{DBCA1083-0B5F-4EB3-B5C1-CD181A2262F8}"/>
              </a:ext>
            </a:extLst>
          </p:cNvPr>
          <p:cNvSpPr>
            <a:spLocks noGrp="1"/>
          </p:cNvSpPr>
          <p:nvPr>
            <p:ph type="subTitle" idx="1"/>
          </p:nvPr>
        </p:nvSpPr>
        <p:spPr/>
        <p:txBody>
          <a:bodyPr>
            <a:normAutofit fontScale="70000" lnSpcReduction="20000"/>
          </a:bodyPr>
          <a:lstStyle/>
          <a:p>
            <a:pPr algn="ctr"/>
            <a:r>
              <a:rPr lang="tr-TR" sz="4100" dirty="0">
                <a:solidFill>
                  <a:srgbClr val="8A0000"/>
                </a:solidFill>
              </a:rPr>
              <a:t>ADEM AKKUŞ</a:t>
            </a:r>
          </a:p>
          <a:p>
            <a:pPr algn="ctr"/>
            <a:r>
              <a:rPr lang="tr-TR" dirty="0"/>
              <a:t>Bilişim Teknolojileri Öğretmeni</a:t>
            </a:r>
          </a:p>
        </p:txBody>
      </p:sp>
    </p:spTree>
    <p:extLst>
      <p:ext uri="{BB962C8B-B14F-4D97-AF65-F5344CB8AC3E}">
        <p14:creationId xmlns:p14="http://schemas.microsoft.com/office/powerpoint/2010/main" val="3530767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renk TANIMLARI</a:t>
            </a:r>
          </a:p>
        </p:txBody>
      </p:sp>
      <p:pic>
        <p:nvPicPr>
          <p:cNvPr id="4" name="Resim 3"/>
          <p:cNvPicPr>
            <a:picLocks noChangeAspect="1"/>
          </p:cNvPicPr>
          <p:nvPr/>
        </p:nvPicPr>
        <p:blipFill>
          <a:blip r:embed="rId2"/>
          <a:stretch>
            <a:fillRect/>
          </a:stretch>
        </p:blipFill>
        <p:spPr>
          <a:xfrm>
            <a:off x="4479170" y="2196832"/>
            <a:ext cx="3276190" cy="3400000"/>
          </a:xfrm>
          <a:prstGeom prst="rect">
            <a:avLst/>
          </a:prstGeom>
        </p:spPr>
      </p:pic>
    </p:spTree>
    <p:extLst>
      <p:ext uri="{BB962C8B-B14F-4D97-AF65-F5344CB8AC3E}">
        <p14:creationId xmlns:p14="http://schemas.microsoft.com/office/powerpoint/2010/main" val="1775586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renk TANIMLARI</a:t>
            </a:r>
          </a:p>
        </p:txBody>
      </p:sp>
      <p:pic>
        <p:nvPicPr>
          <p:cNvPr id="3" name="Resim 2"/>
          <p:cNvPicPr>
            <a:picLocks noChangeAspect="1"/>
          </p:cNvPicPr>
          <p:nvPr/>
        </p:nvPicPr>
        <p:blipFill>
          <a:blip r:embed="rId2"/>
          <a:stretch>
            <a:fillRect/>
          </a:stretch>
        </p:blipFill>
        <p:spPr>
          <a:xfrm>
            <a:off x="4643619" y="1543285"/>
            <a:ext cx="2904762" cy="3771429"/>
          </a:xfrm>
          <a:prstGeom prst="rect">
            <a:avLst/>
          </a:prstGeom>
        </p:spPr>
      </p:pic>
    </p:spTree>
    <p:extLst>
      <p:ext uri="{BB962C8B-B14F-4D97-AF65-F5344CB8AC3E}">
        <p14:creationId xmlns:p14="http://schemas.microsoft.com/office/powerpoint/2010/main" val="307437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F000B-A40A-4FFA-84A7-991FE94D93D2}"/>
              </a:ext>
            </a:extLst>
          </p:cNvPr>
          <p:cNvSpPr>
            <a:spLocks noGrp="1"/>
          </p:cNvSpPr>
          <p:nvPr>
            <p:ph type="ctrTitle"/>
          </p:nvPr>
        </p:nvSpPr>
        <p:spPr>
          <a:xfrm>
            <a:off x="0" y="1461521"/>
            <a:ext cx="12192000" cy="2111021"/>
          </a:xfrm>
        </p:spPr>
        <p:txBody>
          <a:bodyPr>
            <a:noAutofit/>
          </a:bodyPr>
          <a:lstStyle/>
          <a:p>
            <a:pPr algn="ctr"/>
            <a:r>
              <a:rPr lang="tr-TR" sz="9600" dirty="0">
                <a:solidFill>
                  <a:srgbClr val="8A0000"/>
                </a:solidFill>
              </a:rPr>
              <a:t>Marka model   TANIMLARI</a:t>
            </a:r>
          </a:p>
        </p:txBody>
      </p:sp>
      <p:sp>
        <p:nvSpPr>
          <p:cNvPr id="3" name="Alt Başlık 2">
            <a:extLst>
              <a:ext uri="{FF2B5EF4-FFF2-40B4-BE49-F238E27FC236}">
                <a16:creationId xmlns:a16="http://schemas.microsoft.com/office/drawing/2014/main" id="{DBCA1083-0B5F-4EB3-B5C1-CD181A2262F8}"/>
              </a:ext>
            </a:extLst>
          </p:cNvPr>
          <p:cNvSpPr>
            <a:spLocks noGrp="1"/>
          </p:cNvSpPr>
          <p:nvPr>
            <p:ph type="subTitle" idx="1"/>
          </p:nvPr>
        </p:nvSpPr>
        <p:spPr/>
        <p:txBody>
          <a:bodyPr>
            <a:normAutofit fontScale="70000" lnSpcReduction="20000"/>
          </a:bodyPr>
          <a:lstStyle/>
          <a:p>
            <a:pPr algn="ctr"/>
            <a:r>
              <a:rPr lang="tr-TR" sz="4100" dirty="0">
                <a:solidFill>
                  <a:srgbClr val="8A0000"/>
                </a:solidFill>
              </a:rPr>
              <a:t>ADEM AKKUŞ</a:t>
            </a:r>
          </a:p>
          <a:p>
            <a:pPr algn="ctr"/>
            <a:r>
              <a:rPr lang="tr-TR" dirty="0"/>
              <a:t>Bilişim Teknolojileri Öğretmeni</a:t>
            </a:r>
          </a:p>
        </p:txBody>
      </p:sp>
    </p:spTree>
    <p:extLst>
      <p:ext uri="{BB962C8B-B14F-4D97-AF65-F5344CB8AC3E}">
        <p14:creationId xmlns:p14="http://schemas.microsoft.com/office/powerpoint/2010/main" val="205956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Marka model TANIMLARI</a:t>
            </a:r>
          </a:p>
        </p:txBody>
      </p:sp>
      <p:pic>
        <p:nvPicPr>
          <p:cNvPr id="2050" name="Picture 2" descr="C:\Users\LAB05-~1\AppData\Local\Temp\SNAGHTML4e1c2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169" y="2179675"/>
            <a:ext cx="4678914" cy="378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23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Marka model TANIMLARI</a:t>
            </a:r>
          </a:p>
        </p:txBody>
      </p:sp>
      <p:pic>
        <p:nvPicPr>
          <p:cNvPr id="3" name="Resim 2"/>
          <p:cNvPicPr>
            <a:picLocks noChangeAspect="1"/>
          </p:cNvPicPr>
          <p:nvPr/>
        </p:nvPicPr>
        <p:blipFill rotWithShape="1">
          <a:blip r:embed="rId2">
            <a:extLst>
              <a:ext uri="{BEBA8EAE-BF5A-486C-A8C5-ECC9F3942E4B}">
                <a14:imgProps xmlns:a14="http://schemas.microsoft.com/office/drawing/2010/main">
                  <a14:imgLayer r:embed="rId3">
                    <a14:imgEffect>
                      <a14:backgroundRemoval t="26550" b="76446" l="11622" r="41563"/>
                    </a14:imgEffect>
                  </a14:imgLayer>
                </a14:imgProps>
              </a:ext>
            </a:extLst>
          </a:blip>
          <a:srcRect l="10758" t="24339" r="56036" b="23647"/>
          <a:stretch/>
        </p:blipFill>
        <p:spPr>
          <a:xfrm>
            <a:off x="2551814" y="1669311"/>
            <a:ext cx="4816549" cy="4795284"/>
          </a:xfrm>
          <a:prstGeom prst="rect">
            <a:avLst/>
          </a:prstGeom>
        </p:spPr>
      </p:pic>
    </p:spTree>
    <p:extLst>
      <p:ext uri="{BB962C8B-B14F-4D97-AF65-F5344CB8AC3E}">
        <p14:creationId xmlns:p14="http://schemas.microsoft.com/office/powerpoint/2010/main" val="2867423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Marka model TANIMLARI</a:t>
            </a:r>
          </a:p>
        </p:txBody>
      </p:sp>
      <p:pic>
        <p:nvPicPr>
          <p:cNvPr id="4" name="Resim 3"/>
          <p:cNvPicPr>
            <a:picLocks noChangeAspect="1"/>
          </p:cNvPicPr>
          <p:nvPr/>
        </p:nvPicPr>
        <p:blipFill>
          <a:blip r:embed="rId2">
            <a:extLst>
              <a:ext uri="{BEBA8EAE-BF5A-486C-A8C5-ECC9F3942E4B}">
                <a14:imgProps xmlns:a14="http://schemas.microsoft.com/office/drawing/2010/main">
                  <a14:imgLayer r:embed="rId3">
                    <a14:imgEffect>
                      <a14:backgroundRemoval t="1758" b="98022" l="9728" r="89689">
                        <a14:foregroundMark x1="11673" y1="5714" x2="78210" y2="77582"/>
                        <a14:foregroundMark x1="41051" y1="88791" x2="64786" y2="88791"/>
                        <a14:foregroundMark x1="15759" y1="32527" x2="26848" y2="64835"/>
                        <a14:foregroundMark x1="11673" y1="1758" x2="81712" y2="3736"/>
                        <a14:foregroundMark x1="49027" y1="92747" x2="48444" y2="85275"/>
                        <a14:foregroundMark x1="39494" y1="83297" x2="65370" y2="83077"/>
                        <a14:foregroundMark x1="40078" y1="96044" x2="71206" y2="95165"/>
                        <a14:foregroundMark x1="71206" y1="85495" x2="70817" y2="92308"/>
                        <a14:backgroundMark x1="39494" y1="99341" x2="71401" y2="98901"/>
                      </a14:backgroundRemoval>
                    </a14:imgEffect>
                  </a14:imgLayer>
                </a14:imgProps>
              </a:ext>
            </a:extLst>
          </a:blip>
          <a:stretch>
            <a:fillRect/>
          </a:stretch>
        </p:blipFill>
        <p:spPr>
          <a:xfrm>
            <a:off x="3552688" y="1932184"/>
            <a:ext cx="4895238" cy="4333333"/>
          </a:xfrm>
          <a:prstGeom prst="rect">
            <a:avLst/>
          </a:prstGeom>
        </p:spPr>
      </p:pic>
    </p:spTree>
    <p:extLst>
      <p:ext uri="{BB962C8B-B14F-4D97-AF65-F5344CB8AC3E}">
        <p14:creationId xmlns:p14="http://schemas.microsoft.com/office/powerpoint/2010/main" val="2832321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F000B-A40A-4FFA-84A7-991FE94D93D2}"/>
              </a:ext>
            </a:extLst>
          </p:cNvPr>
          <p:cNvSpPr>
            <a:spLocks noGrp="1"/>
          </p:cNvSpPr>
          <p:nvPr>
            <p:ph type="ctrTitle"/>
          </p:nvPr>
        </p:nvSpPr>
        <p:spPr>
          <a:xfrm>
            <a:off x="1209965" y="802298"/>
            <a:ext cx="9844888" cy="2541431"/>
          </a:xfrm>
        </p:spPr>
        <p:txBody>
          <a:bodyPr>
            <a:normAutofit/>
          </a:bodyPr>
          <a:lstStyle/>
          <a:p>
            <a:r>
              <a:rPr lang="tr-TR" sz="9600" dirty="0">
                <a:solidFill>
                  <a:srgbClr val="8A0000"/>
                </a:solidFill>
              </a:rPr>
              <a:t>ASORTİ SİSTEMİ</a:t>
            </a:r>
          </a:p>
        </p:txBody>
      </p:sp>
      <p:sp>
        <p:nvSpPr>
          <p:cNvPr id="3" name="Alt Başlık 2">
            <a:extLst>
              <a:ext uri="{FF2B5EF4-FFF2-40B4-BE49-F238E27FC236}">
                <a16:creationId xmlns:a16="http://schemas.microsoft.com/office/drawing/2014/main" id="{DBCA1083-0B5F-4EB3-B5C1-CD181A2262F8}"/>
              </a:ext>
            </a:extLst>
          </p:cNvPr>
          <p:cNvSpPr>
            <a:spLocks noGrp="1"/>
          </p:cNvSpPr>
          <p:nvPr>
            <p:ph type="subTitle" idx="1"/>
          </p:nvPr>
        </p:nvSpPr>
        <p:spPr/>
        <p:txBody>
          <a:bodyPr>
            <a:normAutofit fontScale="70000" lnSpcReduction="20000"/>
          </a:bodyPr>
          <a:lstStyle/>
          <a:p>
            <a:pPr algn="ctr"/>
            <a:r>
              <a:rPr lang="tr-TR" sz="4100" dirty="0">
                <a:solidFill>
                  <a:srgbClr val="8A0000"/>
                </a:solidFill>
              </a:rPr>
              <a:t>ADEM AKKUŞ</a:t>
            </a:r>
          </a:p>
          <a:p>
            <a:pPr algn="ctr"/>
            <a:r>
              <a:rPr lang="tr-TR" dirty="0"/>
              <a:t>Bilişim Teknolojileri Öğretmeni</a:t>
            </a:r>
          </a:p>
        </p:txBody>
      </p:sp>
    </p:spTree>
    <p:extLst>
      <p:ext uri="{BB962C8B-B14F-4D97-AF65-F5344CB8AC3E}">
        <p14:creationId xmlns:p14="http://schemas.microsoft.com/office/powerpoint/2010/main" val="2772090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92365" y="1877187"/>
            <a:ext cx="11970326" cy="3450613"/>
          </a:xfrm>
        </p:spPr>
        <p:txBody>
          <a:bodyPr>
            <a:noAutofit/>
          </a:bodyPr>
          <a:lstStyle/>
          <a:p>
            <a:r>
              <a:rPr lang="tr-TR" sz="2400" dirty="0"/>
              <a:t>Asorti sisteminin kullanım amacı tekstil sektöründe veya varyantlı (</a:t>
            </a:r>
            <a:r>
              <a:rPr lang="tr-TR" sz="2400" dirty="0">
                <a:solidFill>
                  <a:srgbClr val="0070C0"/>
                </a:solidFill>
              </a:rPr>
              <a:t>X </a:t>
            </a:r>
            <a:r>
              <a:rPr lang="tr-TR" sz="2400" dirty="0" err="1">
                <a:solidFill>
                  <a:srgbClr val="0070C0"/>
                </a:solidFill>
              </a:rPr>
              <a:t>stoğunun</a:t>
            </a:r>
            <a:r>
              <a:rPr lang="tr-TR" sz="2400" dirty="0">
                <a:solidFill>
                  <a:srgbClr val="0070C0"/>
                </a:solidFill>
              </a:rPr>
              <a:t> A rengi, 01 </a:t>
            </a:r>
            <a:r>
              <a:rPr lang="tr-TR" sz="2400" dirty="0" err="1">
                <a:solidFill>
                  <a:srgbClr val="0070C0"/>
                </a:solidFill>
              </a:rPr>
              <a:t>nolu</a:t>
            </a:r>
            <a:r>
              <a:rPr lang="tr-TR" sz="2400" dirty="0">
                <a:solidFill>
                  <a:srgbClr val="0070C0"/>
                </a:solidFill>
              </a:rPr>
              <a:t> bedeni, B markası</a:t>
            </a:r>
            <a:r>
              <a:rPr lang="tr-TR" sz="2400" dirty="0"/>
              <a:t>, vb...) ürün girişi yaparak envanterini takip eden işletmelerde fatura, irsaliye, teklif ve sipariş modülleri üzerinden ana stoklar üzerinden alt stokların takip edilmesi durumudur. Yani ana stok seçilip buna bağlı olan alt stokların  bahsedilen modüllerde satışının veya alış işlem kayıtlarının yapılarak ilgili ana </a:t>
            </a:r>
            <a:r>
              <a:rPr lang="tr-TR" sz="2400" dirty="0" err="1"/>
              <a:t>stoğa</a:t>
            </a:r>
            <a:r>
              <a:rPr lang="tr-TR" sz="2400" dirty="0"/>
              <a:t> ait alt stokların bakiyesine direkt olarak etki etmesidir.</a:t>
            </a:r>
          </a:p>
          <a:p>
            <a:r>
              <a:rPr lang="tr-TR" sz="2400" dirty="0"/>
              <a:t>     Sistem uygulaması itibariyle </a:t>
            </a:r>
            <a:r>
              <a:rPr lang="tr-TR" sz="2400" dirty="0">
                <a:solidFill>
                  <a:srgbClr val="FF0000"/>
                </a:solidFill>
              </a:rPr>
              <a:t>markası, modeli, rengi </a:t>
            </a:r>
            <a:r>
              <a:rPr lang="tr-TR" sz="2400" dirty="0"/>
              <a:t>ve </a:t>
            </a:r>
            <a:r>
              <a:rPr lang="tr-TR" sz="2400" dirty="0">
                <a:solidFill>
                  <a:srgbClr val="FF0000"/>
                </a:solidFill>
              </a:rPr>
              <a:t>bedeni</a:t>
            </a:r>
            <a:r>
              <a:rPr lang="tr-TR" sz="2400" dirty="0"/>
              <a:t> birden fazla olan stoklarınızda kullanılmaktadır. İşlemlerin nasıl yapıldığını detaylı olarak bir örnekle açıklayalım;</a:t>
            </a:r>
          </a:p>
        </p:txBody>
      </p:sp>
    </p:spTree>
    <p:extLst>
      <p:ext uri="{BB962C8B-B14F-4D97-AF65-F5344CB8AC3E}">
        <p14:creationId xmlns:p14="http://schemas.microsoft.com/office/powerpoint/2010/main" val="144871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0" y="759587"/>
            <a:ext cx="11970326" cy="1115395"/>
          </a:xfrm>
        </p:spPr>
        <p:txBody>
          <a:bodyPr>
            <a:noAutofit/>
          </a:bodyPr>
          <a:lstStyle/>
          <a:p>
            <a:r>
              <a:rPr lang="tr-TR" sz="2400" dirty="0"/>
              <a:t>Öncelikle kullanmak istediğimiz marka, model, renk ve beden tanımlarını kaydedelim. Bu işlemi stok modülü alanında bulunan tanımlar alanından yapabilirsiniz.</a:t>
            </a:r>
          </a:p>
        </p:txBody>
      </p:sp>
      <p:pic>
        <p:nvPicPr>
          <p:cNvPr id="4" name="Resim 3">
            <a:extLst>
              <a:ext uri="{FF2B5EF4-FFF2-40B4-BE49-F238E27FC236}">
                <a16:creationId xmlns:a16="http://schemas.microsoft.com/office/drawing/2014/main" id="{64AA9A36-D597-4A9A-B967-A3B8D1C3AEF3}"/>
              </a:ext>
            </a:extLst>
          </p:cNvPr>
          <p:cNvPicPr>
            <a:picLocks noChangeAspect="1"/>
          </p:cNvPicPr>
          <p:nvPr/>
        </p:nvPicPr>
        <p:blipFill>
          <a:blip r:embed="rId2"/>
          <a:stretch>
            <a:fillRect/>
          </a:stretch>
        </p:blipFill>
        <p:spPr>
          <a:xfrm>
            <a:off x="516008" y="2087418"/>
            <a:ext cx="5312137" cy="3662219"/>
          </a:xfrm>
          <a:prstGeom prst="rect">
            <a:avLst/>
          </a:prstGeom>
        </p:spPr>
      </p:pic>
      <p:sp>
        <p:nvSpPr>
          <p:cNvPr id="5" name="Dikdörtgen: Köşeleri Yuvarlatılmış 4">
            <a:extLst>
              <a:ext uri="{FF2B5EF4-FFF2-40B4-BE49-F238E27FC236}">
                <a16:creationId xmlns:a16="http://schemas.microsoft.com/office/drawing/2014/main" id="{B33C3BEA-1749-402D-8495-240CE08A5A53}"/>
              </a:ext>
            </a:extLst>
          </p:cNvPr>
          <p:cNvSpPr/>
          <p:nvPr/>
        </p:nvSpPr>
        <p:spPr>
          <a:xfrm>
            <a:off x="3638815" y="2849154"/>
            <a:ext cx="2088845" cy="983671"/>
          </a:xfrm>
          <a:prstGeom prst="roundRect">
            <a:avLst/>
          </a:prstGeom>
          <a:solidFill>
            <a:srgbClr val="B71E4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Dikdörtgen 9">
            <a:extLst>
              <a:ext uri="{FF2B5EF4-FFF2-40B4-BE49-F238E27FC236}">
                <a16:creationId xmlns:a16="http://schemas.microsoft.com/office/drawing/2014/main" id="{623FCF11-F766-4150-8918-2ACA8BE6FDB0}"/>
              </a:ext>
            </a:extLst>
          </p:cNvPr>
          <p:cNvSpPr/>
          <p:nvPr/>
        </p:nvSpPr>
        <p:spPr>
          <a:xfrm rot="4100880">
            <a:off x="5392319" y="2911380"/>
            <a:ext cx="2965040" cy="1755709"/>
          </a:xfrm>
          <a:custGeom>
            <a:avLst/>
            <a:gdLst>
              <a:gd name="connsiteX0" fmla="*/ 0 w 2998439"/>
              <a:gd name="connsiteY0" fmla="*/ 0 h 4034147"/>
              <a:gd name="connsiteX1" fmla="*/ 2998439 w 2998439"/>
              <a:gd name="connsiteY1" fmla="*/ 0 h 4034147"/>
              <a:gd name="connsiteX2" fmla="*/ 2998439 w 2998439"/>
              <a:gd name="connsiteY2" fmla="*/ 4034147 h 4034147"/>
              <a:gd name="connsiteX3" fmla="*/ 0 w 2998439"/>
              <a:gd name="connsiteY3" fmla="*/ 4034147 h 4034147"/>
              <a:gd name="connsiteX4" fmla="*/ 0 w 2998439"/>
              <a:gd name="connsiteY4" fmla="*/ 0 h 4034147"/>
              <a:gd name="connsiteX0" fmla="*/ 946446 w 2998439"/>
              <a:gd name="connsiteY0" fmla="*/ 578029 h 4034147"/>
              <a:gd name="connsiteX1" fmla="*/ 2998439 w 2998439"/>
              <a:gd name="connsiteY1" fmla="*/ 0 h 4034147"/>
              <a:gd name="connsiteX2" fmla="*/ 2998439 w 2998439"/>
              <a:gd name="connsiteY2" fmla="*/ 4034147 h 4034147"/>
              <a:gd name="connsiteX3" fmla="*/ 0 w 2998439"/>
              <a:gd name="connsiteY3" fmla="*/ 4034147 h 4034147"/>
              <a:gd name="connsiteX4" fmla="*/ 946446 w 2998439"/>
              <a:gd name="connsiteY4" fmla="*/ 578029 h 4034147"/>
              <a:gd name="connsiteX0" fmla="*/ 946446 w 2998439"/>
              <a:gd name="connsiteY0" fmla="*/ 578029 h 4034147"/>
              <a:gd name="connsiteX1" fmla="*/ 2998439 w 2998439"/>
              <a:gd name="connsiteY1" fmla="*/ 0 h 4034147"/>
              <a:gd name="connsiteX2" fmla="*/ 2853016 w 2998439"/>
              <a:gd name="connsiteY2" fmla="*/ 3599855 h 4034147"/>
              <a:gd name="connsiteX3" fmla="*/ 0 w 2998439"/>
              <a:gd name="connsiteY3" fmla="*/ 4034147 h 4034147"/>
              <a:gd name="connsiteX4" fmla="*/ 946446 w 2998439"/>
              <a:gd name="connsiteY4" fmla="*/ 578029 h 4034147"/>
              <a:gd name="connsiteX0" fmla="*/ 0 w 3122768"/>
              <a:gd name="connsiteY0" fmla="*/ 2534699 h 4034147"/>
              <a:gd name="connsiteX1" fmla="*/ 3122768 w 3122768"/>
              <a:gd name="connsiteY1" fmla="*/ 0 h 4034147"/>
              <a:gd name="connsiteX2" fmla="*/ 2977345 w 3122768"/>
              <a:gd name="connsiteY2" fmla="*/ 3599855 h 4034147"/>
              <a:gd name="connsiteX3" fmla="*/ 124329 w 3122768"/>
              <a:gd name="connsiteY3" fmla="*/ 4034147 h 4034147"/>
              <a:gd name="connsiteX4" fmla="*/ 0 w 3122768"/>
              <a:gd name="connsiteY4" fmla="*/ 2534699 h 4034147"/>
              <a:gd name="connsiteX0" fmla="*/ 0 w 2977345"/>
              <a:gd name="connsiteY0" fmla="*/ 0 h 1499448"/>
              <a:gd name="connsiteX1" fmla="*/ 1938632 w 2977345"/>
              <a:gd name="connsiteY1" fmla="*/ 631885 h 1499448"/>
              <a:gd name="connsiteX2" fmla="*/ 2977345 w 2977345"/>
              <a:gd name="connsiteY2" fmla="*/ 1065156 h 1499448"/>
              <a:gd name="connsiteX3" fmla="*/ 124329 w 2977345"/>
              <a:gd name="connsiteY3" fmla="*/ 1499448 h 1499448"/>
              <a:gd name="connsiteX4" fmla="*/ 0 w 2977345"/>
              <a:gd name="connsiteY4" fmla="*/ 0 h 1499448"/>
              <a:gd name="connsiteX0" fmla="*/ 0 w 2828720"/>
              <a:gd name="connsiteY0" fmla="*/ 0 h 1499448"/>
              <a:gd name="connsiteX1" fmla="*/ 1938632 w 2828720"/>
              <a:gd name="connsiteY1" fmla="*/ 631885 h 1499448"/>
              <a:gd name="connsiteX2" fmla="*/ 2828720 w 2828720"/>
              <a:gd name="connsiteY2" fmla="*/ 1406137 h 1499448"/>
              <a:gd name="connsiteX3" fmla="*/ 124329 w 2828720"/>
              <a:gd name="connsiteY3" fmla="*/ 1499448 h 1499448"/>
              <a:gd name="connsiteX4" fmla="*/ 0 w 2828720"/>
              <a:gd name="connsiteY4" fmla="*/ 0 h 1499448"/>
              <a:gd name="connsiteX0" fmla="*/ 0 w 2828720"/>
              <a:gd name="connsiteY0" fmla="*/ 0 h 1499448"/>
              <a:gd name="connsiteX1" fmla="*/ 1879072 w 2828720"/>
              <a:gd name="connsiteY1" fmla="*/ 687342 h 1499448"/>
              <a:gd name="connsiteX2" fmla="*/ 2828720 w 2828720"/>
              <a:gd name="connsiteY2" fmla="*/ 1406137 h 1499448"/>
              <a:gd name="connsiteX3" fmla="*/ 124329 w 2828720"/>
              <a:gd name="connsiteY3" fmla="*/ 1499448 h 1499448"/>
              <a:gd name="connsiteX4" fmla="*/ 0 w 2828720"/>
              <a:gd name="connsiteY4" fmla="*/ 0 h 1499448"/>
              <a:gd name="connsiteX0" fmla="*/ 0 w 2828720"/>
              <a:gd name="connsiteY0" fmla="*/ 0 h 1955009"/>
              <a:gd name="connsiteX1" fmla="*/ 1879072 w 2828720"/>
              <a:gd name="connsiteY1" fmla="*/ 687342 h 1955009"/>
              <a:gd name="connsiteX2" fmla="*/ 2828720 w 2828720"/>
              <a:gd name="connsiteY2" fmla="*/ 1406137 h 1955009"/>
              <a:gd name="connsiteX3" fmla="*/ 291080 w 2828720"/>
              <a:gd name="connsiteY3" fmla="*/ 1955009 h 1955009"/>
              <a:gd name="connsiteX4" fmla="*/ 0 w 2828720"/>
              <a:gd name="connsiteY4" fmla="*/ 0 h 1955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720" h="1955009">
                <a:moveTo>
                  <a:pt x="0" y="0"/>
                </a:moveTo>
                <a:lnTo>
                  <a:pt x="1879072" y="687342"/>
                </a:lnTo>
                <a:lnTo>
                  <a:pt x="2828720" y="1406137"/>
                </a:lnTo>
                <a:lnTo>
                  <a:pt x="291080" y="1955009"/>
                </a:lnTo>
                <a:lnTo>
                  <a:pt x="0" y="0"/>
                </a:lnTo>
                <a:close/>
              </a:path>
            </a:pathLst>
          </a:custGeom>
          <a:solidFill>
            <a:srgbClr val="B71E42">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6" name="Resim 5">
            <a:extLst>
              <a:ext uri="{FF2B5EF4-FFF2-40B4-BE49-F238E27FC236}">
                <a16:creationId xmlns:a16="http://schemas.microsoft.com/office/drawing/2014/main" id="{A750BB1B-15B7-4302-A0E9-DD027301F384}"/>
              </a:ext>
            </a:extLst>
          </p:cNvPr>
          <p:cNvPicPr>
            <a:picLocks noChangeAspect="1"/>
          </p:cNvPicPr>
          <p:nvPr/>
        </p:nvPicPr>
        <p:blipFill rotWithShape="1">
          <a:blip r:embed="rId3"/>
          <a:srcRect l="58785" t="21053" r="3776" b="52071"/>
          <a:stretch/>
        </p:blipFill>
        <p:spPr>
          <a:xfrm>
            <a:off x="7076093" y="2087416"/>
            <a:ext cx="4779933" cy="3206316"/>
          </a:xfrm>
          <a:prstGeom prst="rect">
            <a:avLst/>
          </a:prstGeom>
        </p:spPr>
      </p:pic>
    </p:spTree>
    <p:extLst>
      <p:ext uri="{BB962C8B-B14F-4D97-AF65-F5344CB8AC3E}">
        <p14:creationId xmlns:p14="http://schemas.microsoft.com/office/powerpoint/2010/main" val="411095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9458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STOK BİRİM  </a:t>
            </a:r>
            <a:r>
              <a:rPr lang="tr-TR" sz="4800" dirty="0" err="1">
                <a:solidFill>
                  <a:srgbClr val="8A0000"/>
                </a:solidFill>
                <a:effectLst>
                  <a:outerShdw blurRad="38100" dist="38100" dir="2700000" algn="tl">
                    <a:srgbClr val="000000">
                      <a:alpha val="43137"/>
                    </a:srgbClr>
                  </a:outerShdw>
                </a:effectLst>
              </a:rPr>
              <a:t>tANIMLARI</a:t>
            </a:r>
            <a:endParaRPr lang="tr-TR" sz="4800" dirty="0">
              <a:solidFill>
                <a:srgbClr val="8A0000"/>
              </a:solidFill>
              <a:effectLst>
                <a:outerShdw blurRad="38100" dist="38100" dir="2700000" algn="tl">
                  <a:srgbClr val="000000">
                    <a:alpha val="43137"/>
                  </a:srgbClr>
                </a:outerShdw>
              </a:effectLst>
            </a:endParaRPr>
          </a:p>
        </p:txBody>
      </p:sp>
      <p:pic>
        <p:nvPicPr>
          <p:cNvPr id="4" name="Resim 3"/>
          <p:cNvPicPr>
            <a:picLocks noChangeAspect="1"/>
          </p:cNvPicPr>
          <p:nvPr/>
        </p:nvPicPr>
        <p:blipFill>
          <a:blip r:embed="rId2"/>
          <a:stretch>
            <a:fillRect/>
          </a:stretch>
        </p:blipFill>
        <p:spPr>
          <a:xfrm>
            <a:off x="3572478" y="1899138"/>
            <a:ext cx="4103206" cy="4183987"/>
          </a:xfrm>
          <a:prstGeom prst="rect">
            <a:avLst/>
          </a:prstGeom>
        </p:spPr>
      </p:pic>
    </p:spTree>
    <p:extLst>
      <p:ext uri="{BB962C8B-B14F-4D97-AF65-F5344CB8AC3E}">
        <p14:creationId xmlns:p14="http://schemas.microsoft.com/office/powerpoint/2010/main" val="549737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92365" y="1877187"/>
            <a:ext cx="11970326" cy="3450613"/>
          </a:xfrm>
        </p:spPr>
        <p:txBody>
          <a:bodyPr>
            <a:noAutofit/>
          </a:bodyPr>
          <a:lstStyle/>
          <a:p>
            <a:r>
              <a:rPr lang="tr-TR" sz="2400" dirty="0"/>
              <a:t>Daha sonra ana </a:t>
            </a:r>
            <a:r>
              <a:rPr lang="tr-TR" sz="2400" dirty="0" err="1"/>
              <a:t>stoğu</a:t>
            </a:r>
            <a:r>
              <a:rPr lang="tr-TR" sz="2400" dirty="0"/>
              <a:t> kaydetmemiz gerekir. Bunun için stok kart kaydı alanına gelelim. Burada ana stok olarak kullanacağımız </a:t>
            </a:r>
            <a:r>
              <a:rPr lang="tr-TR" sz="2400" dirty="0" err="1"/>
              <a:t>stoğun</a:t>
            </a:r>
            <a:r>
              <a:rPr lang="tr-TR" sz="2400" dirty="0"/>
              <a:t> adını yazalım.  Örnek olarak </a:t>
            </a:r>
            <a:r>
              <a:rPr lang="tr-TR" sz="2400" b="1" dirty="0"/>
              <a:t>gömlek </a:t>
            </a:r>
            <a:r>
              <a:rPr lang="tr-TR" sz="2400" dirty="0" err="1"/>
              <a:t>stoğunu</a:t>
            </a:r>
            <a:r>
              <a:rPr lang="tr-TR" sz="2400" dirty="0"/>
              <a:t> ele alacak olursak ana stok adına gömlek yazarak kaydedelim. Ana stok kartı üzerine herhangi bir marka yada model belirtmenize gerek yoktur. Bu işlemi alt stok açarken sistem otomatik olarak seçecektir.</a:t>
            </a:r>
          </a:p>
        </p:txBody>
      </p:sp>
    </p:spTree>
    <p:extLst>
      <p:ext uri="{BB962C8B-B14F-4D97-AF65-F5344CB8AC3E}">
        <p14:creationId xmlns:p14="http://schemas.microsoft.com/office/powerpoint/2010/main" val="1382623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E8988-ACD3-4F79-BCD7-5FF5051AA9C0}"/>
              </a:ext>
            </a:extLst>
          </p:cNvPr>
          <p:cNvSpPr>
            <a:spLocks noGrp="1"/>
          </p:cNvSpPr>
          <p:nvPr>
            <p:ph type="title"/>
          </p:nvPr>
        </p:nvSpPr>
        <p:spPr>
          <a:xfrm>
            <a:off x="0" y="120072"/>
            <a:ext cx="11656291" cy="865463"/>
          </a:xfrm>
        </p:spPr>
        <p:txBody>
          <a:bodyPr>
            <a:normAutofit/>
          </a:bodyPr>
          <a:lstStyle/>
          <a:p>
            <a:pPr algn="ctr"/>
            <a:r>
              <a:rPr lang="tr-TR" sz="4800" dirty="0">
                <a:solidFill>
                  <a:srgbClr val="8A0000"/>
                </a:solidFill>
                <a:effectLst>
                  <a:outerShdw blurRad="38100" dist="38100" dir="2700000" algn="tl">
                    <a:srgbClr val="000000">
                      <a:alpha val="43137"/>
                    </a:srgbClr>
                  </a:outerShdw>
                </a:effectLst>
              </a:rPr>
              <a:t>ASORTİ SİSTEMİ</a:t>
            </a:r>
          </a:p>
        </p:txBody>
      </p:sp>
      <p:sp>
        <p:nvSpPr>
          <p:cNvPr id="3" name="İçerik Yer Tutucusu 2">
            <a:extLst>
              <a:ext uri="{FF2B5EF4-FFF2-40B4-BE49-F238E27FC236}">
                <a16:creationId xmlns:a16="http://schemas.microsoft.com/office/drawing/2014/main" id="{828A14E3-0378-46F4-BC9C-E7BF6729A357}"/>
              </a:ext>
            </a:extLst>
          </p:cNvPr>
          <p:cNvSpPr>
            <a:spLocks noGrp="1"/>
          </p:cNvSpPr>
          <p:nvPr>
            <p:ph idx="1"/>
          </p:nvPr>
        </p:nvSpPr>
        <p:spPr>
          <a:xfrm>
            <a:off x="92365" y="1877187"/>
            <a:ext cx="11970326" cy="3450613"/>
          </a:xfrm>
        </p:spPr>
        <p:txBody>
          <a:bodyPr>
            <a:noAutofit/>
          </a:bodyPr>
          <a:lstStyle/>
          <a:p>
            <a:r>
              <a:rPr lang="tr-TR" sz="2400" dirty="0"/>
              <a:t>Daha Sonra ana </a:t>
            </a:r>
            <a:r>
              <a:rPr lang="tr-TR" sz="2400" dirty="0" err="1"/>
              <a:t>stoğu</a:t>
            </a:r>
            <a:r>
              <a:rPr lang="tr-TR" sz="2400" dirty="0"/>
              <a:t> kaydetmemiz gerekir. Bunun için stok kart kaydı alanına gelelim. Burada ana stok olarak kullanacağımız </a:t>
            </a:r>
            <a:r>
              <a:rPr lang="tr-TR" sz="2400" dirty="0" err="1"/>
              <a:t>stoğun</a:t>
            </a:r>
            <a:r>
              <a:rPr lang="tr-TR" sz="2400" dirty="0"/>
              <a:t> adını yazalım.  Örnek olarak </a:t>
            </a:r>
            <a:r>
              <a:rPr lang="tr-TR" sz="2400" b="1" dirty="0"/>
              <a:t>gömlek </a:t>
            </a:r>
            <a:r>
              <a:rPr lang="tr-TR" sz="2400" dirty="0" err="1"/>
              <a:t>stoğunu</a:t>
            </a:r>
            <a:r>
              <a:rPr lang="tr-TR" sz="2400" dirty="0"/>
              <a:t> ele alacak olursak ana stok adına gömlek yazarak kaydedelim. Ana stok kartı üzerine herhangi bir marka yada model belirtmenize gerek yoktur. Bu işlemi alt stok açarken sistem otomatik olarak seçecektir.</a:t>
            </a:r>
          </a:p>
        </p:txBody>
      </p:sp>
    </p:spTree>
    <p:extLst>
      <p:ext uri="{BB962C8B-B14F-4D97-AF65-F5344CB8AC3E}">
        <p14:creationId xmlns:p14="http://schemas.microsoft.com/office/powerpoint/2010/main" val="2400877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EBB799AF-0841-458C-BEF7-990C51CA17B0}"/>
              </a:ext>
            </a:extLst>
          </p:cNvPr>
          <p:cNvSpPr>
            <a:spLocks noGrp="1"/>
          </p:cNvSpPr>
          <p:nvPr>
            <p:ph idx="1"/>
          </p:nvPr>
        </p:nvSpPr>
        <p:spPr/>
        <p:txBody>
          <a:bodyPr/>
          <a:lstStyle/>
          <a:p>
            <a:endParaRPr lang="tr-TR"/>
          </a:p>
        </p:txBody>
      </p:sp>
      <p:sp>
        <p:nvSpPr>
          <p:cNvPr id="7" name="Başlık 6">
            <a:extLst>
              <a:ext uri="{FF2B5EF4-FFF2-40B4-BE49-F238E27FC236}">
                <a16:creationId xmlns:a16="http://schemas.microsoft.com/office/drawing/2014/main" id="{D12AED25-8D96-4FEF-BFC0-784404DECFC3}"/>
              </a:ext>
            </a:extLst>
          </p:cNvPr>
          <p:cNvSpPr>
            <a:spLocks noGrp="1"/>
          </p:cNvSpPr>
          <p:nvPr>
            <p:ph type="title"/>
          </p:nvPr>
        </p:nvSpPr>
        <p:spPr/>
        <p:txBody>
          <a:bodyPr/>
          <a:lstStyle/>
          <a:p>
            <a:endParaRPr lang="tr-TR"/>
          </a:p>
        </p:txBody>
      </p:sp>
      <p:graphicFrame>
        <p:nvGraphicFramePr>
          <p:cNvPr id="8" name="Diyagram 7">
            <a:extLst>
              <a:ext uri="{FF2B5EF4-FFF2-40B4-BE49-F238E27FC236}">
                <a16:creationId xmlns:a16="http://schemas.microsoft.com/office/drawing/2014/main" id="{E70701B5-324F-4FEB-89AA-41B7DF7B4493}"/>
              </a:ext>
            </a:extLst>
          </p:cNvPr>
          <p:cNvGraphicFramePr/>
          <p:nvPr>
            <p:extLst>
              <p:ext uri="{D42A27DB-BD31-4B8C-83A1-F6EECF244321}">
                <p14:modId xmlns:p14="http://schemas.microsoft.com/office/powerpoint/2010/main" val="1600029718"/>
              </p:ext>
            </p:extLst>
          </p:nvPr>
        </p:nvGraphicFramePr>
        <p:xfrm>
          <a:off x="4405353" y="2766554"/>
          <a:ext cx="4224782" cy="2617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22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rotWithShape="1">
          <a:blip r:embed="rId2"/>
          <a:srcRect b="14943"/>
          <a:stretch/>
        </p:blipFill>
        <p:spPr>
          <a:xfrm>
            <a:off x="3987910" y="1881555"/>
            <a:ext cx="3916374" cy="4070838"/>
          </a:xfrm>
          <a:prstGeom prst="rect">
            <a:avLst/>
          </a:prstGeom>
        </p:spPr>
      </p:pic>
      <p:sp>
        <p:nvSpPr>
          <p:cNvPr id="6" name="İçerik Yer Tutucusu 5"/>
          <p:cNvSpPr>
            <a:spLocks noGrp="1"/>
          </p:cNvSpPr>
          <p:nvPr>
            <p:ph idx="1"/>
          </p:nvPr>
        </p:nvSpPr>
        <p:spPr/>
        <p:txBody>
          <a:bodyPr/>
          <a:lstStyle/>
          <a:p>
            <a:endParaRPr lang="tr-TR" dirty="0"/>
          </a:p>
        </p:txBody>
      </p:sp>
      <p:sp>
        <p:nvSpPr>
          <p:cNvPr id="3" name="Unvan 2"/>
          <p:cNvSpPr>
            <a:spLocks noGrp="1"/>
          </p:cNvSpPr>
          <p:nvPr>
            <p:ph type="title"/>
          </p:nvPr>
        </p:nvSpPr>
        <p:spPr/>
        <p:txBody>
          <a:bodyPr/>
          <a:lstStyle/>
          <a:p>
            <a:endParaRPr lang="tr-TR"/>
          </a:p>
        </p:txBody>
      </p:sp>
      <p:sp>
        <p:nvSpPr>
          <p:cNvPr id="7"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2771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808822" y="2053986"/>
            <a:ext cx="6609524" cy="3980952"/>
          </a:xfrm>
          <a:prstGeom prst="rect">
            <a:avLst/>
          </a:prstGeom>
        </p:spPr>
      </p:pic>
      <p:sp>
        <p:nvSpPr>
          <p:cNvPr id="3" name="Unvan 2"/>
          <p:cNvSpPr>
            <a:spLocks noGrp="1"/>
          </p:cNvSpPr>
          <p:nvPr>
            <p:ph type="title"/>
          </p:nvPr>
        </p:nvSpPr>
        <p:spPr/>
        <p:txBody>
          <a:bodyPr/>
          <a:lstStyle/>
          <a:p>
            <a:endParaRPr lang="tr-TR"/>
          </a:p>
        </p:txBody>
      </p:sp>
      <p:sp>
        <p:nvSpPr>
          <p:cNvPr id="6"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438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3966240" y="1802422"/>
            <a:ext cx="3723809" cy="4293658"/>
          </a:xfrm>
          <a:prstGeom prst="rect">
            <a:avLst/>
          </a:prstGeom>
        </p:spPr>
      </p:pic>
      <p:sp>
        <p:nvSpPr>
          <p:cNvPr id="3" name="Unvan 2"/>
          <p:cNvSpPr>
            <a:spLocks noGrp="1"/>
          </p:cNvSpPr>
          <p:nvPr>
            <p:ph type="title"/>
          </p:nvPr>
        </p:nvSpPr>
        <p:spPr/>
        <p:txBody>
          <a:bodyPr/>
          <a:lstStyle/>
          <a:p>
            <a:endParaRPr lang="tr-TR"/>
          </a:p>
        </p:txBody>
      </p:sp>
      <p:sp>
        <p:nvSpPr>
          <p:cNvPr id="6"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791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stretch>
            <a:fillRect/>
          </a:stretch>
        </p:blipFill>
        <p:spPr>
          <a:xfrm>
            <a:off x="4391311" y="1848688"/>
            <a:ext cx="3723809" cy="4275666"/>
          </a:xfrm>
          <a:prstGeom prst="rect">
            <a:avLst/>
          </a:prstGeom>
        </p:spPr>
      </p:pic>
      <p:sp>
        <p:nvSpPr>
          <p:cNvPr id="7" name="İçerik Yer Tutucusu 6"/>
          <p:cNvSpPr>
            <a:spLocks noGrp="1"/>
          </p:cNvSpPr>
          <p:nvPr>
            <p:ph idx="1"/>
          </p:nvPr>
        </p:nvSpPr>
        <p:spPr/>
        <p:txBody>
          <a:bodyPr/>
          <a:lstStyle/>
          <a:p>
            <a:endParaRPr lang="tr-TR"/>
          </a:p>
        </p:txBody>
      </p:sp>
      <p:sp>
        <p:nvSpPr>
          <p:cNvPr id="8" name="Unvan 7"/>
          <p:cNvSpPr>
            <a:spLocks noGrp="1"/>
          </p:cNvSpPr>
          <p:nvPr>
            <p:ph type="title"/>
          </p:nvPr>
        </p:nvSpPr>
        <p:spPr/>
        <p:txBody>
          <a:bodyPr/>
          <a:lstStyle/>
          <a:p>
            <a:endParaRPr lang="tr-TR"/>
          </a:p>
        </p:txBody>
      </p:sp>
      <p:sp>
        <p:nvSpPr>
          <p:cNvPr id="9"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89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4234095" y="1157571"/>
            <a:ext cx="3723809" cy="4542857"/>
          </a:xfrm>
          <a:prstGeom prst="rect">
            <a:avLst/>
          </a:prstGeom>
        </p:spPr>
      </p:pic>
      <p:sp>
        <p:nvSpPr>
          <p:cNvPr id="4" name="Unvan 3"/>
          <p:cNvSpPr>
            <a:spLocks noGrp="1"/>
          </p:cNvSpPr>
          <p:nvPr>
            <p:ph type="title"/>
          </p:nvPr>
        </p:nvSpPr>
        <p:spPr/>
        <p:txBody>
          <a:bodyPr/>
          <a:lstStyle/>
          <a:p>
            <a:endParaRPr lang="tr-TR"/>
          </a:p>
        </p:txBody>
      </p:sp>
      <p:sp>
        <p:nvSpPr>
          <p:cNvPr id="8"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0532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80605" y="1853754"/>
            <a:ext cx="7126659" cy="4292425"/>
          </a:xfrm>
          <a:prstGeom prst="rect">
            <a:avLst/>
          </a:prstGeom>
        </p:spPr>
      </p:pic>
      <p:sp>
        <p:nvSpPr>
          <p:cNvPr id="5" name="Unvan 4"/>
          <p:cNvSpPr>
            <a:spLocks noGrp="1"/>
          </p:cNvSpPr>
          <p:nvPr>
            <p:ph type="title"/>
          </p:nvPr>
        </p:nvSpPr>
        <p:spPr/>
        <p:txBody>
          <a:bodyPr/>
          <a:lstStyle/>
          <a:p>
            <a:endParaRPr lang="tr-TR"/>
          </a:p>
        </p:txBody>
      </p:sp>
      <p:sp>
        <p:nvSpPr>
          <p:cNvPr id="6" name="Başlık 1">
            <a:extLst>
              <a:ext uri="{FF2B5EF4-FFF2-40B4-BE49-F238E27FC236}">
                <a16:creationId xmlns:a16="http://schemas.microsoft.com/office/drawing/2014/main" id="{D05E8988-ACD3-4F79-BCD7-5FF5051AA9C0}"/>
              </a:ext>
            </a:extLst>
          </p:cNvPr>
          <p:cNvSpPr txBox="1">
            <a:spLocks/>
          </p:cNvSpPr>
          <p:nvPr/>
        </p:nvSpPr>
        <p:spPr>
          <a:xfrm>
            <a:off x="0" y="194582"/>
            <a:ext cx="11656291" cy="8654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4800">
                <a:solidFill>
                  <a:srgbClr val="8A0000"/>
                </a:solidFill>
                <a:effectLst>
                  <a:outerShdw blurRad="38100" dist="38100" dir="2700000" algn="tl">
                    <a:srgbClr val="000000">
                      <a:alpha val="43137"/>
                    </a:srgbClr>
                  </a:outerShdw>
                </a:effectLst>
              </a:rPr>
              <a:t>STOK BİRİM  tANIMLARI</a:t>
            </a:r>
            <a:endParaRPr lang="tr-TR" sz="4800" dirty="0">
              <a:solidFill>
                <a:srgbClr val="8A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3518853"/>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TotalTime>
  <Words>446</Words>
  <Application>Microsoft Office PowerPoint</Application>
  <PresentationFormat>Geniş ekran</PresentationFormat>
  <Paragraphs>60</Paragraphs>
  <Slides>32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32</vt:i4>
      </vt:variant>
    </vt:vector>
  </HeadingPairs>
  <TitlesOfParts>
    <vt:vector size="37" baseType="lpstr">
      <vt:lpstr>Arial</vt:lpstr>
      <vt:lpstr>Consolas</vt:lpstr>
      <vt:lpstr>Gill Sans MT</vt:lpstr>
      <vt:lpstr>Wingdings</vt:lpstr>
      <vt:lpstr>Galeri</vt:lpstr>
      <vt:lpstr>PowerPoint Sunusu</vt:lpstr>
      <vt:lpstr>STOK BİRİM TANIMLARI</vt:lpstr>
      <vt:lpstr>STOK BİRİM  tANIMLARI</vt:lpstr>
      <vt:lpstr>PowerPoint Sunusu</vt:lpstr>
      <vt:lpstr>PowerPoint Sunusu</vt:lpstr>
      <vt:lpstr>PowerPoint Sunusu</vt:lpstr>
      <vt:lpstr>PowerPoint Sunusu</vt:lpstr>
      <vt:lpstr>PowerPoint Sunusu</vt:lpstr>
      <vt:lpstr>PowerPoint Sunusu</vt:lpstr>
      <vt:lpstr>PowerPoint Sunusu</vt:lpstr>
      <vt:lpstr>PowerPoint Sunusu</vt:lpstr>
      <vt:lpstr>ASORTİ SİSTEMİ</vt:lpstr>
      <vt:lpstr>PowerPoint Sunusu</vt:lpstr>
      <vt:lpstr>PowerPoint Sunusu</vt:lpstr>
      <vt:lpstr>PowerPoint Sunusu</vt:lpstr>
      <vt:lpstr>PowerPoint Sunusu</vt:lpstr>
      <vt:lpstr>BEDEN TANIMLARI</vt:lpstr>
      <vt:lpstr>BEDEN TANIMLARI</vt:lpstr>
      <vt:lpstr>BEDEN TANIMLARI</vt:lpstr>
      <vt:lpstr>Renk  TANIMLARI</vt:lpstr>
      <vt:lpstr>renk TANIMLARI</vt:lpstr>
      <vt:lpstr>renk TANIMLARI</vt:lpstr>
      <vt:lpstr>Marka model   TANIMLARI</vt:lpstr>
      <vt:lpstr>Marka model TANIMLARI</vt:lpstr>
      <vt:lpstr>Marka model TANIMLARI</vt:lpstr>
      <vt:lpstr>Marka model TANIMLARI</vt:lpstr>
      <vt:lpstr>ASORTİ SİSTEMİ</vt:lpstr>
      <vt:lpstr>ASORTİ SİSTEMİ</vt:lpstr>
      <vt:lpstr>ASORTİ SİSTEMİ</vt:lpstr>
      <vt:lpstr>ASORTİ SİSTEMİ</vt:lpstr>
      <vt:lpstr>ASORTİ SİSTEMİ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ASORTİ SİSTEMİ</dc:title>
  <dc:creator>ERP_W01_D04 ASORTİ SİSTEMİ</dc:creator>
  <cp:keywords>ERP_W01_D04 ASORTİ SİSTEMİ</cp:keywords>
  <cp:lastModifiedBy>mypc</cp:lastModifiedBy>
  <cp:revision>19</cp:revision>
  <dcterms:created xsi:type="dcterms:W3CDTF">2020-01-14T10:46:44Z</dcterms:created>
  <dcterms:modified xsi:type="dcterms:W3CDTF">2020-01-27T07:16:53Z</dcterms:modified>
</cp:coreProperties>
</file>