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317" r:id="rId6"/>
    <p:sldId id="318" r:id="rId7"/>
    <p:sldId id="319" r:id="rId8"/>
    <p:sldId id="320" r:id="rId9"/>
    <p:sldId id="321" r:id="rId10"/>
    <p:sldId id="322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6491"/>
    <a:srgbClr val="1F6686"/>
    <a:srgbClr val="216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5250" autoAdjust="0"/>
  </p:normalViewPr>
  <p:slideViewPr>
    <p:cSldViewPr snapToGrid="0" showGuides="1">
      <p:cViewPr varScale="1">
        <p:scale>
          <a:sx n="79" d="100"/>
          <a:sy n="79" d="100"/>
        </p:scale>
        <p:origin x="979" y="62"/>
      </p:cViewPr>
      <p:guideLst>
        <p:guide orient="horz" pos="23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14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11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00546"/>
              <a:satOff val="-5897"/>
              <a:lumOff val="22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201092"/>
              <a:satOff val="-11793"/>
              <a:lumOff val="45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301638"/>
              <a:satOff val="-17690"/>
              <a:lumOff val="68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43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201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B47D6-DAD7-40A6-BD10-CD2FABB1321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094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27960874-3F9B-4D3F-855A-5669B09C929B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12192000" cy="31350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B1140DE-B7EF-4821-92DB-87F8292871A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905623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72D1BE3B-CE32-4F45-9E7C-3CF4C5DACDCA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28236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F1FA09A-98C2-4BC7-A032-43C843531C6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593992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8718837-365D-4859-B99D-1C4C5BB7E50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70731" y="2078266"/>
            <a:ext cx="229816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</a:p>
          <a:p>
            <a:r>
              <a:rPr lang="en-US" altLang="ko-KR" dirty="0"/>
              <a:t>And Send To Back </a:t>
            </a:r>
            <a:endParaRPr lang="ko-KR" altLang="en-US" dirty="0"/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740105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24A2BE-80CE-4B79-BF31-91FA62C0442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2160665"/>
            <a:ext cx="12192000" cy="25027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F51014-6E90-4769-BCD9-A06A9FC17AC8}"/>
              </a:ext>
            </a:extLst>
          </p:cNvPr>
          <p:cNvSpPr/>
          <p:nvPr userDrawn="1"/>
        </p:nvSpPr>
        <p:spPr>
          <a:xfrm>
            <a:off x="0" y="2026940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C926F-7282-4E00-BF8A-8D24B274039B}"/>
              </a:ext>
            </a:extLst>
          </p:cNvPr>
          <p:cNvSpPr/>
          <p:nvPr userDrawn="1"/>
        </p:nvSpPr>
        <p:spPr>
          <a:xfrm>
            <a:off x="0" y="4725144"/>
            <a:ext cx="12192000" cy="72008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1503362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그림 개체 틀 12">
            <a:extLst>
              <a:ext uri="{FF2B5EF4-FFF2-40B4-BE49-F238E27FC236}">
                <a16:creationId xmlns:a16="http://schemas.microsoft.com/office/drawing/2014/main" id="{A7A44CD1-8791-4411-9DCF-BE8F9EB9EB1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99070" y="1223317"/>
            <a:ext cx="5441094" cy="4721980"/>
          </a:xfrm>
          <a:custGeom>
            <a:avLst/>
            <a:gdLst>
              <a:gd name="connsiteX0" fmla="*/ 2090352 w 5441094"/>
              <a:gd name="connsiteY0" fmla="*/ 2977952 h 4721980"/>
              <a:gd name="connsiteX1" fmla="*/ 3101888 w 5441094"/>
              <a:gd name="connsiteY1" fmla="*/ 4721980 h 4721980"/>
              <a:gd name="connsiteX2" fmla="*/ 1078816 w 5441094"/>
              <a:gd name="connsiteY2" fmla="*/ 4721980 h 4721980"/>
              <a:gd name="connsiteX3" fmla="*/ 2191267 w 5441094"/>
              <a:gd name="connsiteY3" fmla="*/ 2940880 h 4721980"/>
              <a:gd name="connsiteX4" fmla="*/ 4155992 w 5441094"/>
              <a:gd name="connsiteY4" fmla="*/ 2940880 h 4721980"/>
              <a:gd name="connsiteX5" fmla="*/ 3173629 w 5441094"/>
              <a:gd name="connsiteY5" fmla="*/ 4634609 h 4721980"/>
              <a:gd name="connsiteX6" fmla="*/ 0 w 5441094"/>
              <a:gd name="connsiteY6" fmla="*/ 2928524 h 4721980"/>
              <a:gd name="connsiteX7" fmla="*/ 2023072 w 5441094"/>
              <a:gd name="connsiteY7" fmla="*/ 2928524 h 4721980"/>
              <a:gd name="connsiteX8" fmla="*/ 1011536 w 5441094"/>
              <a:gd name="connsiteY8" fmla="*/ 4672552 h 4721980"/>
              <a:gd name="connsiteX9" fmla="*/ 982363 w 5441094"/>
              <a:gd name="connsiteY9" fmla="*/ 1120204 h 4721980"/>
              <a:gd name="connsiteX10" fmla="*/ 1964725 w 5441094"/>
              <a:gd name="connsiteY10" fmla="*/ 2813933 h 4721980"/>
              <a:gd name="connsiteX11" fmla="*/ 0 w 5441094"/>
              <a:gd name="connsiteY11" fmla="*/ 2813933 h 4721980"/>
              <a:gd name="connsiteX12" fmla="*/ 3816180 w 5441094"/>
              <a:gd name="connsiteY12" fmla="*/ 12357 h 4721980"/>
              <a:gd name="connsiteX13" fmla="*/ 5441094 w 5441094"/>
              <a:gd name="connsiteY13" fmla="*/ 2813933 h 4721980"/>
              <a:gd name="connsiteX14" fmla="*/ 2191266 w 5441094"/>
              <a:gd name="connsiteY14" fmla="*/ 2813933 h 4721980"/>
              <a:gd name="connsiteX15" fmla="*/ 465439 w 5441094"/>
              <a:gd name="connsiteY15" fmla="*/ 0 h 4721980"/>
              <a:gd name="connsiteX16" fmla="*/ 3715267 w 5441094"/>
              <a:gd name="connsiteY16" fmla="*/ 0 h 4721980"/>
              <a:gd name="connsiteX17" fmla="*/ 2090353 w 5441094"/>
              <a:gd name="connsiteY17" fmla="*/ 2801576 h 472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441094" h="4721980">
                <a:moveTo>
                  <a:pt x="2090352" y="2977952"/>
                </a:moveTo>
                <a:lnTo>
                  <a:pt x="3101888" y="4721980"/>
                </a:lnTo>
                <a:lnTo>
                  <a:pt x="1078816" y="4721980"/>
                </a:lnTo>
                <a:close/>
                <a:moveTo>
                  <a:pt x="2191267" y="2940880"/>
                </a:moveTo>
                <a:lnTo>
                  <a:pt x="4155992" y="2940880"/>
                </a:lnTo>
                <a:lnTo>
                  <a:pt x="3173629" y="4634609"/>
                </a:lnTo>
                <a:close/>
                <a:moveTo>
                  <a:pt x="0" y="2928524"/>
                </a:moveTo>
                <a:lnTo>
                  <a:pt x="2023072" y="2928524"/>
                </a:lnTo>
                <a:lnTo>
                  <a:pt x="1011536" y="4672552"/>
                </a:lnTo>
                <a:close/>
                <a:moveTo>
                  <a:pt x="982363" y="1120204"/>
                </a:moveTo>
                <a:lnTo>
                  <a:pt x="1964725" y="2813933"/>
                </a:lnTo>
                <a:lnTo>
                  <a:pt x="0" y="2813933"/>
                </a:lnTo>
                <a:close/>
                <a:moveTo>
                  <a:pt x="3816180" y="12357"/>
                </a:moveTo>
                <a:lnTo>
                  <a:pt x="5441094" y="2813933"/>
                </a:lnTo>
                <a:lnTo>
                  <a:pt x="2191266" y="2813933"/>
                </a:lnTo>
                <a:close/>
                <a:moveTo>
                  <a:pt x="465439" y="0"/>
                </a:moveTo>
                <a:lnTo>
                  <a:pt x="3715267" y="0"/>
                </a:lnTo>
                <a:lnTo>
                  <a:pt x="2090353" y="280157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458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4111A57B-317A-41FC-8D5B-458B4DA86D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C24402-8447-448E-89E3-183EBB1DA00D}"/>
              </a:ext>
            </a:extLst>
          </p:cNvPr>
          <p:cNvSpPr/>
          <p:nvPr userDrawn="1"/>
        </p:nvSpPr>
        <p:spPr>
          <a:xfrm>
            <a:off x="0" y="2996952"/>
            <a:ext cx="12192000" cy="18722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5" name="Group 6">
            <a:extLst>
              <a:ext uri="{FF2B5EF4-FFF2-40B4-BE49-F238E27FC236}">
                <a16:creationId xmlns:a16="http://schemas.microsoft.com/office/drawing/2014/main" id="{E4CF9D97-FAE0-4B0A-A30C-8936E46C66B2}"/>
              </a:ext>
            </a:extLst>
          </p:cNvPr>
          <p:cNvGrpSpPr/>
          <p:nvPr userDrawn="1"/>
        </p:nvGrpSpPr>
        <p:grpSpPr>
          <a:xfrm>
            <a:off x="4763852" y="1553600"/>
            <a:ext cx="2664296" cy="4683693"/>
            <a:chOff x="445712" y="1449040"/>
            <a:chExt cx="2113018" cy="3924176"/>
          </a:xfrm>
        </p:grpSpPr>
        <p:sp>
          <p:nvSpPr>
            <p:cNvPr id="6" name="Rounded Rectangle 7">
              <a:extLst>
                <a:ext uri="{FF2B5EF4-FFF2-40B4-BE49-F238E27FC236}">
                  <a16:creationId xmlns:a16="http://schemas.microsoft.com/office/drawing/2014/main" id="{A665FA86-6430-4D7E-ABCB-4F8C3E52E09B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53DAFBD2-84EC-4D6B-80BE-DA211850906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8866A3A-5A93-49E6-8DE2-C98FC661D430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11">
                <a:extLst>
                  <a:ext uri="{FF2B5EF4-FFF2-40B4-BE49-F238E27FC236}">
                    <a16:creationId xmlns:a16="http://schemas.microsoft.com/office/drawing/2014/main" id="{EB10029A-074D-4812-8AB6-62EF3ED73579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12">
                <a:extLst>
                  <a:ext uri="{FF2B5EF4-FFF2-40B4-BE49-F238E27FC236}">
                    <a16:creationId xmlns:a16="http://schemas.microsoft.com/office/drawing/2014/main" id="{BE572564-2A3A-45E0-93B7-2FB78757998F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242F8FDE-91AA-45DB-A05E-7507C27F30F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951770" y="1965170"/>
            <a:ext cx="2288460" cy="37530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5389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14483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377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8293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9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74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6" r:id="rId2"/>
    <p:sldLayoutId id="2147483668" r:id="rId3"/>
    <p:sldLayoutId id="2147483669" r:id="rId4"/>
    <p:sldLayoutId id="2147483675" r:id="rId5"/>
    <p:sldLayoutId id="2147483671" r:id="rId6"/>
    <p:sldLayoutId id="2147483672" r:id="rId7"/>
    <p:sldLayoutId id="2147483673" r:id="rId8"/>
    <p:sldLayoutId id="2147483674" r:id="rId9"/>
    <p:sldLayoutId id="2147483676" r:id="rId10"/>
    <p:sldLayoutId id="2147483665" r:id="rId11"/>
    <p:sldLayoutId id="2147483677" r:id="rId12"/>
    <p:sldLayoutId id="2147483681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2BF505-7DE6-4F49-BE53-8357C3CFAD67}"/>
              </a:ext>
            </a:extLst>
          </p:cNvPr>
          <p:cNvGrpSpPr/>
          <p:nvPr/>
        </p:nvGrpSpPr>
        <p:grpSpPr>
          <a:xfrm>
            <a:off x="10046387" y="194480"/>
            <a:ext cx="1684599" cy="413563"/>
            <a:chOff x="864753" y="5755727"/>
            <a:chExt cx="1544830" cy="413563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76510AC1-6796-4AAE-826B-82E3C6C83F08}"/>
                </a:ext>
              </a:extLst>
            </p:cNvPr>
            <p:cNvSpPr/>
            <p:nvPr/>
          </p:nvSpPr>
          <p:spPr>
            <a:xfrm>
              <a:off x="864753" y="5755727"/>
              <a:ext cx="1544830" cy="41356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AA9B7A6-AA04-48A1-8F03-8478DA0AB4E2}"/>
                </a:ext>
              </a:extLst>
            </p:cNvPr>
            <p:cNvSpPr/>
            <p:nvPr/>
          </p:nvSpPr>
          <p:spPr>
            <a:xfrm>
              <a:off x="1584900" y="5839450"/>
              <a:ext cx="493113" cy="238870"/>
            </a:xfrm>
            <a:custGeom>
              <a:avLst/>
              <a:gdLst>
                <a:gd name="connsiteX0" fmla="*/ 208619 w 476008"/>
                <a:gd name="connsiteY0" fmla="*/ 31142 h 184091"/>
                <a:gd name="connsiteX1" fmla="*/ 208619 w 476008"/>
                <a:gd name="connsiteY1" fmla="*/ 83381 h 184091"/>
                <a:gd name="connsiteX2" fmla="*/ 228962 w 476008"/>
                <a:gd name="connsiteY2" fmla="*/ 83381 h 184091"/>
                <a:gd name="connsiteX3" fmla="*/ 258347 w 476008"/>
                <a:gd name="connsiteY3" fmla="*/ 80493 h 184091"/>
                <a:gd name="connsiteX4" fmla="*/ 269962 w 476008"/>
                <a:gd name="connsiteY4" fmla="*/ 71452 h 184091"/>
                <a:gd name="connsiteX5" fmla="*/ 274169 w 476008"/>
                <a:gd name="connsiteY5" fmla="*/ 57136 h 184091"/>
                <a:gd name="connsiteX6" fmla="*/ 268267 w 476008"/>
                <a:gd name="connsiteY6" fmla="*/ 40560 h 184091"/>
                <a:gd name="connsiteX7" fmla="*/ 253324 w 476008"/>
                <a:gd name="connsiteY7" fmla="*/ 32398 h 184091"/>
                <a:gd name="connsiteX8" fmla="*/ 226576 w 476008"/>
                <a:gd name="connsiteY8" fmla="*/ 31142 h 184091"/>
                <a:gd name="connsiteX9" fmla="*/ 37169 w 476008"/>
                <a:gd name="connsiteY9" fmla="*/ 31142 h 184091"/>
                <a:gd name="connsiteX10" fmla="*/ 37169 w 476008"/>
                <a:gd name="connsiteY10" fmla="*/ 83381 h 184091"/>
                <a:gd name="connsiteX11" fmla="*/ 57512 w 476008"/>
                <a:gd name="connsiteY11" fmla="*/ 83381 h 184091"/>
                <a:gd name="connsiteX12" fmla="*/ 86897 w 476008"/>
                <a:gd name="connsiteY12" fmla="*/ 80493 h 184091"/>
                <a:gd name="connsiteX13" fmla="*/ 98512 w 476008"/>
                <a:gd name="connsiteY13" fmla="*/ 71452 h 184091"/>
                <a:gd name="connsiteX14" fmla="*/ 102719 w 476008"/>
                <a:gd name="connsiteY14" fmla="*/ 57136 h 184091"/>
                <a:gd name="connsiteX15" fmla="*/ 96817 w 476008"/>
                <a:gd name="connsiteY15" fmla="*/ 40560 h 184091"/>
                <a:gd name="connsiteX16" fmla="*/ 81874 w 476008"/>
                <a:gd name="connsiteY16" fmla="*/ 32398 h 184091"/>
                <a:gd name="connsiteX17" fmla="*/ 55126 w 476008"/>
                <a:gd name="connsiteY17" fmla="*/ 31142 h 184091"/>
                <a:gd name="connsiteX18" fmla="*/ 329714 w 476008"/>
                <a:gd name="connsiteY18" fmla="*/ 0 h 184091"/>
                <a:gd name="connsiteX19" fmla="*/ 476008 w 476008"/>
                <a:gd name="connsiteY19" fmla="*/ 0 h 184091"/>
                <a:gd name="connsiteX20" fmla="*/ 476008 w 476008"/>
                <a:gd name="connsiteY20" fmla="*/ 31142 h 184091"/>
                <a:gd name="connsiteX21" fmla="*/ 421509 w 476008"/>
                <a:gd name="connsiteY21" fmla="*/ 31142 h 184091"/>
                <a:gd name="connsiteX22" fmla="*/ 421509 w 476008"/>
                <a:gd name="connsiteY22" fmla="*/ 184091 h 184091"/>
                <a:gd name="connsiteX23" fmla="*/ 384339 w 476008"/>
                <a:gd name="connsiteY23" fmla="*/ 184091 h 184091"/>
                <a:gd name="connsiteX24" fmla="*/ 384339 w 476008"/>
                <a:gd name="connsiteY24" fmla="*/ 31142 h 184091"/>
                <a:gd name="connsiteX25" fmla="*/ 329714 w 476008"/>
                <a:gd name="connsiteY25" fmla="*/ 31142 h 184091"/>
                <a:gd name="connsiteX26" fmla="*/ 171450 w 476008"/>
                <a:gd name="connsiteY26" fmla="*/ 0 h 184091"/>
                <a:gd name="connsiteX27" fmla="*/ 231097 w 476008"/>
                <a:gd name="connsiteY27" fmla="*/ 0 h 184091"/>
                <a:gd name="connsiteX28" fmla="*/ 275299 w 476008"/>
                <a:gd name="connsiteY28" fmla="*/ 2763 h 184091"/>
                <a:gd name="connsiteX29" fmla="*/ 301795 w 476008"/>
                <a:gd name="connsiteY29" fmla="*/ 20783 h 184091"/>
                <a:gd name="connsiteX30" fmla="*/ 312469 w 476008"/>
                <a:gd name="connsiteY30" fmla="*/ 56634 h 184091"/>
                <a:gd name="connsiteX31" fmla="*/ 306316 w 476008"/>
                <a:gd name="connsiteY31" fmla="*/ 85139 h 184091"/>
                <a:gd name="connsiteX32" fmla="*/ 290682 w 476008"/>
                <a:gd name="connsiteY32" fmla="*/ 103285 h 184091"/>
                <a:gd name="connsiteX33" fmla="*/ 271406 w 476008"/>
                <a:gd name="connsiteY33" fmla="*/ 112012 h 184091"/>
                <a:gd name="connsiteX34" fmla="*/ 232855 w 476008"/>
                <a:gd name="connsiteY34" fmla="*/ 114649 h 184091"/>
                <a:gd name="connsiteX35" fmla="*/ 208619 w 476008"/>
                <a:gd name="connsiteY35" fmla="*/ 114649 h 184091"/>
                <a:gd name="connsiteX36" fmla="*/ 208619 w 476008"/>
                <a:gd name="connsiteY36" fmla="*/ 184091 h 184091"/>
                <a:gd name="connsiteX37" fmla="*/ 171450 w 476008"/>
                <a:gd name="connsiteY37" fmla="*/ 184091 h 184091"/>
                <a:gd name="connsiteX38" fmla="*/ 0 w 476008"/>
                <a:gd name="connsiteY38" fmla="*/ 0 h 184091"/>
                <a:gd name="connsiteX39" fmla="*/ 59647 w 476008"/>
                <a:gd name="connsiteY39" fmla="*/ 0 h 184091"/>
                <a:gd name="connsiteX40" fmla="*/ 103849 w 476008"/>
                <a:gd name="connsiteY40" fmla="*/ 2763 h 184091"/>
                <a:gd name="connsiteX41" fmla="*/ 130345 w 476008"/>
                <a:gd name="connsiteY41" fmla="*/ 20783 h 184091"/>
                <a:gd name="connsiteX42" fmla="*/ 141019 w 476008"/>
                <a:gd name="connsiteY42" fmla="*/ 56634 h 184091"/>
                <a:gd name="connsiteX43" fmla="*/ 134866 w 476008"/>
                <a:gd name="connsiteY43" fmla="*/ 85139 h 184091"/>
                <a:gd name="connsiteX44" fmla="*/ 119232 w 476008"/>
                <a:gd name="connsiteY44" fmla="*/ 103285 h 184091"/>
                <a:gd name="connsiteX45" fmla="*/ 99956 w 476008"/>
                <a:gd name="connsiteY45" fmla="*/ 112012 h 184091"/>
                <a:gd name="connsiteX46" fmla="*/ 61405 w 476008"/>
                <a:gd name="connsiteY46" fmla="*/ 114649 h 184091"/>
                <a:gd name="connsiteX47" fmla="*/ 37169 w 476008"/>
                <a:gd name="connsiteY47" fmla="*/ 114649 h 184091"/>
                <a:gd name="connsiteX48" fmla="*/ 37169 w 476008"/>
                <a:gd name="connsiteY48" fmla="*/ 184091 h 184091"/>
                <a:gd name="connsiteX49" fmla="*/ 0 w 476008"/>
                <a:gd name="connsiteY49" fmla="*/ 184091 h 184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008" h="184091">
                  <a:moveTo>
                    <a:pt x="208619" y="31142"/>
                  </a:moveTo>
                  <a:lnTo>
                    <a:pt x="208619" y="83381"/>
                  </a:lnTo>
                  <a:lnTo>
                    <a:pt x="228962" y="83381"/>
                  </a:lnTo>
                  <a:cubicBezTo>
                    <a:pt x="243613" y="83381"/>
                    <a:pt x="253407" y="82418"/>
                    <a:pt x="258347" y="80493"/>
                  </a:cubicBezTo>
                  <a:cubicBezTo>
                    <a:pt x="263286" y="78567"/>
                    <a:pt x="267158" y="75554"/>
                    <a:pt x="269962" y="71452"/>
                  </a:cubicBezTo>
                  <a:cubicBezTo>
                    <a:pt x="272767" y="67350"/>
                    <a:pt x="274169" y="62578"/>
                    <a:pt x="274169" y="57136"/>
                  </a:cubicBezTo>
                  <a:cubicBezTo>
                    <a:pt x="274169" y="50439"/>
                    <a:pt x="272202" y="44914"/>
                    <a:pt x="268267" y="40560"/>
                  </a:cubicBezTo>
                  <a:cubicBezTo>
                    <a:pt x="264332" y="36207"/>
                    <a:pt x="259351" y="33486"/>
                    <a:pt x="253324" y="32398"/>
                  </a:cubicBezTo>
                  <a:cubicBezTo>
                    <a:pt x="248887" y="31561"/>
                    <a:pt x="239971" y="31142"/>
                    <a:pt x="226576" y="31142"/>
                  </a:cubicBezTo>
                  <a:close/>
                  <a:moveTo>
                    <a:pt x="37169" y="31142"/>
                  </a:moveTo>
                  <a:lnTo>
                    <a:pt x="37169" y="83381"/>
                  </a:lnTo>
                  <a:lnTo>
                    <a:pt x="57512" y="83381"/>
                  </a:lnTo>
                  <a:cubicBezTo>
                    <a:pt x="72163" y="83381"/>
                    <a:pt x="81957" y="82418"/>
                    <a:pt x="86897" y="80493"/>
                  </a:cubicBezTo>
                  <a:cubicBezTo>
                    <a:pt x="91836" y="78567"/>
                    <a:pt x="95708" y="75554"/>
                    <a:pt x="98512" y="71452"/>
                  </a:cubicBezTo>
                  <a:cubicBezTo>
                    <a:pt x="101317" y="67350"/>
                    <a:pt x="102719" y="62578"/>
                    <a:pt x="102719" y="57136"/>
                  </a:cubicBezTo>
                  <a:cubicBezTo>
                    <a:pt x="102719" y="50439"/>
                    <a:pt x="100752" y="44914"/>
                    <a:pt x="96817" y="40560"/>
                  </a:cubicBezTo>
                  <a:cubicBezTo>
                    <a:pt x="92882" y="36207"/>
                    <a:pt x="87901" y="33486"/>
                    <a:pt x="81874" y="32398"/>
                  </a:cubicBezTo>
                  <a:cubicBezTo>
                    <a:pt x="77437" y="31561"/>
                    <a:pt x="68521" y="31142"/>
                    <a:pt x="55126" y="31142"/>
                  </a:cubicBezTo>
                  <a:close/>
                  <a:moveTo>
                    <a:pt x="329714" y="0"/>
                  </a:moveTo>
                  <a:lnTo>
                    <a:pt x="476008" y="0"/>
                  </a:lnTo>
                  <a:lnTo>
                    <a:pt x="476008" y="31142"/>
                  </a:lnTo>
                  <a:lnTo>
                    <a:pt x="421509" y="31142"/>
                  </a:lnTo>
                  <a:lnTo>
                    <a:pt x="421509" y="184091"/>
                  </a:lnTo>
                  <a:lnTo>
                    <a:pt x="384339" y="184091"/>
                  </a:lnTo>
                  <a:lnTo>
                    <a:pt x="384339" y="31142"/>
                  </a:lnTo>
                  <a:lnTo>
                    <a:pt x="329714" y="31142"/>
                  </a:lnTo>
                  <a:close/>
                  <a:moveTo>
                    <a:pt x="171450" y="0"/>
                  </a:moveTo>
                  <a:lnTo>
                    <a:pt x="231097" y="0"/>
                  </a:lnTo>
                  <a:cubicBezTo>
                    <a:pt x="253700" y="0"/>
                    <a:pt x="268434" y="921"/>
                    <a:pt x="275299" y="2763"/>
                  </a:cubicBezTo>
                  <a:cubicBezTo>
                    <a:pt x="285847" y="5525"/>
                    <a:pt x="294679" y="11532"/>
                    <a:pt x="301795" y="20783"/>
                  </a:cubicBezTo>
                  <a:cubicBezTo>
                    <a:pt x="308911" y="30033"/>
                    <a:pt x="312469" y="41984"/>
                    <a:pt x="312469" y="56634"/>
                  </a:cubicBezTo>
                  <a:cubicBezTo>
                    <a:pt x="312469" y="67936"/>
                    <a:pt x="310418" y="77437"/>
                    <a:pt x="306316" y="85139"/>
                  </a:cubicBezTo>
                  <a:cubicBezTo>
                    <a:pt x="302214" y="92841"/>
                    <a:pt x="297002" y="98889"/>
                    <a:pt x="290682" y="103285"/>
                  </a:cubicBezTo>
                  <a:cubicBezTo>
                    <a:pt x="284361" y="107680"/>
                    <a:pt x="277936" y="110589"/>
                    <a:pt x="271406" y="112012"/>
                  </a:cubicBezTo>
                  <a:cubicBezTo>
                    <a:pt x="262532" y="113770"/>
                    <a:pt x="249682" y="114649"/>
                    <a:pt x="232855" y="114649"/>
                  </a:cubicBezTo>
                  <a:lnTo>
                    <a:pt x="208619" y="114649"/>
                  </a:lnTo>
                  <a:lnTo>
                    <a:pt x="208619" y="184091"/>
                  </a:lnTo>
                  <a:lnTo>
                    <a:pt x="171450" y="184091"/>
                  </a:lnTo>
                  <a:close/>
                  <a:moveTo>
                    <a:pt x="0" y="0"/>
                  </a:moveTo>
                  <a:lnTo>
                    <a:pt x="59647" y="0"/>
                  </a:lnTo>
                  <a:cubicBezTo>
                    <a:pt x="82250" y="0"/>
                    <a:pt x="96984" y="921"/>
                    <a:pt x="103849" y="2763"/>
                  </a:cubicBezTo>
                  <a:cubicBezTo>
                    <a:pt x="114397" y="5525"/>
                    <a:pt x="123229" y="11532"/>
                    <a:pt x="130345" y="20783"/>
                  </a:cubicBezTo>
                  <a:cubicBezTo>
                    <a:pt x="137461" y="30033"/>
                    <a:pt x="141019" y="41984"/>
                    <a:pt x="141019" y="56634"/>
                  </a:cubicBezTo>
                  <a:cubicBezTo>
                    <a:pt x="141019" y="67936"/>
                    <a:pt x="138968" y="77437"/>
                    <a:pt x="134866" y="85139"/>
                  </a:cubicBezTo>
                  <a:cubicBezTo>
                    <a:pt x="130764" y="92841"/>
                    <a:pt x="125552" y="98889"/>
                    <a:pt x="119232" y="103285"/>
                  </a:cubicBezTo>
                  <a:cubicBezTo>
                    <a:pt x="112911" y="107680"/>
                    <a:pt x="106486" y="110589"/>
                    <a:pt x="99956" y="112012"/>
                  </a:cubicBezTo>
                  <a:cubicBezTo>
                    <a:pt x="91082" y="113770"/>
                    <a:pt x="78232" y="114649"/>
                    <a:pt x="61405" y="114649"/>
                  </a:cubicBezTo>
                  <a:lnTo>
                    <a:pt x="37169" y="114649"/>
                  </a:lnTo>
                  <a:lnTo>
                    <a:pt x="37169" y="184091"/>
                  </a:lnTo>
                  <a:lnTo>
                    <a:pt x="0" y="18409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B1FA3CF-9802-4908-BF1F-FFF6919AFED7}"/>
                </a:ext>
              </a:extLst>
            </p:cNvPr>
            <p:cNvSpPr/>
            <p:nvPr/>
          </p:nvSpPr>
          <p:spPr>
            <a:xfrm>
              <a:off x="1095829" y="5851239"/>
              <a:ext cx="164495" cy="228600"/>
            </a:xfrm>
            <a:custGeom>
              <a:avLst/>
              <a:gdLst>
                <a:gd name="connsiteX0" fmla="*/ 0 w 164495"/>
                <a:gd name="connsiteY0" fmla="*/ 208038 h 212876"/>
                <a:gd name="connsiteX1" fmla="*/ 79828 w 164495"/>
                <a:gd name="connsiteY1" fmla="*/ 0 h 212876"/>
                <a:gd name="connsiteX2" fmla="*/ 164495 w 164495"/>
                <a:gd name="connsiteY2" fmla="*/ 212876 h 212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4495" h="212876">
                  <a:moveTo>
                    <a:pt x="0" y="208038"/>
                  </a:moveTo>
                  <a:lnTo>
                    <a:pt x="79828" y="0"/>
                  </a:lnTo>
                  <a:lnTo>
                    <a:pt x="164495" y="212876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7BCD5F-023B-4928-A8BA-960BE01DD3FA}"/>
                </a:ext>
              </a:extLst>
            </p:cNvPr>
            <p:cNvSpPr/>
            <p:nvPr/>
          </p:nvSpPr>
          <p:spPr>
            <a:xfrm>
              <a:off x="130155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9E83D94-2B8F-4267-A14B-28F4B1D232E9}"/>
                </a:ext>
              </a:extLst>
            </p:cNvPr>
            <p:cNvSpPr/>
            <p:nvPr/>
          </p:nvSpPr>
          <p:spPr>
            <a:xfrm>
              <a:off x="1444384" y="5851239"/>
              <a:ext cx="101600" cy="228600"/>
            </a:xfrm>
            <a:custGeom>
              <a:avLst/>
              <a:gdLst>
                <a:gd name="connsiteX0" fmla="*/ 4838 w 101600"/>
                <a:gd name="connsiteY0" fmla="*/ 0 h 220133"/>
                <a:gd name="connsiteX1" fmla="*/ 0 w 101600"/>
                <a:gd name="connsiteY1" fmla="*/ 220133 h 220133"/>
                <a:gd name="connsiteX2" fmla="*/ 101600 w 101600"/>
                <a:gd name="connsiteY2" fmla="*/ 220133 h 22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600" h="220133">
                  <a:moveTo>
                    <a:pt x="4838" y="0"/>
                  </a:moveTo>
                  <a:lnTo>
                    <a:pt x="0" y="220133"/>
                  </a:lnTo>
                  <a:lnTo>
                    <a:pt x="101600" y="220133"/>
                  </a:lnTo>
                </a:path>
              </a:pathLst>
            </a:cu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09FB9A1-EA5C-4B9A-9354-78F7C28542B6}"/>
                </a:ext>
              </a:extLst>
            </p:cNvPr>
            <p:cNvSpPr/>
            <p:nvPr/>
          </p:nvSpPr>
          <p:spPr>
            <a:xfrm>
              <a:off x="2040716" y="6018447"/>
              <a:ext cx="200512" cy="61391"/>
            </a:xfrm>
            <a:custGeom>
              <a:avLst/>
              <a:gdLst>
                <a:gd name="connsiteX0" fmla="*/ 0 w 253314"/>
                <a:gd name="connsiteY0" fmla="*/ 61903 h 77558"/>
                <a:gd name="connsiteX1" fmla="*/ 14375 w 253314"/>
                <a:gd name="connsiteY1" fmla="*/ 61903 h 77558"/>
                <a:gd name="connsiteX2" fmla="*/ 14375 w 253314"/>
                <a:gd name="connsiteY2" fmla="*/ 76279 h 77558"/>
                <a:gd name="connsiteX3" fmla="*/ 0 w 253314"/>
                <a:gd name="connsiteY3" fmla="*/ 76279 h 77558"/>
                <a:gd name="connsiteX4" fmla="*/ 138233 w 253314"/>
                <a:gd name="connsiteY4" fmla="*/ 12944 h 77558"/>
                <a:gd name="connsiteX5" fmla="*/ 123141 w 253314"/>
                <a:gd name="connsiteY5" fmla="*/ 19364 h 77558"/>
                <a:gd name="connsiteX6" fmla="*/ 117411 w 253314"/>
                <a:gd name="connsiteY6" fmla="*/ 38728 h 77558"/>
                <a:gd name="connsiteX7" fmla="*/ 123294 w 253314"/>
                <a:gd name="connsiteY7" fmla="*/ 58041 h 77558"/>
                <a:gd name="connsiteX8" fmla="*/ 138233 w 253314"/>
                <a:gd name="connsiteY8" fmla="*/ 64615 h 77558"/>
                <a:gd name="connsiteX9" fmla="*/ 153095 w 253314"/>
                <a:gd name="connsiteY9" fmla="*/ 58092 h 77558"/>
                <a:gd name="connsiteX10" fmla="*/ 158902 w 253314"/>
                <a:gd name="connsiteY10" fmla="*/ 38523 h 77558"/>
                <a:gd name="connsiteX11" fmla="*/ 153248 w 253314"/>
                <a:gd name="connsiteY11" fmla="*/ 19287 h 77558"/>
                <a:gd name="connsiteX12" fmla="*/ 138233 w 253314"/>
                <a:gd name="connsiteY12" fmla="*/ 12944 h 77558"/>
                <a:gd name="connsiteX13" fmla="*/ 180872 w 253314"/>
                <a:gd name="connsiteY13" fmla="*/ 1279 h 77558"/>
                <a:gd name="connsiteX14" fmla="*/ 203536 w 253314"/>
                <a:gd name="connsiteY14" fmla="*/ 1279 h 77558"/>
                <a:gd name="connsiteX15" fmla="*/ 217144 w 253314"/>
                <a:gd name="connsiteY15" fmla="*/ 52439 h 77558"/>
                <a:gd name="connsiteX16" fmla="*/ 230599 w 253314"/>
                <a:gd name="connsiteY16" fmla="*/ 1279 h 77558"/>
                <a:gd name="connsiteX17" fmla="*/ 253314 w 253314"/>
                <a:gd name="connsiteY17" fmla="*/ 1279 h 77558"/>
                <a:gd name="connsiteX18" fmla="*/ 253314 w 253314"/>
                <a:gd name="connsiteY18" fmla="*/ 76279 h 77558"/>
                <a:gd name="connsiteX19" fmla="*/ 239245 w 253314"/>
                <a:gd name="connsiteY19" fmla="*/ 76279 h 77558"/>
                <a:gd name="connsiteX20" fmla="*/ 239245 w 253314"/>
                <a:gd name="connsiteY20" fmla="*/ 17241 h 77558"/>
                <a:gd name="connsiteX21" fmla="*/ 224358 w 253314"/>
                <a:gd name="connsiteY21" fmla="*/ 76279 h 77558"/>
                <a:gd name="connsiteX22" fmla="*/ 209778 w 253314"/>
                <a:gd name="connsiteY22" fmla="*/ 76279 h 77558"/>
                <a:gd name="connsiteX23" fmla="*/ 194941 w 253314"/>
                <a:gd name="connsiteY23" fmla="*/ 17241 h 77558"/>
                <a:gd name="connsiteX24" fmla="*/ 194941 w 253314"/>
                <a:gd name="connsiteY24" fmla="*/ 76279 h 77558"/>
                <a:gd name="connsiteX25" fmla="*/ 180872 w 253314"/>
                <a:gd name="connsiteY25" fmla="*/ 76279 h 77558"/>
                <a:gd name="connsiteX26" fmla="*/ 138080 w 253314"/>
                <a:gd name="connsiteY26" fmla="*/ 0 h 77558"/>
                <a:gd name="connsiteX27" fmla="*/ 164606 w 253314"/>
                <a:gd name="connsiteY27" fmla="*/ 10283 h 77558"/>
                <a:gd name="connsiteX28" fmla="*/ 174556 w 253314"/>
                <a:gd name="connsiteY28" fmla="*/ 38882 h 77558"/>
                <a:gd name="connsiteX29" fmla="*/ 164683 w 253314"/>
                <a:gd name="connsiteY29" fmla="*/ 67301 h 77558"/>
                <a:gd name="connsiteX30" fmla="*/ 138284 w 253314"/>
                <a:gd name="connsiteY30" fmla="*/ 77558 h 77558"/>
                <a:gd name="connsiteX31" fmla="*/ 111681 w 253314"/>
                <a:gd name="connsiteY31" fmla="*/ 67352 h 77558"/>
                <a:gd name="connsiteX32" fmla="*/ 101807 w 253314"/>
                <a:gd name="connsiteY32" fmla="*/ 39240 h 77558"/>
                <a:gd name="connsiteX33" fmla="*/ 105235 w 253314"/>
                <a:gd name="connsiteY33" fmla="*/ 20004 h 77558"/>
                <a:gd name="connsiteX34" fmla="*/ 112218 w 253314"/>
                <a:gd name="connsiteY34" fmla="*/ 9721 h 77558"/>
                <a:gd name="connsiteX35" fmla="*/ 121913 w 253314"/>
                <a:gd name="connsiteY35" fmla="*/ 2967 h 77558"/>
                <a:gd name="connsiteX36" fmla="*/ 138080 w 253314"/>
                <a:gd name="connsiteY36" fmla="*/ 0 h 77558"/>
                <a:gd name="connsiteX37" fmla="*/ 61112 w 253314"/>
                <a:gd name="connsiteY37" fmla="*/ 0 h 77558"/>
                <a:gd name="connsiteX38" fmla="*/ 83469 w 253314"/>
                <a:gd name="connsiteY38" fmla="*/ 8135 h 77558"/>
                <a:gd name="connsiteX39" fmla="*/ 91143 w 253314"/>
                <a:gd name="connsiteY39" fmla="*/ 21948 h 77558"/>
                <a:gd name="connsiteX40" fmla="*/ 76153 w 253314"/>
                <a:gd name="connsiteY40" fmla="*/ 25529 h 77558"/>
                <a:gd name="connsiteX41" fmla="*/ 70602 w 253314"/>
                <a:gd name="connsiteY41" fmla="*/ 16320 h 77558"/>
                <a:gd name="connsiteX42" fmla="*/ 60345 w 253314"/>
                <a:gd name="connsiteY42" fmla="*/ 12944 h 77558"/>
                <a:gd name="connsiteX43" fmla="*/ 46813 w 253314"/>
                <a:gd name="connsiteY43" fmla="*/ 18929 h 77558"/>
                <a:gd name="connsiteX44" fmla="*/ 41620 w 253314"/>
                <a:gd name="connsiteY44" fmla="*/ 38319 h 77558"/>
                <a:gd name="connsiteX45" fmla="*/ 46736 w 253314"/>
                <a:gd name="connsiteY45" fmla="*/ 58578 h 77558"/>
                <a:gd name="connsiteX46" fmla="*/ 60038 w 253314"/>
                <a:gd name="connsiteY46" fmla="*/ 64615 h 77558"/>
                <a:gd name="connsiteX47" fmla="*/ 70423 w 253314"/>
                <a:gd name="connsiteY47" fmla="*/ 60778 h 77558"/>
                <a:gd name="connsiteX48" fmla="*/ 76665 w 253314"/>
                <a:gd name="connsiteY48" fmla="*/ 48704 h 77558"/>
                <a:gd name="connsiteX49" fmla="*/ 91348 w 253314"/>
                <a:gd name="connsiteY49" fmla="*/ 53360 h 77558"/>
                <a:gd name="connsiteX50" fmla="*/ 80118 w 253314"/>
                <a:gd name="connsiteY50" fmla="*/ 71598 h 77558"/>
                <a:gd name="connsiteX51" fmla="*/ 60191 w 253314"/>
                <a:gd name="connsiteY51" fmla="*/ 77558 h 77558"/>
                <a:gd name="connsiteX52" fmla="*/ 35635 w 253314"/>
                <a:gd name="connsiteY52" fmla="*/ 67352 h 77558"/>
                <a:gd name="connsiteX53" fmla="*/ 26017 w 253314"/>
                <a:gd name="connsiteY53" fmla="*/ 39444 h 77558"/>
                <a:gd name="connsiteX54" fmla="*/ 35686 w 253314"/>
                <a:gd name="connsiteY54" fmla="*/ 10360 h 77558"/>
                <a:gd name="connsiteX55" fmla="*/ 61112 w 253314"/>
                <a:gd name="connsiteY55" fmla="*/ 0 h 7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53314" h="77558">
                  <a:moveTo>
                    <a:pt x="0" y="61903"/>
                  </a:moveTo>
                  <a:lnTo>
                    <a:pt x="14375" y="61903"/>
                  </a:lnTo>
                  <a:lnTo>
                    <a:pt x="14375" y="76279"/>
                  </a:lnTo>
                  <a:lnTo>
                    <a:pt x="0" y="76279"/>
                  </a:lnTo>
                  <a:close/>
                  <a:moveTo>
                    <a:pt x="138233" y="12944"/>
                  </a:moveTo>
                  <a:cubicBezTo>
                    <a:pt x="131992" y="12944"/>
                    <a:pt x="126961" y="15084"/>
                    <a:pt x="123141" y="19364"/>
                  </a:cubicBezTo>
                  <a:cubicBezTo>
                    <a:pt x="119321" y="23644"/>
                    <a:pt x="117411" y="30099"/>
                    <a:pt x="117411" y="38728"/>
                  </a:cubicBezTo>
                  <a:cubicBezTo>
                    <a:pt x="117411" y="47221"/>
                    <a:pt x="119372" y="53658"/>
                    <a:pt x="123294" y="58041"/>
                  </a:cubicBezTo>
                  <a:cubicBezTo>
                    <a:pt x="127217" y="62423"/>
                    <a:pt x="132196" y="64615"/>
                    <a:pt x="138233" y="64615"/>
                  </a:cubicBezTo>
                  <a:cubicBezTo>
                    <a:pt x="144270" y="64615"/>
                    <a:pt x="149224" y="62441"/>
                    <a:pt x="153095" y="58092"/>
                  </a:cubicBezTo>
                  <a:cubicBezTo>
                    <a:pt x="156966" y="53743"/>
                    <a:pt x="158902" y="47221"/>
                    <a:pt x="158902" y="38523"/>
                  </a:cubicBezTo>
                  <a:cubicBezTo>
                    <a:pt x="158902" y="29929"/>
                    <a:pt x="157017" y="23517"/>
                    <a:pt x="153248" y="19287"/>
                  </a:cubicBezTo>
                  <a:cubicBezTo>
                    <a:pt x="149480" y="15058"/>
                    <a:pt x="144475" y="12944"/>
                    <a:pt x="138233" y="12944"/>
                  </a:cubicBezTo>
                  <a:close/>
                  <a:moveTo>
                    <a:pt x="180872" y="1279"/>
                  </a:moveTo>
                  <a:lnTo>
                    <a:pt x="203536" y="1279"/>
                  </a:lnTo>
                  <a:lnTo>
                    <a:pt x="217144" y="52439"/>
                  </a:lnTo>
                  <a:lnTo>
                    <a:pt x="230599" y="1279"/>
                  </a:lnTo>
                  <a:lnTo>
                    <a:pt x="253314" y="1279"/>
                  </a:lnTo>
                  <a:lnTo>
                    <a:pt x="253314" y="76279"/>
                  </a:lnTo>
                  <a:lnTo>
                    <a:pt x="239245" y="76279"/>
                  </a:lnTo>
                  <a:lnTo>
                    <a:pt x="239245" y="17241"/>
                  </a:lnTo>
                  <a:lnTo>
                    <a:pt x="224358" y="76279"/>
                  </a:lnTo>
                  <a:lnTo>
                    <a:pt x="209778" y="76279"/>
                  </a:lnTo>
                  <a:lnTo>
                    <a:pt x="194941" y="17241"/>
                  </a:lnTo>
                  <a:lnTo>
                    <a:pt x="194941" y="76279"/>
                  </a:lnTo>
                  <a:lnTo>
                    <a:pt x="180872" y="76279"/>
                  </a:lnTo>
                  <a:close/>
                  <a:moveTo>
                    <a:pt x="138080" y="0"/>
                  </a:moveTo>
                  <a:cubicBezTo>
                    <a:pt x="149130" y="0"/>
                    <a:pt x="157972" y="3428"/>
                    <a:pt x="164606" y="10283"/>
                  </a:cubicBezTo>
                  <a:cubicBezTo>
                    <a:pt x="171240" y="17139"/>
                    <a:pt x="174556" y="26671"/>
                    <a:pt x="174556" y="38882"/>
                  </a:cubicBezTo>
                  <a:cubicBezTo>
                    <a:pt x="174556" y="50989"/>
                    <a:pt x="171265" y="60462"/>
                    <a:pt x="164683" y="67301"/>
                  </a:cubicBezTo>
                  <a:cubicBezTo>
                    <a:pt x="158100" y="74139"/>
                    <a:pt x="149301" y="77558"/>
                    <a:pt x="138284" y="77558"/>
                  </a:cubicBezTo>
                  <a:cubicBezTo>
                    <a:pt x="127131" y="77558"/>
                    <a:pt x="118264" y="74156"/>
                    <a:pt x="111681" y="67352"/>
                  </a:cubicBezTo>
                  <a:cubicBezTo>
                    <a:pt x="105099" y="60548"/>
                    <a:pt x="101807" y="51177"/>
                    <a:pt x="101807" y="39240"/>
                  </a:cubicBezTo>
                  <a:cubicBezTo>
                    <a:pt x="101807" y="31600"/>
                    <a:pt x="102950" y="25188"/>
                    <a:pt x="105235" y="20004"/>
                  </a:cubicBezTo>
                  <a:cubicBezTo>
                    <a:pt x="106940" y="16184"/>
                    <a:pt x="109268" y="12756"/>
                    <a:pt x="112218" y="9721"/>
                  </a:cubicBezTo>
                  <a:cubicBezTo>
                    <a:pt x="115169" y="6685"/>
                    <a:pt x="118400" y="4434"/>
                    <a:pt x="121913" y="2967"/>
                  </a:cubicBezTo>
                  <a:cubicBezTo>
                    <a:pt x="126586" y="989"/>
                    <a:pt x="131975" y="0"/>
                    <a:pt x="138080" y="0"/>
                  </a:cubicBezTo>
                  <a:close/>
                  <a:moveTo>
                    <a:pt x="61112" y="0"/>
                  </a:moveTo>
                  <a:cubicBezTo>
                    <a:pt x="70287" y="0"/>
                    <a:pt x="77739" y="2712"/>
                    <a:pt x="83469" y="8135"/>
                  </a:cubicBezTo>
                  <a:cubicBezTo>
                    <a:pt x="86880" y="11341"/>
                    <a:pt x="89438" y="15945"/>
                    <a:pt x="91143" y="21948"/>
                  </a:cubicBezTo>
                  <a:lnTo>
                    <a:pt x="76153" y="25529"/>
                  </a:lnTo>
                  <a:cubicBezTo>
                    <a:pt x="75266" y="21641"/>
                    <a:pt x="73416" y="18571"/>
                    <a:pt x="70602" y="16320"/>
                  </a:cubicBezTo>
                  <a:cubicBezTo>
                    <a:pt x="67788" y="14069"/>
                    <a:pt x="64369" y="12944"/>
                    <a:pt x="60345" y="12944"/>
                  </a:cubicBezTo>
                  <a:cubicBezTo>
                    <a:pt x="54785" y="12944"/>
                    <a:pt x="50275" y="14939"/>
                    <a:pt x="46813" y="18929"/>
                  </a:cubicBezTo>
                  <a:cubicBezTo>
                    <a:pt x="43351" y="22920"/>
                    <a:pt x="41620" y="29383"/>
                    <a:pt x="41620" y="38319"/>
                  </a:cubicBezTo>
                  <a:cubicBezTo>
                    <a:pt x="41620" y="47800"/>
                    <a:pt x="43326" y="54553"/>
                    <a:pt x="46736" y="58578"/>
                  </a:cubicBezTo>
                  <a:cubicBezTo>
                    <a:pt x="50147" y="62603"/>
                    <a:pt x="54581" y="64615"/>
                    <a:pt x="60038" y="64615"/>
                  </a:cubicBezTo>
                  <a:cubicBezTo>
                    <a:pt x="64062" y="64615"/>
                    <a:pt x="67524" y="63336"/>
                    <a:pt x="70423" y="60778"/>
                  </a:cubicBezTo>
                  <a:cubicBezTo>
                    <a:pt x="73322" y="58220"/>
                    <a:pt x="75403" y="54195"/>
                    <a:pt x="76665" y="48704"/>
                  </a:cubicBezTo>
                  <a:lnTo>
                    <a:pt x="91348" y="53360"/>
                  </a:lnTo>
                  <a:cubicBezTo>
                    <a:pt x="89097" y="61545"/>
                    <a:pt x="85353" y="67625"/>
                    <a:pt x="80118" y="71598"/>
                  </a:cubicBezTo>
                  <a:cubicBezTo>
                    <a:pt x="74883" y="75572"/>
                    <a:pt x="68240" y="77558"/>
                    <a:pt x="60191" y="77558"/>
                  </a:cubicBezTo>
                  <a:cubicBezTo>
                    <a:pt x="50232" y="77558"/>
                    <a:pt x="42047" y="74156"/>
                    <a:pt x="35635" y="67352"/>
                  </a:cubicBezTo>
                  <a:cubicBezTo>
                    <a:pt x="29223" y="60548"/>
                    <a:pt x="26017" y="51245"/>
                    <a:pt x="26017" y="39444"/>
                  </a:cubicBezTo>
                  <a:cubicBezTo>
                    <a:pt x="26017" y="26961"/>
                    <a:pt x="29240" y="17267"/>
                    <a:pt x="35686" y="10360"/>
                  </a:cubicBezTo>
                  <a:cubicBezTo>
                    <a:pt x="42132" y="3453"/>
                    <a:pt x="50607" y="0"/>
                    <a:pt x="6111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3AEA043-746F-4334-A00A-A4587B060237}"/>
              </a:ext>
            </a:extLst>
          </p:cNvPr>
          <p:cNvSpPr txBox="1"/>
          <p:nvPr/>
        </p:nvSpPr>
        <p:spPr>
          <a:xfrm>
            <a:off x="0" y="1428452"/>
            <a:ext cx="12192000" cy="2800767"/>
          </a:xfrm>
          <a:prstGeom prst="rect">
            <a:avLst/>
          </a:prstGeom>
          <a:solidFill>
            <a:srgbClr val="216888">
              <a:alpha val="56863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sz="8800" dirty="0">
                <a:solidFill>
                  <a:schemeClr val="bg1"/>
                </a:solidFill>
                <a:latin typeface="+mj-lt"/>
              </a:rPr>
              <a:t>STOK GRUP TANIMLARI</a:t>
            </a:r>
            <a:endParaRPr lang="ko-KR" altLang="en-US" sz="8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C83D12-1353-440F-A5DC-1ACD4C118187}"/>
              </a:ext>
            </a:extLst>
          </p:cNvPr>
          <p:cNvSpPr txBox="1"/>
          <p:nvPr/>
        </p:nvSpPr>
        <p:spPr>
          <a:xfrm>
            <a:off x="7118965" y="5405591"/>
            <a:ext cx="5008380" cy="995209"/>
          </a:xfrm>
          <a:prstGeom prst="rect">
            <a:avLst/>
          </a:prstGeom>
          <a:solidFill>
            <a:srgbClr val="1F6686">
              <a:alpha val="2902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000" dirty="0">
                <a:solidFill>
                  <a:schemeClr val="bg1"/>
                </a:solidFill>
                <a:cs typeface="Arial" pitchFamily="34" charset="0"/>
              </a:rPr>
              <a:t>ADEM AKKUŞ</a:t>
            </a:r>
          </a:p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Bilişi Teknolojileri Öğretmeni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graphicFrame>
        <p:nvGraphicFramePr>
          <p:cNvPr id="15" name="Diyagram 14">
            <a:extLst>
              <a:ext uri="{FF2B5EF4-FFF2-40B4-BE49-F238E27FC236}">
                <a16:creationId xmlns:a16="http://schemas.microsoft.com/office/drawing/2014/main" id="{5E12EF36-2F5E-4551-AB9C-A267D4D8C0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7975402"/>
              </p:ext>
            </p:extLst>
          </p:nvPr>
        </p:nvGraphicFramePr>
        <p:xfrm>
          <a:off x="450911" y="4311189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2EACE2C-F0BB-4B26-BDA0-E1B66FC049A7}"/>
              </a:ext>
            </a:extLst>
          </p:cNvPr>
          <p:cNvSpPr txBox="1"/>
          <p:nvPr/>
        </p:nvSpPr>
        <p:spPr>
          <a:xfrm>
            <a:off x="5416840" y="1791254"/>
            <a:ext cx="7222835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7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72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499E92-50A7-4680-90CB-41532F4FC718}"/>
              </a:ext>
            </a:extLst>
          </p:cNvPr>
          <p:cNvSpPr/>
          <p:nvPr/>
        </p:nvSpPr>
        <p:spPr>
          <a:xfrm>
            <a:off x="6106651" y="293611"/>
            <a:ext cx="5636534" cy="6270778"/>
          </a:xfrm>
          <a:prstGeom prst="roundRect">
            <a:avLst>
              <a:gd name="adj" fmla="val 1286"/>
            </a:avLst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3B75C5-9BDB-4B5F-AB3F-CB12A702F1F8}"/>
              </a:ext>
            </a:extLst>
          </p:cNvPr>
          <p:cNvSpPr txBox="1"/>
          <p:nvPr/>
        </p:nvSpPr>
        <p:spPr>
          <a:xfrm>
            <a:off x="7081344" y="2364515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305942" y="1681595"/>
            <a:ext cx="5419664" cy="777510"/>
            <a:chOff x="6102442" y="1483456"/>
            <a:chExt cx="5419664" cy="77751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8A41E9E-1812-4ACE-A417-73C9AF47F355}"/>
              </a:ext>
            </a:extLst>
          </p:cNvPr>
          <p:cNvSpPr txBox="1"/>
          <p:nvPr/>
        </p:nvSpPr>
        <p:spPr>
          <a:xfrm>
            <a:off x="7081344" y="3503507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E7642E-CD93-4445-B49C-21F1CF8B80D1}"/>
              </a:ext>
            </a:extLst>
          </p:cNvPr>
          <p:cNvGrpSpPr/>
          <p:nvPr/>
        </p:nvGrpSpPr>
        <p:grpSpPr>
          <a:xfrm>
            <a:off x="6305942" y="2820587"/>
            <a:ext cx="5419664" cy="777510"/>
            <a:chOff x="6102442" y="1483456"/>
            <a:chExt cx="5419664" cy="77751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79CA3D-1245-4812-BE2C-A17717D31459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627DDE9-FE7C-4B7E-A047-E092B6A88859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E1B5E5-22C6-4CAE-BC59-0EB34CC7C043}"/>
              </a:ext>
            </a:extLst>
          </p:cNvPr>
          <p:cNvSpPr txBox="1"/>
          <p:nvPr/>
        </p:nvSpPr>
        <p:spPr>
          <a:xfrm>
            <a:off x="7081344" y="4642499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305942" y="3959579"/>
            <a:ext cx="5419664" cy="777510"/>
            <a:chOff x="6102442" y="1483456"/>
            <a:chExt cx="5419664" cy="77751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37A4661-D2A4-40E5-9248-83B3298A506A}"/>
              </a:ext>
            </a:extLst>
          </p:cNvPr>
          <p:cNvSpPr txBox="1"/>
          <p:nvPr/>
        </p:nvSpPr>
        <p:spPr>
          <a:xfrm>
            <a:off x="7081344" y="5781491"/>
            <a:ext cx="466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FEFB00-F764-4A36-BDE0-EFBFFBAD9C92}"/>
              </a:ext>
            </a:extLst>
          </p:cNvPr>
          <p:cNvGrpSpPr/>
          <p:nvPr/>
        </p:nvGrpSpPr>
        <p:grpSpPr>
          <a:xfrm>
            <a:off x="6305942" y="5098571"/>
            <a:ext cx="5419664" cy="777510"/>
            <a:chOff x="6102442" y="1483456"/>
            <a:chExt cx="5419664" cy="7775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3DF382-44DD-45C3-9704-34E8893BC3AC}"/>
                </a:ext>
              </a:extLst>
            </p:cNvPr>
            <p:cNvSpPr txBox="1"/>
            <p:nvPr/>
          </p:nvSpPr>
          <p:spPr>
            <a:xfrm>
              <a:off x="6860266" y="1678152"/>
              <a:ext cx="4661840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11BD74-B8C0-4D62-99FC-2DBC909A434D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77751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420242" y="391190"/>
            <a:ext cx="4989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309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395E9F8-3024-465B-BAEA-9623FAFDF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945" y="1427805"/>
            <a:ext cx="5929746" cy="4975513"/>
          </a:xfrm>
          <a:prstGeom prst="rect">
            <a:avLst/>
          </a:prstGeom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C9565CD1-F11A-42B9-90FC-0FD0A1DAEA92}"/>
              </a:ext>
            </a:extLst>
          </p:cNvPr>
          <p:cNvSpPr/>
          <p:nvPr/>
        </p:nvSpPr>
        <p:spPr>
          <a:xfrm>
            <a:off x="6493164" y="5781964"/>
            <a:ext cx="2789381" cy="387927"/>
          </a:xfrm>
          <a:prstGeom prst="rect">
            <a:avLst/>
          </a:prstGeom>
          <a:solidFill>
            <a:srgbClr val="196491">
              <a:alpha val="2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0820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7D124A2-A236-401B-AB38-16721D976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363" y="1385453"/>
            <a:ext cx="4305673" cy="538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09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 – ARA GRUPLAR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BF3E3BB-FE75-4EBC-A503-E0311DF64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328" y="1159674"/>
            <a:ext cx="3862889" cy="551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2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 – ALT GRUPLAR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31DF36A-808E-480F-9B13-9A386D5C04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85" t="9016" r="10743" b="1"/>
          <a:stretch/>
        </p:blipFill>
        <p:spPr>
          <a:xfrm>
            <a:off x="6096000" y="1159673"/>
            <a:ext cx="4526604" cy="552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26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9">
            <a:extLst>
              <a:ext uri="{FF2B5EF4-FFF2-40B4-BE49-F238E27FC236}">
                <a16:creationId xmlns:a16="http://schemas.microsoft.com/office/drawing/2014/main" id="{2AF0DA58-AD42-45A3-A397-16B00CD73189}"/>
              </a:ext>
            </a:extLst>
          </p:cNvPr>
          <p:cNvSpPr txBox="1"/>
          <p:nvPr/>
        </p:nvSpPr>
        <p:spPr>
          <a:xfrm>
            <a:off x="0" y="328677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4800" dirty="0">
                <a:solidFill>
                  <a:schemeClr val="bg1"/>
                </a:solidFill>
                <a:latin typeface="+mj-lt"/>
                <a:cs typeface="Arial" pitchFamily="34" charset="0"/>
              </a:rPr>
              <a:t>STOK GRUP TANIMLARI – ALT GRUPLAR</a:t>
            </a:r>
            <a:endParaRPr lang="ko-KR" altLang="en-US" sz="48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7D6213BC-1D5F-4059-AD6B-74460978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142" y="1159674"/>
            <a:ext cx="4490275" cy="54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88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596B00-0CE2-44C6-9AC5-0B5BC6F6C4D9}"/>
              </a:ext>
            </a:extLst>
          </p:cNvPr>
          <p:cNvGrpSpPr/>
          <p:nvPr/>
        </p:nvGrpSpPr>
        <p:grpSpPr>
          <a:xfrm>
            <a:off x="3468549" y="2276475"/>
            <a:ext cx="5269188" cy="3419474"/>
            <a:chOff x="4655870" y="2637505"/>
            <a:chExt cx="2716484" cy="121760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DF549E6-5337-42BD-9C5E-4FF911D21EC1}"/>
                </a:ext>
              </a:extLst>
            </p:cNvPr>
            <p:cNvGrpSpPr/>
            <p:nvPr/>
          </p:nvGrpSpPr>
          <p:grpSpPr>
            <a:xfrm>
              <a:off x="6233054" y="2743150"/>
              <a:ext cx="1139300" cy="952543"/>
              <a:chOff x="5133714" y="3583707"/>
              <a:chExt cx="474339" cy="396585"/>
            </a:xfrm>
          </p:grpSpPr>
          <p:cxnSp>
            <p:nvCxnSpPr>
              <p:cNvPr id="12" name="Connector: Elbow 11">
                <a:extLst>
                  <a:ext uri="{FF2B5EF4-FFF2-40B4-BE49-F238E27FC236}">
                    <a16:creationId xmlns:a16="http://schemas.microsoft.com/office/drawing/2014/main" id="{99FF6450-5DCF-4EA4-9ECD-5DECDA3BAD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23467" y="3590067"/>
                <a:ext cx="291134" cy="278415"/>
              </a:xfrm>
              <a:prstGeom prst="bentConnector3">
                <a:avLst>
                  <a:gd name="adj1" fmla="val 98706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ctor: Elbow 12">
                <a:extLst>
                  <a:ext uri="{FF2B5EF4-FFF2-40B4-BE49-F238E27FC236}">
                    <a16:creationId xmlns:a16="http://schemas.microsoft.com/office/drawing/2014/main" id="{637BD6F9-CEA8-471A-B6D6-3D7D3748AC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72591" y="3544830"/>
                <a:ext cx="396585" cy="474339"/>
              </a:xfrm>
              <a:prstGeom prst="bentConnector3">
                <a:avLst>
                  <a:gd name="adj1" fmla="val 10131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DC2EA36-2D13-4B3D-BFC3-A102F4DEB439}"/>
                </a:ext>
              </a:extLst>
            </p:cNvPr>
            <p:cNvCxnSpPr>
              <a:cxnSpLocks/>
            </p:cNvCxnSpPr>
            <p:nvPr/>
          </p:nvCxnSpPr>
          <p:spPr>
            <a:xfrm>
              <a:off x="6001025" y="2637505"/>
              <a:ext cx="13087" cy="1217603"/>
            </a:xfrm>
            <a:prstGeom prst="line">
              <a:avLst/>
            </a:prstGeom>
            <a:ln w="38100">
              <a:solidFill>
                <a:schemeClr val="bg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C99EAA-C1C3-4CCA-BEBA-AC2A865E88E4}"/>
                </a:ext>
              </a:extLst>
            </p:cNvPr>
            <p:cNvGrpSpPr/>
            <p:nvPr/>
          </p:nvGrpSpPr>
          <p:grpSpPr>
            <a:xfrm flipH="1">
              <a:off x="4655870" y="2743153"/>
              <a:ext cx="1159245" cy="952554"/>
              <a:chOff x="5125409" y="3583703"/>
              <a:chExt cx="482643" cy="396589"/>
            </a:xfrm>
          </p:grpSpPr>
          <p:cxnSp>
            <p:nvCxnSpPr>
              <p:cNvPr id="10" name="Connector: Elbow 9">
                <a:extLst>
                  <a:ext uri="{FF2B5EF4-FFF2-40B4-BE49-F238E27FC236}">
                    <a16:creationId xmlns:a16="http://schemas.microsoft.com/office/drawing/2014/main" id="{3275D676-AD17-49C5-9DEA-18E954D494C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217648" y="3581177"/>
                <a:ext cx="291129" cy="296190"/>
              </a:xfrm>
              <a:prstGeom prst="bentConnector3">
                <a:avLst>
                  <a:gd name="adj1" fmla="val 100929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or: Elbow 10">
                <a:extLst>
                  <a:ext uri="{FF2B5EF4-FFF2-40B4-BE49-F238E27FC236}">
                    <a16:creationId xmlns:a16="http://schemas.microsoft.com/office/drawing/2014/main" id="{7437482D-2332-417F-9573-94FD96A7798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5168436" y="3540676"/>
                <a:ext cx="396589" cy="482643"/>
              </a:xfrm>
              <a:prstGeom prst="bentConnector3">
                <a:avLst>
                  <a:gd name="adj1" fmla="val 99215"/>
                </a:avLst>
              </a:prstGeom>
              <a:ln w="38100">
                <a:solidFill>
                  <a:schemeClr val="bg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0A5CE-2A27-4A71-B160-441332CC772B}"/>
              </a:ext>
            </a:extLst>
          </p:cNvPr>
          <p:cNvSpPr/>
          <p:nvPr/>
        </p:nvSpPr>
        <p:spPr>
          <a:xfrm>
            <a:off x="-9524" y="2836196"/>
            <a:ext cx="12196762" cy="136039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B2FBFAD-318C-47E8-A82D-2EDEDE3F63EE}"/>
              </a:ext>
            </a:extLst>
          </p:cNvPr>
          <p:cNvSpPr/>
          <p:nvPr/>
        </p:nvSpPr>
        <p:spPr>
          <a:xfrm>
            <a:off x="-4762" y="2938634"/>
            <a:ext cx="12196762" cy="115551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C8F30-9C91-4D39-A29C-BCE4134E41E9}"/>
              </a:ext>
            </a:extLst>
          </p:cNvPr>
          <p:cNvSpPr txBox="1"/>
          <p:nvPr/>
        </p:nvSpPr>
        <p:spPr>
          <a:xfrm>
            <a:off x="-4762" y="288866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CF959-4651-4C64-A08C-8F2BDE46A824}"/>
              </a:ext>
            </a:extLst>
          </p:cNvPr>
          <p:cNvSpPr txBox="1"/>
          <p:nvPr/>
        </p:nvSpPr>
        <p:spPr>
          <a:xfrm>
            <a:off x="-14286" y="3740787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r-TR" altLang="ko-KR" sz="1867" dirty="0">
                <a:solidFill>
                  <a:schemeClr val="bg1"/>
                </a:solidFill>
                <a:cs typeface="Arial" pitchFamily="34" charset="0"/>
              </a:rPr>
              <a:t>ADEM AKKUŞ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8237F776-235B-43B7-A208-7106E24CBAFE}"/>
              </a:ext>
            </a:extLst>
          </p:cNvPr>
          <p:cNvSpPr>
            <a:spLocks noChangeAspect="1"/>
          </p:cNvSpPr>
          <p:nvPr/>
        </p:nvSpPr>
        <p:spPr>
          <a:xfrm flipH="1">
            <a:off x="4878758" y="1367871"/>
            <a:ext cx="2434484" cy="1311656"/>
          </a:xfrm>
          <a:custGeom>
            <a:avLst/>
            <a:gdLst/>
            <a:ahLst/>
            <a:cxnLst/>
            <a:rect l="l" t="t" r="r" b="b"/>
            <a:pathLst>
              <a:path w="1872168" h="1008693">
                <a:moveTo>
                  <a:pt x="699542" y="162"/>
                </a:moveTo>
                <a:cubicBezTo>
                  <a:pt x="683169" y="534"/>
                  <a:pt x="666273" y="1556"/>
                  <a:pt x="648845" y="3291"/>
                </a:cubicBezTo>
                <a:cubicBezTo>
                  <a:pt x="357120" y="49686"/>
                  <a:pt x="273885" y="284789"/>
                  <a:pt x="274981" y="413694"/>
                </a:cubicBezTo>
                <a:cubicBezTo>
                  <a:pt x="4451" y="471904"/>
                  <a:pt x="-11347" y="662854"/>
                  <a:pt x="4101" y="753457"/>
                </a:cubicBezTo>
                <a:cubicBezTo>
                  <a:pt x="42383" y="946818"/>
                  <a:pt x="296257" y="1004273"/>
                  <a:pt x="384912" y="1005378"/>
                </a:cubicBezTo>
                <a:lnTo>
                  <a:pt x="1507196" y="1008693"/>
                </a:lnTo>
                <a:cubicBezTo>
                  <a:pt x="1646895" y="1000406"/>
                  <a:pt x="1746295" y="947371"/>
                  <a:pt x="1825546" y="854557"/>
                </a:cubicBezTo>
                <a:cubicBezTo>
                  <a:pt x="1897410" y="760086"/>
                  <a:pt x="1873973" y="626012"/>
                  <a:pt x="1836613" y="558208"/>
                </a:cubicBezTo>
                <a:cubicBezTo>
                  <a:pt x="1808089" y="509360"/>
                  <a:pt x="1675919" y="402617"/>
                  <a:pt x="1507617" y="430504"/>
                </a:cubicBezTo>
                <a:cubicBezTo>
                  <a:pt x="1525469" y="335682"/>
                  <a:pt x="1477961" y="244522"/>
                  <a:pt x="1398003" y="206286"/>
                </a:cubicBezTo>
                <a:cubicBezTo>
                  <a:pt x="1299806" y="153261"/>
                  <a:pt x="1182195" y="177294"/>
                  <a:pt x="1108176" y="215068"/>
                </a:cubicBezTo>
                <a:cubicBezTo>
                  <a:pt x="1072916" y="135306"/>
                  <a:pt x="945134" y="-5422"/>
                  <a:pt x="699542" y="16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aphicFrame>
        <p:nvGraphicFramePr>
          <p:cNvPr id="15" name="Diyagram 14">
            <a:extLst>
              <a:ext uri="{FF2B5EF4-FFF2-40B4-BE49-F238E27FC236}">
                <a16:creationId xmlns:a16="http://schemas.microsoft.com/office/drawing/2014/main" id="{8F02D4DB-F4BF-43AF-92A8-36FDCDDFC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506707"/>
              </p:ext>
            </p:extLst>
          </p:nvPr>
        </p:nvGraphicFramePr>
        <p:xfrm>
          <a:off x="7425643" y="133678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COLOR - 1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F47758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215</Words>
  <Application>Microsoft Office PowerPoint</Application>
  <PresentationFormat>Geniş ekran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3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Consolas</vt:lpstr>
      <vt:lpstr>Cover and End Slide Master</vt:lpstr>
      <vt:lpstr>Contents Slide Master</vt:lpstr>
      <vt:lpstr>Section Break Slide Master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ERP_W02_D01_B_STOK_GRUP_TANIMLARI</dc:title>
  <dc:creator>ERP_W02_D01_B_STOK_GRUP_TANIMLARI</dc:creator>
  <cp:keywords>ERP_W02_D01_B_STOK_GRUP_TANIMLARI</cp:keywords>
  <cp:lastModifiedBy>mypc</cp:lastModifiedBy>
  <cp:revision>127</cp:revision>
  <dcterms:created xsi:type="dcterms:W3CDTF">2019-01-14T06:35:35Z</dcterms:created>
  <dcterms:modified xsi:type="dcterms:W3CDTF">2020-01-27T07:17:16Z</dcterms:modified>
</cp:coreProperties>
</file>