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C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8E4A8-8A0E-4D45-BE7B-DF825681CCEF}">
  <a:tblStyle styleId="{7B48E4A8-8A0E-4D45-BE7B-DF825681CC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232674" y="-345372"/>
          <a:ext cx="2667332" cy="2667332"/>
        </a:xfrm>
        <a:prstGeom prst="blockArc">
          <a:avLst>
            <a:gd name="adj1" fmla="val 18900000"/>
            <a:gd name="adj2" fmla="val 2700000"/>
            <a:gd name="adj3" fmla="val 81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28413" y="151960"/>
          <a:ext cx="4030608" cy="304078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6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28413" y="151960"/>
        <a:ext cx="4030608" cy="304078"/>
      </dsp:txXfrm>
    </dsp:sp>
    <dsp:sp modelId="{0ED411EF-7A25-49A7-B760-D9E20D138F7B}">
      <dsp:nvSpPr>
        <dsp:cNvPr id="0" name=""/>
        <dsp:cNvSpPr/>
      </dsp:nvSpPr>
      <dsp:spPr>
        <a:xfrm>
          <a:off x="38364" y="113950"/>
          <a:ext cx="380097" cy="380097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402748" y="608156"/>
          <a:ext cx="3856273" cy="304078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6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402748" y="608156"/>
        <a:ext cx="3856273" cy="304078"/>
      </dsp:txXfrm>
    </dsp:sp>
    <dsp:sp modelId="{4C716AB8-6D48-4521-9660-436EC34F0333}">
      <dsp:nvSpPr>
        <dsp:cNvPr id="0" name=""/>
        <dsp:cNvSpPr/>
      </dsp:nvSpPr>
      <dsp:spPr>
        <a:xfrm>
          <a:off x="212699" y="570146"/>
          <a:ext cx="380097" cy="380097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209267"/>
              <a:satOff val="0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402748" y="1064352"/>
          <a:ext cx="3856273" cy="304078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6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402748" y="1064352"/>
        <a:ext cx="3856273" cy="304078"/>
      </dsp:txXfrm>
    </dsp:sp>
    <dsp:sp modelId="{14CE5A8D-8EEE-4F7F-A6A0-322622A8667F}">
      <dsp:nvSpPr>
        <dsp:cNvPr id="0" name=""/>
        <dsp:cNvSpPr/>
      </dsp:nvSpPr>
      <dsp:spPr>
        <a:xfrm>
          <a:off x="212699" y="1026342"/>
          <a:ext cx="380097" cy="380097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418533"/>
              <a:satOff val="0"/>
              <a:lumOff val="1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28413" y="1520548"/>
          <a:ext cx="4030608" cy="304078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62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28413" y="1520548"/>
        <a:ext cx="4030608" cy="304078"/>
      </dsp:txXfrm>
    </dsp:sp>
    <dsp:sp modelId="{7F8E6CD2-54A9-4FBC-BE1D-8C98DA931A89}">
      <dsp:nvSpPr>
        <dsp:cNvPr id="0" name=""/>
        <dsp:cNvSpPr/>
      </dsp:nvSpPr>
      <dsp:spPr>
        <a:xfrm>
          <a:off x="38364" y="1482539"/>
          <a:ext cx="380097" cy="380097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3627800"/>
              <a:satOff val="0"/>
              <a:lumOff val="2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209267"/>
              <a:satOff val="0"/>
              <a:lumOff val="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418533"/>
              <a:satOff val="0"/>
              <a:lumOff val="196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3627800"/>
              <a:satOff val="0"/>
              <a:lumOff val="294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8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021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26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7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78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8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05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12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8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93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98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323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B4BA2FB-FB78-42D9-8695-5F008E8BF8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Alt Bilgi Yer Tutucusu 1">
            <a:extLst>
              <a:ext uri="{FF2B5EF4-FFF2-40B4-BE49-F238E27FC236}">
                <a16:creationId xmlns:a16="http://schemas.microsoft.com/office/drawing/2014/main" id="{E538948D-80AA-417C-BD05-78C77C30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2000" y="483071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F0"/>
                </a:solidFill>
              </a:defRPr>
            </a:lvl1pPr>
          </a:lstStyle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Alt Bilgi Yer Tutucusu 1">
            <a:extLst>
              <a:ext uri="{FF2B5EF4-FFF2-40B4-BE49-F238E27FC236}">
                <a16:creationId xmlns:a16="http://schemas.microsoft.com/office/drawing/2014/main" id="{C3110713-D5EB-4D38-85CB-C9490B47C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2000" y="483071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F0"/>
                </a:solidFill>
              </a:defRPr>
            </a:lvl1pPr>
          </a:lstStyle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11D4C0-E9C3-4FBB-B7C5-349C868E3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2000" y="483071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B0F0"/>
                </a:solidFill>
              </a:defRPr>
            </a:lvl1pPr>
          </a:lstStyle>
          <a:p>
            <a:r>
              <a:rPr lang="tr-TR"/>
              <a:t>Adem AKKUŞ - Bilişim Teknolojileri Öğrt.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2908893" y="3681849"/>
            <a:ext cx="3220420" cy="132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oogle Shape;63;p12"/>
          <p:cNvGrpSpPr/>
          <p:nvPr/>
        </p:nvGrpSpPr>
        <p:grpSpPr>
          <a:xfrm>
            <a:off x="7897562" y="312057"/>
            <a:ext cx="912610" cy="1190370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29944" y="3802740"/>
                <a:ext cx="1449894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73189" y="1101061"/>
            <a:ext cx="8707839" cy="30699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6600" dirty="0"/>
              <a:t>ERP ÖZEL AYARLAR</a:t>
            </a:r>
            <a:endParaRPr sz="6600" dirty="0"/>
          </a:p>
        </p:txBody>
      </p:sp>
      <p:graphicFrame>
        <p:nvGraphicFramePr>
          <p:cNvPr id="339" name="Diyagram 338">
            <a:extLst>
              <a:ext uri="{FF2B5EF4-FFF2-40B4-BE49-F238E27FC236}">
                <a16:creationId xmlns:a16="http://schemas.microsoft.com/office/drawing/2014/main" id="{BF08E5B8-E9B7-4042-A4B1-ABEE51332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918670"/>
              </p:ext>
            </p:extLst>
          </p:nvPr>
        </p:nvGraphicFramePr>
        <p:xfrm>
          <a:off x="4862760" y="3200655"/>
          <a:ext cx="4281240" cy="197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33B55F-A905-4C73-9854-487F242B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89" y="1254561"/>
            <a:ext cx="5145918" cy="376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ÜST ERİŞİM MENÜSÜNÜ GÖSTERME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Dikdörtgen 38">
            <a:extLst>
              <a:ext uri="{FF2B5EF4-FFF2-40B4-BE49-F238E27FC236}">
                <a16:creationId xmlns:a16="http://schemas.microsoft.com/office/drawing/2014/main" id="{0B8F08D9-1481-4AFF-8D68-54FD096088E1}"/>
              </a:ext>
            </a:extLst>
          </p:cNvPr>
          <p:cNvSpPr/>
          <p:nvPr/>
        </p:nvSpPr>
        <p:spPr>
          <a:xfrm>
            <a:off x="5156757" y="1793536"/>
            <a:ext cx="842739" cy="267089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DB0EB2F9-AFA2-476B-8A4E-1633D09D1ED4}"/>
              </a:ext>
            </a:extLst>
          </p:cNvPr>
          <p:cNvSpPr/>
          <p:nvPr/>
        </p:nvSpPr>
        <p:spPr>
          <a:xfrm>
            <a:off x="2438645" y="3076958"/>
            <a:ext cx="754260" cy="138849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4F1B91FF-2108-42F1-96A6-DAC4C8A2FA60}"/>
              </a:ext>
            </a:extLst>
          </p:cNvPr>
          <p:cNvSpPr/>
          <p:nvPr/>
        </p:nvSpPr>
        <p:spPr>
          <a:xfrm>
            <a:off x="2506101" y="3995887"/>
            <a:ext cx="1008176" cy="138849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31A7EF1A-A252-49FD-A9EA-6B183D8732E5}"/>
              </a:ext>
            </a:extLst>
          </p:cNvPr>
          <p:cNvSpPr/>
          <p:nvPr/>
        </p:nvSpPr>
        <p:spPr>
          <a:xfrm>
            <a:off x="2618527" y="4117539"/>
            <a:ext cx="1188974" cy="164893"/>
          </a:xfrm>
          <a:prstGeom prst="rect">
            <a:avLst/>
          </a:prstGeom>
          <a:solidFill>
            <a:srgbClr val="FFFF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BB711E-E2B2-4150-8958-5D86FF8B35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0D41A94-F347-4A6A-9174-BD4539344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78626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49D8093E-C771-41A8-8B87-5865F86F5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9" t="488" r="1010" b="1385"/>
          <a:stretch/>
        </p:blipFill>
        <p:spPr>
          <a:xfrm>
            <a:off x="409491" y="1304931"/>
            <a:ext cx="4563837" cy="3195492"/>
          </a:xfrm>
          <a:prstGeom prst="rect">
            <a:avLst/>
          </a:prstGeom>
        </p:spPr>
      </p:pic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ÜST ERİŞİM MENÜSÜNÜ GÖSTERME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Dikdörtgen 41">
            <a:extLst>
              <a:ext uri="{FF2B5EF4-FFF2-40B4-BE49-F238E27FC236}">
                <a16:creationId xmlns:a16="http://schemas.microsoft.com/office/drawing/2014/main" id="{4F1B91FF-2108-42F1-96A6-DAC4C8A2FA60}"/>
              </a:ext>
            </a:extLst>
          </p:cNvPr>
          <p:cNvSpPr/>
          <p:nvPr/>
        </p:nvSpPr>
        <p:spPr>
          <a:xfrm>
            <a:off x="451485" y="1675837"/>
            <a:ext cx="1008176" cy="138849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72B698C8-C4EF-4640-9570-4CFFF6E8FC1A}"/>
              </a:ext>
            </a:extLst>
          </p:cNvPr>
          <p:cNvSpPr/>
          <p:nvPr/>
        </p:nvSpPr>
        <p:spPr>
          <a:xfrm>
            <a:off x="3002954" y="4088484"/>
            <a:ext cx="253821" cy="15388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9B4E8621-209D-40AE-BD36-4D3DA928F435}"/>
              </a:ext>
            </a:extLst>
          </p:cNvPr>
          <p:cNvSpPr/>
          <p:nvPr/>
        </p:nvSpPr>
        <p:spPr>
          <a:xfrm>
            <a:off x="1829823" y="4252363"/>
            <a:ext cx="1300042" cy="204677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80D0A92-1BCD-41DA-9BF3-36C692DE4BAC}"/>
              </a:ext>
            </a:extLst>
          </p:cNvPr>
          <p:cNvSpPr txBox="1"/>
          <p:nvPr/>
        </p:nvSpPr>
        <p:spPr>
          <a:xfrm>
            <a:off x="2691409" y="3840293"/>
            <a:ext cx="1166733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rgbClr val="FF0000"/>
                </a:solidFill>
              </a:rPr>
              <a:t>Seçili olacak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E8FE88-47AC-44E8-8243-9F8B22816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726" y="3833227"/>
            <a:ext cx="3231160" cy="419136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52496888-80F9-43CA-93A4-3BBD6D176CF9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336049" y="4085786"/>
            <a:ext cx="1566595" cy="339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kdörtgen 44">
            <a:extLst>
              <a:ext uri="{FF2B5EF4-FFF2-40B4-BE49-F238E27FC236}">
                <a16:creationId xmlns:a16="http://schemas.microsoft.com/office/drawing/2014/main" id="{5A66E381-625A-4D0C-B49F-C9B31AB78D99}"/>
              </a:ext>
            </a:extLst>
          </p:cNvPr>
          <p:cNvSpPr/>
          <p:nvPr/>
        </p:nvSpPr>
        <p:spPr>
          <a:xfrm>
            <a:off x="4902644" y="3922148"/>
            <a:ext cx="335945" cy="32727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15CBB5D5-92C1-4B3C-B51E-16909E660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16" name="Alt Bilgi Yer Tutucusu 15">
            <a:extLst>
              <a:ext uri="{FF2B5EF4-FFF2-40B4-BE49-F238E27FC236}">
                <a16:creationId xmlns:a16="http://schemas.microsoft.com/office/drawing/2014/main" id="{848259DC-BFE8-4218-80B4-FB8BE6873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147642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ÜST ERİŞİM MENÜSÜNÜ GÖSTERME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20FD970-1F7D-4F2F-8731-9408B89065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5" t="3842" r="1501" b="4480"/>
          <a:stretch/>
        </p:blipFill>
        <p:spPr>
          <a:xfrm>
            <a:off x="2055446" y="1899138"/>
            <a:ext cx="4845539" cy="2078893"/>
          </a:xfrm>
          <a:prstGeom prst="rect">
            <a:avLst/>
          </a:prstGeom>
        </p:spPr>
      </p:pic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FAAE60-2539-4831-92E9-6DCD7A2B0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C9D2A48-8990-4638-B453-A3C524CF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254607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TEMA AYARLARI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4484F04-CD8B-4ADA-93A8-91296A36A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9" t="1293" r="1077" b="1611"/>
          <a:stretch/>
        </p:blipFill>
        <p:spPr>
          <a:xfrm>
            <a:off x="2433988" y="1311915"/>
            <a:ext cx="4564185" cy="3167889"/>
          </a:xfrm>
          <a:prstGeom prst="rect">
            <a:avLst/>
          </a:prstGeom>
        </p:spPr>
      </p:pic>
      <p:sp>
        <p:nvSpPr>
          <p:cNvPr id="33" name="Dikdörtgen 32">
            <a:extLst>
              <a:ext uri="{FF2B5EF4-FFF2-40B4-BE49-F238E27FC236}">
                <a16:creationId xmlns:a16="http://schemas.microsoft.com/office/drawing/2014/main" id="{168B7F13-081E-491C-A9D5-BC61AA5759ED}"/>
              </a:ext>
            </a:extLst>
          </p:cNvPr>
          <p:cNvSpPr/>
          <p:nvPr/>
        </p:nvSpPr>
        <p:spPr>
          <a:xfrm>
            <a:off x="5213883" y="2688492"/>
            <a:ext cx="1784289" cy="22664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74B3DD99-D3E8-4B05-9F92-0E713AEAF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FBC2F5-6DE5-4068-87E3-EC3087959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58558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0A4E03F-1349-4123-BB59-855DF6268D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204" r="2012" b="2233"/>
          <a:stretch/>
        </p:blipFill>
        <p:spPr>
          <a:xfrm>
            <a:off x="2618153" y="1445846"/>
            <a:ext cx="3892061" cy="3204308"/>
          </a:xfrm>
          <a:prstGeom prst="rect">
            <a:avLst/>
          </a:prstGeom>
        </p:spPr>
      </p:pic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TEMA AYARLARI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Dikdörtgen 32">
            <a:extLst>
              <a:ext uri="{FF2B5EF4-FFF2-40B4-BE49-F238E27FC236}">
                <a16:creationId xmlns:a16="http://schemas.microsoft.com/office/drawing/2014/main" id="{168B7F13-081E-491C-A9D5-BC61AA5759ED}"/>
              </a:ext>
            </a:extLst>
          </p:cNvPr>
          <p:cNvSpPr/>
          <p:nvPr/>
        </p:nvSpPr>
        <p:spPr>
          <a:xfrm>
            <a:off x="3823936" y="2657715"/>
            <a:ext cx="2350218" cy="18708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B5EEA24A-0CAE-4662-8A0A-80DBA09BACDC}"/>
              </a:ext>
            </a:extLst>
          </p:cNvPr>
          <p:cNvSpPr/>
          <p:nvPr/>
        </p:nvSpPr>
        <p:spPr>
          <a:xfrm>
            <a:off x="3612920" y="2142386"/>
            <a:ext cx="2350218" cy="18708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15BF09C5-65A6-4C02-8764-E08882D08428}"/>
              </a:ext>
            </a:extLst>
          </p:cNvPr>
          <p:cNvSpPr/>
          <p:nvPr/>
        </p:nvSpPr>
        <p:spPr>
          <a:xfrm>
            <a:off x="3612920" y="4134334"/>
            <a:ext cx="1021603" cy="367323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1BCB4AB7-34C0-47B6-B3A6-4E53C059DD47}"/>
              </a:ext>
            </a:extLst>
          </p:cNvPr>
          <p:cNvSpPr/>
          <p:nvPr/>
        </p:nvSpPr>
        <p:spPr>
          <a:xfrm>
            <a:off x="3894273" y="3538155"/>
            <a:ext cx="1928189" cy="23106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1516F0E-0F07-4AA2-B5BA-89F3DCB5A03F}"/>
              </a:ext>
            </a:extLst>
          </p:cNvPr>
          <p:cNvSpPr/>
          <p:nvPr/>
        </p:nvSpPr>
        <p:spPr>
          <a:xfrm>
            <a:off x="3894272" y="3795427"/>
            <a:ext cx="2209543" cy="231068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C400E2-C783-4375-9CD0-6841FE9EC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DE82B3-29DB-4A5A-B118-0EE4A7141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999179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C400E2-C783-4375-9CD0-6841FE9EC5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DE82B3-29DB-4A5A-B118-0EE4A7141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092755A8-A73B-4AC1-A91B-DBEAD65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1" name="Diyagram 40">
            <a:extLst>
              <a:ext uri="{FF2B5EF4-FFF2-40B4-BE49-F238E27FC236}">
                <a16:creationId xmlns:a16="http://schemas.microsoft.com/office/drawing/2014/main" id="{C8A6F35F-C4EA-48E6-8E86-7D244F211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304433"/>
              </p:ext>
            </p:extLst>
          </p:nvPr>
        </p:nvGraphicFramePr>
        <p:xfrm>
          <a:off x="2716483" y="1950923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859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398441" y="608801"/>
            <a:ext cx="701291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ÖZEL AYARLAR</a:t>
            </a:r>
            <a:endParaRPr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4B5A7DE-D737-46AF-A02B-F4B57556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03" y="1233714"/>
            <a:ext cx="3734124" cy="3403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1" name="Google Shape;348;p13">
            <a:extLst>
              <a:ext uri="{FF2B5EF4-FFF2-40B4-BE49-F238E27FC236}">
                <a16:creationId xmlns:a16="http://schemas.microsoft.com/office/drawing/2014/main" id="{7789DF6B-62DC-4AF0-B01B-7EFCC83E8DF9}"/>
              </a:ext>
            </a:extLst>
          </p:cNvPr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42" name="Google Shape;349;p13">
              <a:extLst>
                <a:ext uri="{FF2B5EF4-FFF2-40B4-BE49-F238E27FC236}">
                  <a16:creationId xmlns:a16="http://schemas.microsoft.com/office/drawing/2014/main" id="{13E53764-E6CE-4581-8EDE-33F7A2235420}"/>
                </a:ext>
              </a:extLst>
            </p:cNvPr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50;p13">
              <a:extLst>
                <a:ext uri="{FF2B5EF4-FFF2-40B4-BE49-F238E27FC236}">
                  <a16:creationId xmlns:a16="http://schemas.microsoft.com/office/drawing/2014/main" id="{19427404-9375-459E-B7CD-2270D97EB2FD}"/>
                </a:ext>
              </a:extLst>
            </p:cNvPr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51;p13">
              <a:extLst>
                <a:ext uri="{FF2B5EF4-FFF2-40B4-BE49-F238E27FC236}">
                  <a16:creationId xmlns:a16="http://schemas.microsoft.com/office/drawing/2014/main" id="{E384F1F5-4753-4D08-8135-25125857F4B9}"/>
                </a:ext>
              </a:extLst>
            </p:cNvPr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52;p13">
              <a:extLst>
                <a:ext uri="{FF2B5EF4-FFF2-40B4-BE49-F238E27FC236}">
                  <a16:creationId xmlns:a16="http://schemas.microsoft.com/office/drawing/2014/main" id="{E31C9ECD-5B3D-4DC5-8741-6F0BB74CDAAC}"/>
                </a:ext>
              </a:extLst>
            </p:cNvPr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53;p13">
              <a:extLst>
                <a:ext uri="{FF2B5EF4-FFF2-40B4-BE49-F238E27FC236}">
                  <a16:creationId xmlns:a16="http://schemas.microsoft.com/office/drawing/2014/main" id="{967D1799-41A8-4974-9ABC-5C34FFB28E2A}"/>
                </a:ext>
              </a:extLst>
            </p:cNvPr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54;p13">
              <a:extLst>
                <a:ext uri="{FF2B5EF4-FFF2-40B4-BE49-F238E27FC236}">
                  <a16:creationId xmlns:a16="http://schemas.microsoft.com/office/drawing/2014/main" id="{F6D2B3CD-5766-4353-B302-38DC387B95FF}"/>
                </a:ext>
              </a:extLst>
            </p:cNvPr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55;p13">
              <a:extLst>
                <a:ext uri="{FF2B5EF4-FFF2-40B4-BE49-F238E27FC236}">
                  <a16:creationId xmlns:a16="http://schemas.microsoft.com/office/drawing/2014/main" id="{F84EA389-1B27-4F87-AD8A-1D969049848C}"/>
                </a:ext>
              </a:extLst>
            </p:cNvPr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56;p13">
              <a:extLst>
                <a:ext uri="{FF2B5EF4-FFF2-40B4-BE49-F238E27FC236}">
                  <a16:creationId xmlns:a16="http://schemas.microsoft.com/office/drawing/2014/main" id="{9A24A919-111F-4EF5-8D35-B7A66A6AF7C5}"/>
                </a:ext>
              </a:extLst>
            </p:cNvPr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57;p13">
              <a:extLst>
                <a:ext uri="{FF2B5EF4-FFF2-40B4-BE49-F238E27FC236}">
                  <a16:creationId xmlns:a16="http://schemas.microsoft.com/office/drawing/2014/main" id="{11606D4A-783A-44A6-AEE3-135EF09B0D4C}"/>
                </a:ext>
              </a:extLst>
            </p:cNvPr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58;p13">
              <a:extLst>
                <a:ext uri="{FF2B5EF4-FFF2-40B4-BE49-F238E27FC236}">
                  <a16:creationId xmlns:a16="http://schemas.microsoft.com/office/drawing/2014/main" id="{D27BE8D3-44B3-4F60-8E82-FDFB5283D80A}"/>
                </a:ext>
              </a:extLst>
            </p:cNvPr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59;p13">
              <a:extLst>
                <a:ext uri="{FF2B5EF4-FFF2-40B4-BE49-F238E27FC236}">
                  <a16:creationId xmlns:a16="http://schemas.microsoft.com/office/drawing/2014/main" id="{1E81FFE5-39DF-45DD-B074-2A55786E3833}"/>
                </a:ext>
              </a:extLst>
            </p:cNvPr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0;p13">
              <a:extLst>
                <a:ext uri="{FF2B5EF4-FFF2-40B4-BE49-F238E27FC236}">
                  <a16:creationId xmlns:a16="http://schemas.microsoft.com/office/drawing/2014/main" id="{7B72D61A-49FE-449F-8B4E-8E2E558B754E}"/>
                </a:ext>
              </a:extLst>
            </p:cNvPr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1;p13">
              <a:extLst>
                <a:ext uri="{FF2B5EF4-FFF2-40B4-BE49-F238E27FC236}">
                  <a16:creationId xmlns:a16="http://schemas.microsoft.com/office/drawing/2014/main" id="{52D2E721-EEF6-4F95-A0F6-EE2C409CE404}"/>
                </a:ext>
              </a:extLst>
            </p:cNvPr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2;p13">
              <a:extLst>
                <a:ext uri="{FF2B5EF4-FFF2-40B4-BE49-F238E27FC236}">
                  <a16:creationId xmlns:a16="http://schemas.microsoft.com/office/drawing/2014/main" id="{2645E953-C0FF-4037-86B4-750663ACDBF2}"/>
                </a:ext>
              </a:extLst>
            </p:cNvPr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3;p13">
              <a:extLst>
                <a:ext uri="{FF2B5EF4-FFF2-40B4-BE49-F238E27FC236}">
                  <a16:creationId xmlns:a16="http://schemas.microsoft.com/office/drawing/2014/main" id="{6763D2E9-A0C1-4734-945E-8F4B229DC40D}"/>
                </a:ext>
              </a:extLst>
            </p:cNvPr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4;p13">
              <a:extLst>
                <a:ext uri="{FF2B5EF4-FFF2-40B4-BE49-F238E27FC236}">
                  <a16:creationId xmlns:a16="http://schemas.microsoft.com/office/drawing/2014/main" id="{5BDB1AF9-9B4E-4422-B45A-7BACF5D1D4C4}"/>
                </a:ext>
              </a:extLst>
            </p:cNvPr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5;p13">
              <a:extLst>
                <a:ext uri="{FF2B5EF4-FFF2-40B4-BE49-F238E27FC236}">
                  <a16:creationId xmlns:a16="http://schemas.microsoft.com/office/drawing/2014/main" id="{7C3790F5-A99F-488A-85A2-5C4055F617A0}"/>
                </a:ext>
              </a:extLst>
            </p:cNvPr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6;p13">
              <a:extLst>
                <a:ext uri="{FF2B5EF4-FFF2-40B4-BE49-F238E27FC236}">
                  <a16:creationId xmlns:a16="http://schemas.microsoft.com/office/drawing/2014/main" id="{DD7E6710-E37B-4C2E-BDC1-0222B2CF3030}"/>
                </a:ext>
              </a:extLst>
            </p:cNvPr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7;p13">
              <a:extLst>
                <a:ext uri="{FF2B5EF4-FFF2-40B4-BE49-F238E27FC236}">
                  <a16:creationId xmlns:a16="http://schemas.microsoft.com/office/drawing/2014/main" id="{9E67E905-ED2A-4B43-866B-910550526C07}"/>
                </a:ext>
              </a:extLst>
            </p:cNvPr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8;p13">
              <a:extLst>
                <a:ext uri="{FF2B5EF4-FFF2-40B4-BE49-F238E27FC236}">
                  <a16:creationId xmlns:a16="http://schemas.microsoft.com/office/drawing/2014/main" id="{193DDB58-6FA4-42BE-A84D-1A1D0BD01B73}"/>
                </a:ext>
              </a:extLst>
            </p:cNvPr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9;p13">
              <a:extLst>
                <a:ext uri="{FF2B5EF4-FFF2-40B4-BE49-F238E27FC236}">
                  <a16:creationId xmlns:a16="http://schemas.microsoft.com/office/drawing/2014/main" id="{9CFB121F-C5BF-4750-9C67-89AF8C655EE2}"/>
                </a:ext>
              </a:extLst>
            </p:cNvPr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70;p13">
              <a:extLst>
                <a:ext uri="{FF2B5EF4-FFF2-40B4-BE49-F238E27FC236}">
                  <a16:creationId xmlns:a16="http://schemas.microsoft.com/office/drawing/2014/main" id="{99F78298-FCE3-49F4-8936-3E7BB8C32B09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371;p13">
              <a:extLst>
                <a:ext uri="{FF2B5EF4-FFF2-40B4-BE49-F238E27FC236}">
                  <a16:creationId xmlns:a16="http://schemas.microsoft.com/office/drawing/2014/main" id="{A2E35356-EB6B-499E-A85F-44F5F10F3169}"/>
                </a:ext>
              </a:extLst>
            </p:cNvPr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372;p13">
              <a:extLst>
                <a:ext uri="{FF2B5EF4-FFF2-40B4-BE49-F238E27FC236}">
                  <a16:creationId xmlns:a16="http://schemas.microsoft.com/office/drawing/2014/main" id="{88248C7E-A060-4277-A657-FEDE7B7FB7A7}"/>
                </a:ext>
              </a:extLst>
            </p:cNvPr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373;p13">
              <a:extLst>
                <a:ext uri="{FF2B5EF4-FFF2-40B4-BE49-F238E27FC236}">
                  <a16:creationId xmlns:a16="http://schemas.microsoft.com/office/drawing/2014/main" id="{0BD1379B-85AD-4855-8BAA-FBA016C063E4}"/>
                </a:ext>
              </a:extLst>
            </p:cNvPr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374;p13">
              <a:extLst>
                <a:ext uri="{FF2B5EF4-FFF2-40B4-BE49-F238E27FC236}">
                  <a16:creationId xmlns:a16="http://schemas.microsoft.com/office/drawing/2014/main" id="{90FF4139-9853-445A-A606-7FB48507DB25}"/>
                </a:ext>
              </a:extLst>
            </p:cNvPr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C8AF5239-D966-46B6-AB85-CEC0133DC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F138C8B-24C8-44EF-B474-62A80C68A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20213" y="591985"/>
            <a:ext cx="701291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ÖZEL AYARLAR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rup 1"/>
          <p:cNvGrpSpPr/>
          <p:nvPr/>
        </p:nvGrpSpPr>
        <p:grpSpPr>
          <a:xfrm>
            <a:off x="1238236" y="1538513"/>
            <a:ext cx="6194894" cy="3508779"/>
            <a:chOff x="837277" y="848451"/>
            <a:chExt cx="6492438" cy="4256899"/>
          </a:xfrm>
        </p:grpSpPr>
        <p:pic>
          <p:nvPicPr>
            <p:cNvPr id="3" name="Resim 2">
              <a:extLst>
                <a:ext uri="{FF2B5EF4-FFF2-40B4-BE49-F238E27FC236}">
                  <a16:creationId xmlns:a16="http://schemas.microsoft.com/office/drawing/2014/main" id="{14DDDE32-F996-4422-A552-005059AA4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277" y="878171"/>
              <a:ext cx="6492438" cy="4227179"/>
            </a:xfrm>
            <a:prstGeom prst="rect">
              <a:avLst/>
            </a:prstGeom>
          </p:spPr>
        </p:pic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3988689" y="1731501"/>
              <a:ext cx="1847116" cy="25392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B0811764-6B8E-4327-AFB0-1BF767A4AB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488" y="1092820"/>
              <a:ext cx="1561171" cy="57242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ikdörtgen 36">
              <a:extLst>
                <a:ext uri="{FF2B5EF4-FFF2-40B4-BE49-F238E27FC236}">
                  <a16:creationId xmlns:a16="http://schemas.microsoft.com/office/drawing/2014/main" id="{B471A094-9830-4D41-B0D0-E8CD33F65E90}"/>
                </a:ext>
              </a:extLst>
            </p:cNvPr>
            <p:cNvSpPr/>
            <p:nvPr/>
          </p:nvSpPr>
          <p:spPr>
            <a:xfrm>
              <a:off x="2044389" y="848451"/>
              <a:ext cx="1754459" cy="184895"/>
            </a:xfrm>
            <a:prstGeom prst="rect">
              <a:avLst/>
            </a:prstGeom>
            <a:solidFill>
              <a:srgbClr val="FF0000">
                <a:alpha val="2117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0" name="Dikdörtgen 39">
              <a:extLst>
                <a:ext uri="{FF2B5EF4-FFF2-40B4-BE49-F238E27FC236}">
                  <a16:creationId xmlns:a16="http://schemas.microsoft.com/office/drawing/2014/main" id="{4BFEE63B-878B-4FED-A352-D8F455176E60}"/>
                </a:ext>
              </a:extLst>
            </p:cNvPr>
            <p:cNvSpPr/>
            <p:nvPr/>
          </p:nvSpPr>
          <p:spPr>
            <a:xfrm>
              <a:off x="4066478" y="2958790"/>
              <a:ext cx="1286107" cy="19089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1" name="Dikdörtgen 40">
              <a:extLst>
                <a:ext uri="{FF2B5EF4-FFF2-40B4-BE49-F238E27FC236}">
                  <a16:creationId xmlns:a16="http://schemas.microsoft.com/office/drawing/2014/main" id="{15DAEC21-E204-450E-A9C3-8DD9E8D0A418}"/>
                </a:ext>
              </a:extLst>
            </p:cNvPr>
            <p:cNvSpPr/>
            <p:nvPr/>
          </p:nvSpPr>
          <p:spPr>
            <a:xfrm>
              <a:off x="3665036" y="4775601"/>
              <a:ext cx="1561170" cy="25392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pic>
        <p:nvPicPr>
          <p:cNvPr id="36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1436FB-0AD5-4E1A-BB84-845B36D04B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0605CF28-5F95-40AB-9FDA-C13DB69F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40677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1984" y="592462"/>
            <a:ext cx="7012917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ÖZEL AYARLAR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Dikdörtgen 39">
            <a:extLst>
              <a:ext uri="{FF2B5EF4-FFF2-40B4-BE49-F238E27FC236}">
                <a16:creationId xmlns:a16="http://schemas.microsoft.com/office/drawing/2014/main" id="{4BFEE63B-878B-4FED-A352-D8F455176E60}"/>
              </a:ext>
            </a:extLst>
          </p:cNvPr>
          <p:cNvSpPr/>
          <p:nvPr/>
        </p:nvSpPr>
        <p:spPr>
          <a:xfrm>
            <a:off x="4066478" y="2958790"/>
            <a:ext cx="1286107" cy="190897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pSp>
        <p:nvGrpSpPr>
          <p:cNvPr id="3" name="Grup 2"/>
          <p:cNvGrpSpPr/>
          <p:nvPr/>
        </p:nvGrpSpPr>
        <p:grpSpPr>
          <a:xfrm>
            <a:off x="2070159" y="1215914"/>
            <a:ext cx="5288584" cy="3668595"/>
            <a:chOff x="2070159" y="1215914"/>
            <a:chExt cx="5288584" cy="3668595"/>
          </a:xfrm>
        </p:grpSpPr>
        <p:pic>
          <p:nvPicPr>
            <p:cNvPr id="2" name="Resim 1">
              <a:extLst>
                <a:ext uri="{FF2B5EF4-FFF2-40B4-BE49-F238E27FC236}">
                  <a16:creationId xmlns:a16="http://schemas.microsoft.com/office/drawing/2014/main" id="{8049664F-76C3-43CB-B1EB-EC0FBABA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0159" y="1215914"/>
              <a:ext cx="5288584" cy="3655136"/>
            </a:xfrm>
            <a:prstGeom prst="rect">
              <a:avLst/>
            </a:prstGeom>
          </p:spPr>
        </p:pic>
        <p:sp>
          <p:nvSpPr>
            <p:cNvPr id="41" name="Dikdörtgen 40">
              <a:extLst>
                <a:ext uri="{FF2B5EF4-FFF2-40B4-BE49-F238E27FC236}">
                  <a16:creationId xmlns:a16="http://schemas.microsoft.com/office/drawing/2014/main" id="{15DAEC21-E204-450E-A9C3-8DD9E8D0A418}"/>
                </a:ext>
              </a:extLst>
            </p:cNvPr>
            <p:cNvSpPr/>
            <p:nvPr/>
          </p:nvSpPr>
          <p:spPr>
            <a:xfrm>
              <a:off x="3708198" y="4630588"/>
              <a:ext cx="1644387" cy="253921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4066478" y="1829790"/>
              <a:ext cx="1509131" cy="19089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pic>
        <p:nvPicPr>
          <p:cNvPr id="34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956A37-173E-49BA-89C7-C280512D9A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7F6E5D5-8D30-440E-9BA3-C1F590946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137273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49317" y="540711"/>
            <a:ext cx="7822180" cy="677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ŞİRKETLER ARASI GEÇİŞ</a:t>
            </a:r>
            <a:br>
              <a:rPr lang="tr-TR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rup 5"/>
          <p:cNvGrpSpPr/>
          <p:nvPr/>
        </p:nvGrpSpPr>
        <p:grpSpPr>
          <a:xfrm>
            <a:off x="2390581" y="1523999"/>
            <a:ext cx="4844789" cy="3343729"/>
            <a:chOff x="1780982" y="728471"/>
            <a:chExt cx="5040734" cy="4415029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982" y="728471"/>
              <a:ext cx="5040734" cy="4415029"/>
            </a:xfrm>
            <a:prstGeom prst="rect">
              <a:avLst/>
            </a:prstGeom>
          </p:spPr>
        </p:pic>
        <p:sp>
          <p:nvSpPr>
            <p:cNvPr id="4" name="Dikdörtgen 3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3478369" y="950687"/>
              <a:ext cx="2276545" cy="24268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p:cxnSp>
        <p:nvCxnSpPr>
          <p:cNvPr id="8" name="Düz Ok Bağlayıcısı 7"/>
          <p:cNvCxnSpPr/>
          <p:nvPr/>
        </p:nvCxnSpPr>
        <p:spPr>
          <a:xfrm flipH="1" flipV="1">
            <a:off x="4970869" y="1927875"/>
            <a:ext cx="58331" cy="4244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EB530D8-3517-4B11-8588-14C8277387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C3A5D04-2A9F-4C04-9772-87BF5924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23179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l="1708" t="4838" r="1369" b="3369"/>
          <a:stretch/>
        </p:blipFill>
        <p:spPr>
          <a:xfrm>
            <a:off x="2714171" y="1421418"/>
            <a:ext cx="4884058" cy="3571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336085" y="591705"/>
            <a:ext cx="7822180" cy="677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ŞİRKETLER ARASI GEÇİŞ</a:t>
            </a:r>
            <a:br>
              <a:rPr lang="tr-TR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9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77FBD66-9DF4-47C0-B79E-A7DDC9DED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278AE51-9DA2-47EB-9389-C0ABD7491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36229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323451" y="563690"/>
            <a:ext cx="7822180" cy="677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KULLANICI DEĞİŞTİRME</a:t>
            </a:r>
            <a:br>
              <a:rPr lang="tr-TR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l="1185" b="36034"/>
          <a:stretch/>
        </p:blipFill>
        <p:spPr>
          <a:xfrm>
            <a:off x="820054" y="1422401"/>
            <a:ext cx="6828974" cy="32446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Dikdörtgen 31">
            <a:extLst>
              <a:ext uri="{FF2B5EF4-FFF2-40B4-BE49-F238E27FC236}">
                <a16:creationId xmlns:a16="http://schemas.microsoft.com/office/drawing/2014/main" id="{FF793689-0172-443C-BE07-166C28EEF12F}"/>
              </a:ext>
            </a:extLst>
          </p:cNvPr>
          <p:cNvSpPr/>
          <p:nvPr/>
        </p:nvSpPr>
        <p:spPr>
          <a:xfrm>
            <a:off x="6582228" y="1567544"/>
            <a:ext cx="1066800" cy="29754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3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689F5749-D057-4B0D-A782-C9A6EAFE47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2A9AF26-0E8C-46BE-BBA8-CA24C26FB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348770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5" y="579272"/>
            <a:ext cx="7822180" cy="6772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KULLANICI DEĞİŞTİRME</a:t>
            </a:r>
            <a:br>
              <a:rPr lang="tr-TR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1764443" y="1233714"/>
            <a:ext cx="5336620" cy="3679050"/>
            <a:chOff x="1764443" y="1061854"/>
            <a:chExt cx="5336620" cy="3850910"/>
          </a:xfrm>
        </p:grpSpPr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3"/>
            <a:srcRect t="4378"/>
            <a:stretch/>
          </p:blipFill>
          <p:spPr>
            <a:xfrm>
              <a:off x="1764443" y="1061854"/>
              <a:ext cx="5336620" cy="3850910"/>
            </a:xfrm>
            <a:prstGeom prst="rect">
              <a:avLst/>
            </a:prstGeom>
          </p:spPr>
        </p:pic>
        <p:sp>
          <p:nvSpPr>
            <p:cNvPr id="32" name="Dikdörtgen 31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2587170" y="2677886"/>
              <a:ext cx="2801257" cy="26356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3" name="Dikdörtgen 32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2587171" y="2987309"/>
              <a:ext cx="2801257" cy="29754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34" name="Dikdörtgen 33">
              <a:extLst>
                <a:ext uri="{FF2B5EF4-FFF2-40B4-BE49-F238E27FC236}">
                  <a16:creationId xmlns:a16="http://schemas.microsoft.com/office/drawing/2014/main" id="{FF793689-0172-443C-BE07-166C28EEF12F}"/>
                </a:ext>
              </a:extLst>
            </p:cNvPr>
            <p:cNvSpPr/>
            <p:nvPr/>
          </p:nvSpPr>
          <p:spPr>
            <a:xfrm>
              <a:off x="2032000" y="4230913"/>
              <a:ext cx="1110343" cy="23223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4" name="Metin kutusu 3"/>
            <p:cNvSpPr txBox="1"/>
            <p:nvPr/>
          </p:nvSpPr>
          <p:spPr>
            <a:xfrm>
              <a:off x="3694389" y="3053706"/>
              <a:ext cx="1150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chemeClr val="bg1"/>
                  </a:solidFill>
                </a:rPr>
                <a:t>Şifre </a:t>
              </a:r>
              <a:r>
                <a:rPr lang="tr-TR" sz="1050" dirty="0"/>
                <a:t> </a:t>
              </a:r>
            </a:p>
          </p:txBody>
        </p:sp>
        <p:sp>
          <p:nvSpPr>
            <p:cNvPr id="36" name="Metin kutusu 35"/>
            <p:cNvSpPr txBox="1"/>
            <p:nvPr/>
          </p:nvSpPr>
          <p:spPr>
            <a:xfrm>
              <a:off x="3390491" y="2687383"/>
              <a:ext cx="1042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200" dirty="0">
                  <a:solidFill>
                    <a:schemeClr val="bg1"/>
                  </a:solidFill>
                </a:rPr>
                <a:t>Kullanıcı Adı </a:t>
              </a:r>
            </a:p>
          </p:txBody>
        </p:sp>
      </p:grp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C61060C-108C-4A6E-984A-755B49BD91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76935BD-EC43-41CF-A6FA-41D53490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5851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13"/>
          <p:cNvGrpSpPr/>
          <p:nvPr/>
        </p:nvGrpSpPr>
        <p:grpSpPr>
          <a:xfrm>
            <a:off x="8088817" y="42331"/>
            <a:ext cx="943671" cy="597388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43;p13"/>
          <p:cNvSpPr txBox="1">
            <a:spLocks noGrp="1"/>
          </p:cNvSpPr>
          <p:nvPr>
            <p:ph type="title"/>
          </p:nvPr>
        </p:nvSpPr>
        <p:spPr>
          <a:xfrm>
            <a:off x="288164" y="663696"/>
            <a:ext cx="8855835" cy="5928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400" dirty="0"/>
              <a:t>ÜST ERİŞİM MENÜSÜNÜ GÖSTERME</a:t>
            </a:r>
            <a:br>
              <a:rPr lang="tr-TR" sz="4400" dirty="0"/>
            </a:br>
            <a:endParaRPr sz="44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7" name="Picture 2" descr="WOLVOX LOGO ile ilgili görsel sonucu">
            <a:extLst>
              <a:ext uri="{FF2B5EF4-FFF2-40B4-BE49-F238E27FC236}">
                <a16:creationId xmlns:a16="http://schemas.microsoft.com/office/drawing/2014/main" id="{78882375-C2F5-4329-92D3-B6B5DB3C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9973" y1="46154" x2="28397" y2="62260"/>
                        <a14:foregroundMark x1="75951" y1="61058" x2="77174" y2="63462"/>
                        <a14:foregroundMark x1="33560" y1="57692" x2="54484" y2="550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95" t="23268" r="20855" b="30446"/>
          <a:stretch/>
        </p:blipFill>
        <p:spPr bwMode="auto">
          <a:xfrm>
            <a:off x="8225442" y="4745033"/>
            <a:ext cx="966421" cy="39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95364B2-9452-413F-B57D-E307B025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914" y="1402782"/>
            <a:ext cx="7002966" cy="31960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Dikdörtgen 38">
            <a:extLst>
              <a:ext uri="{FF2B5EF4-FFF2-40B4-BE49-F238E27FC236}">
                <a16:creationId xmlns:a16="http://schemas.microsoft.com/office/drawing/2014/main" id="{0B8F08D9-1481-4AFF-8D68-54FD096088E1}"/>
              </a:ext>
            </a:extLst>
          </p:cNvPr>
          <p:cNvSpPr/>
          <p:nvPr/>
        </p:nvSpPr>
        <p:spPr>
          <a:xfrm>
            <a:off x="1242915" y="1590595"/>
            <a:ext cx="6982527" cy="146230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54CEB5B6-E429-4E1A-A03E-ACA45380678F}"/>
              </a:ext>
            </a:extLst>
          </p:cNvPr>
          <p:cNvSpPr/>
          <p:nvPr/>
        </p:nvSpPr>
        <p:spPr>
          <a:xfrm>
            <a:off x="144081" y="1736824"/>
            <a:ext cx="8827623" cy="525241"/>
          </a:xfrm>
          <a:custGeom>
            <a:avLst/>
            <a:gdLst>
              <a:gd name="connsiteX0" fmla="*/ 0 w 8827623"/>
              <a:gd name="connsiteY0" fmla="*/ 0 h 606036"/>
              <a:gd name="connsiteX1" fmla="*/ 8827623 w 8827623"/>
              <a:gd name="connsiteY1" fmla="*/ 0 h 606036"/>
              <a:gd name="connsiteX2" fmla="*/ 8827623 w 8827623"/>
              <a:gd name="connsiteY2" fmla="*/ 606036 h 606036"/>
              <a:gd name="connsiteX3" fmla="*/ 0 w 8827623"/>
              <a:gd name="connsiteY3" fmla="*/ 606036 h 606036"/>
              <a:gd name="connsiteX4" fmla="*/ 0 w 8827623"/>
              <a:gd name="connsiteY4" fmla="*/ 0 h 606036"/>
              <a:gd name="connsiteX0" fmla="*/ 0 w 8827623"/>
              <a:gd name="connsiteY0" fmla="*/ 0 h 606036"/>
              <a:gd name="connsiteX1" fmla="*/ 6322316 w 8827623"/>
              <a:gd name="connsiteY1" fmla="*/ 96644 h 606036"/>
              <a:gd name="connsiteX2" fmla="*/ 8827623 w 8827623"/>
              <a:gd name="connsiteY2" fmla="*/ 606036 h 606036"/>
              <a:gd name="connsiteX3" fmla="*/ 0 w 8827623"/>
              <a:gd name="connsiteY3" fmla="*/ 606036 h 606036"/>
              <a:gd name="connsiteX4" fmla="*/ 0 w 8827623"/>
              <a:gd name="connsiteY4" fmla="*/ 0 h 606036"/>
              <a:gd name="connsiteX0" fmla="*/ 3687337 w 8827623"/>
              <a:gd name="connsiteY0" fmla="*/ 0 h 650641"/>
              <a:gd name="connsiteX1" fmla="*/ 6322316 w 8827623"/>
              <a:gd name="connsiteY1" fmla="*/ 141249 h 650641"/>
              <a:gd name="connsiteX2" fmla="*/ 8827623 w 8827623"/>
              <a:gd name="connsiteY2" fmla="*/ 650641 h 650641"/>
              <a:gd name="connsiteX3" fmla="*/ 0 w 8827623"/>
              <a:gd name="connsiteY3" fmla="*/ 650641 h 650641"/>
              <a:gd name="connsiteX4" fmla="*/ 3687337 w 8827623"/>
              <a:gd name="connsiteY4" fmla="*/ 0 h 650641"/>
              <a:gd name="connsiteX0" fmla="*/ 3687337 w 8827623"/>
              <a:gd name="connsiteY0" fmla="*/ 0 h 650641"/>
              <a:gd name="connsiteX1" fmla="*/ 4285360 w 8827623"/>
              <a:gd name="connsiteY1" fmla="*/ 1 h 650641"/>
              <a:gd name="connsiteX2" fmla="*/ 8827623 w 8827623"/>
              <a:gd name="connsiteY2" fmla="*/ 650641 h 650641"/>
              <a:gd name="connsiteX3" fmla="*/ 0 w 8827623"/>
              <a:gd name="connsiteY3" fmla="*/ 650641 h 650641"/>
              <a:gd name="connsiteX4" fmla="*/ 3687337 w 8827623"/>
              <a:gd name="connsiteY4" fmla="*/ 0 h 650641"/>
              <a:gd name="connsiteX0" fmla="*/ 3917796 w 8827623"/>
              <a:gd name="connsiteY0" fmla="*/ 0 h 687812"/>
              <a:gd name="connsiteX1" fmla="*/ 4285360 w 8827623"/>
              <a:gd name="connsiteY1" fmla="*/ 37172 h 687812"/>
              <a:gd name="connsiteX2" fmla="*/ 8827623 w 8827623"/>
              <a:gd name="connsiteY2" fmla="*/ 687812 h 687812"/>
              <a:gd name="connsiteX3" fmla="*/ 0 w 8827623"/>
              <a:gd name="connsiteY3" fmla="*/ 687812 h 687812"/>
              <a:gd name="connsiteX4" fmla="*/ 3917796 w 8827623"/>
              <a:gd name="connsiteY4" fmla="*/ 0 h 687812"/>
              <a:gd name="connsiteX0" fmla="*/ 3917796 w 8827623"/>
              <a:gd name="connsiteY0" fmla="*/ 0 h 687812"/>
              <a:gd name="connsiteX1" fmla="*/ 4054902 w 8827623"/>
              <a:gd name="connsiteY1" fmla="*/ 1 h 687812"/>
              <a:gd name="connsiteX2" fmla="*/ 8827623 w 8827623"/>
              <a:gd name="connsiteY2" fmla="*/ 687812 h 687812"/>
              <a:gd name="connsiteX3" fmla="*/ 0 w 8827623"/>
              <a:gd name="connsiteY3" fmla="*/ 687812 h 687812"/>
              <a:gd name="connsiteX4" fmla="*/ 3917796 w 8827623"/>
              <a:gd name="connsiteY4" fmla="*/ 0 h 68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7623" h="687812">
                <a:moveTo>
                  <a:pt x="3917796" y="0"/>
                </a:moveTo>
                <a:lnTo>
                  <a:pt x="4054902" y="1"/>
                </a:lnTo>
                <a:lnTo>
                  <a:pt x="8827623" y="687812"/>
                </a:lnTo>
                <a:lnTo>
                  <a:pt x="0" y="687812"/>
                </a:lnTo>
                <a:lnTo>
                  <a:pt x="3917796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0ACCDDF-9F9D-472D-A941-4269E38E3E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773" b="5773"/>
          <a:stretch/>
        </p:blipFill>
        <p:spPr>
          <a:xfrm>
            <a:off x="144081" y="2262066"/>
            <a:ext cx="8943266" cy="74386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45A69D1B-777F-4E6F-90B8-0E578B1C5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7BF56CFD-D8D5-4DA9-95C1-2570BDE17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</a:p>
        </p:txBody>
      </p:sp>
    </p:spTree>
    <p:extLst>
      <p:ext uri="{BB962C8B-B14F-4D97-AF65-F5344CB8AC3E}">
        <p14:creationId xmlns:p14="http://schemas.microsoft.com/office/powerpoint/2010/main" val="190829833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244</Words>
  <Application>Microsoft Office PowerPoint</Application>
  <PresentationFormat>Ekran Gösterisi (16:9)</PresentationFormat>
  <Paragraphs>53</Paragraphs>
  <Slides>15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Barlow Light</vt:lpstr>
      <vt:lpstr>Calibri</vt:lpstr>
      <vt:lpstr>Consolas</vt:lpstr>
      <vt:lpstr>Raleway SemiBold</vt:lpstr>
      <vt:lpstr>Gaoler template</vt:lpstr>
      <vt:lpstr>ERP ÖZEL AYARLAR</vt:lpstr>
      <vt:lpstr>ÖZEL AYARLAR</vt:lpstr>
      <vt:lpstr>ÖZEL AYARLAR</vt:lpstr>
      <vt:lpstr>ÖZEL AYARLAR</vt:lpstr>
      <vt:lpstr>ŞİRKETLER ARASI GEÇİŞ </vt:lpstr>
      <vt:lpstr>ŞİRKETLER ARASI GEÇİŞ </vt:lpstr>
      <vt:lpstr>KULLANICI DEĞİŞTİRME </vt:lpstr>
      <vt:lpstr>KULLANICI DEĞİŞTİRME </vt:lpstr>
      <vt:lpstr>ÜST ERİŞİM MENÜSÜNÜ GÖSTERME </vt:lpstr>
      <vt:lpstr>ÜST ERİŞİM MENÜSÜNÜ GÖSTERME </vt:lpstr>
      <vt:lpstr>ÜST ERİŞİM MENÜSÜNÜ GÖSTERME </vt:lpstr>
      <vt:lpstr>ÜST ERİŞİM MENÜSÜNÜ GÖSTERME </vt:lpstr>
      <vt:lpstr>TEMA AYARLARI </vt:lpstr>
      <vt:lpstr>TEMA AYARLARI 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mypc</dc:creator>
  <cp:lastModifiedBy>mypc</cp:lastModifiedBy>
  <cp:revision>19</cp:revision>
  <dcterms:modified xsi:type="dcterms:W3CDTF">2020-01-27T07:18:13Z</dcterms:modified>
</cp:coreProperties>
</file>