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271" r:id="rId6"/>
    <p:sldId id="318" r:id="rId7"/>
    <p:sldId id="325" r:id="rId8"/>
    <p:sldId id="326" r:id="rId9"/>
    <p:sldId id="323" r:id="rId10"/>
    <p:sldId id="327" r:id="rId11"/>
    <p:sldId id="328" r:id="rId12"/>
    <p:sldId id="324" r:id="rId13"/>
    <p:sldId id="329" r:id="rId14"/>
    <p:sldId id="330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96491"/>
    <a:srgbClr val="222A35"/>
    <a:srgbClr val="1F6686"/>
    <a:srgbClr val="216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5250" autoAdjust="0"/>
  </p:normalViewPr>
  <p:slideViewPr>
    <p:cSldViewPr snapToGrid="0" showGuides="1">
      <p:cViewPr varScale="1">
        <p:scale>
          <a:sx n="79" d="100"/>
          <a:sy n="79" d="100"/>
        </p:scale>
        <p:origin x="979" y="6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1305342"/>
            <a:ext cx="12192000" cy="3046988"/>
          </a:xfrm>
          <a:prstGeom prst="rect">
            <a:avLst/>
          </a:prstGeom>
          <a:solidFill>
            <a:srgbClr val="216888">
              <a:alpha val="56863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sz="9600" b="1" dirty="0">
                <a:solidFill>
                  <a:schemeClr val="bg1"/>
                </a:solidFill>
                <a:latin typeface="+mj-lt"/>
              </a:rPr>
              <a:t>HİZMET GRUP TANIMLARI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118965" y="5405591"/>
            <a:ext cx="5008380" cy="995209"/>
          </a:xfrm>
          <a:prstGeom prst="rect">
            <a:avLst/>
          </a:prstGeom>
          <a:solidFill>
            <a:srgbClr val="1F6686">
              <a:alpha val="2902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000" dirty="0">
                <a:solidFill>
                  <a:schemeClr val="bg1"/>
                </a:solidFill>
                <a:cs typeface="Arial" pitchFamily="34" charset="0"/>
              </a:rPr>
              <a:t>ADEM AKKUŞ</a:t>
            </a:r>
          </a:p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Bilişi Teknolojileri Öğretmeni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Diyagram 14">
            <a:extLst>
              <a:ext uri="{FF2B5EF4-FFF2-40B4-BE49-F238E27FC236}">
                <a16:creationId xmlns:a16="http://schemas.microsoft.com/office/drawing/2014/main" id="{8366A3BA-BFB8-4155-AF41-2484125B7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010572"/>
              </p:ext>
            </p:extLst>
          </p:nvPr>
        </p:nvGraphicFramePr>
        <p:xfrm>
          <a:off x="197992" y="4244075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" y="2325796"/>
            <a:ext cx="12192000" cy="1200329"/>
          </a:xfrm>
          <a:prstGeom prst="rect">
            <a:avLst/>
          </a:prstGeom>
          <a:solidFill>
            <a:srgbClr val="222A35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ALT GRUPLARI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6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CFB9BD4-2C10-4140-9594-59A6FDF4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23" y="1429572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ALT  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7256833" y="2193319"/>
            <a:ext cx="535021" cy="520697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54EC497-B5D9-4DF4-BF1F-DD6ED06B692F}"/>
              </a:ext>
            </a:extLst>
          </p:cNvPr>
          <p:cNvCxnSpPr>
            <a:cxnSpLocks/>
          </p:cNvCxnSpPr>
          <p:nvPr/>
        </p:nvCxnSpPr>
        <p:spPr>
          <a:xfrm flipV="1">
            <a:off x="7509752" y="2714016"/>
            <a:ext cx="0" cy="457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8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DD00CBE-BD70-4EBA-8FCF-2C08B2DE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1" y="744175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ALT  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7519482" y="2402731"/>
            <a:ext cx="2295727" cy="22373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54EC497-B5D9-4DF4-BF1F-DD6ED06B692F}"/>
              </a:ext>
            </a:extLst>
          </p:cNvPr>
          <p:cNvCxnSpPr>
            <a:cxnSpLocks/>
          </p:cNvCxnSpPr>
          <p:nvPr/>
        </p:nvCxnSpPr>
        <p:spPr>
          <a:xfrm flipV="1">
            <a:off x="5097292" y="2801565"/>
            <a:ext cx="0" cy="457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id="{3D9D2039-501E-4D99-BFC8-2061D49D5918}"/>
              </a:ext>
            </a:extLst>
          </p:cNvPr>
          <p:cNvSpPr/>
          <p:nvPr/>
        </p:nvSpPr>
        <p:spPr>
          <a:xfrm>
            <a:off x="7519482" y="2626467"/>
            <a:ext cx="2295727" cy="22373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7095A87-F3D5-4777-9510-AF57BCB04CF7}"/>
              </a:ext>
            </a:extLst>
          </p:cNvPr>
          <p:cNvSpPr/>
          <p:nvPr/>
        </p:nvSpPr>
        <p:spPr>
          <a:xfrm>
            <a:off x="7519482" y="2879386"/>
            <a:ext cx="2295727" cy="22373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44A2BA7-729A-4DA3-887F-001633AC1ACC}"/>
              </a:ext>
            </a:extLst>
          </p:cNvPr>
          <p:cNvSpPr/>
          <p:nvPr/>
        </p:nvSpPr>
        <p:spPr>
          <a:xfrm>
            <a:off x="8570068" y="3166348"/>
            <a:ext cx="447472" cy="313359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22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-14286" y="374078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ADEM AKKUŞ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aphicFrame>
        <p:nvGraphicFramePr>
          <p:cNvPr id="15" name="Diyagram 14">
            <a:extLst>
              <a:ext uri="{FF2B5EF4-FFF2-40B4-BE49-F238E27FC236}">
                <a16:creationId xmlns:a16="http://schemas.microsoft.com/office/drawing/2014/main" id="{D3ED9A31-C9DE-43B2-927B-5485D4C3B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641671"/>
              </p:ext>
            </p:extLst>
          </p:nvPr>
        </p:nvGraphicFramePr>
        <p:xfrm>
          <a:off x="589715" y="4196588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Hizmet Grup Tanımları Nasıl Yapılır ?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HİZMET GRUPLARI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Hizmet Ara Grupları Tanımları Nasıl Yapılır ?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1118026"/>
            <a:chOff x="6102442" y="1483456"/>
            <a:chExt cx="5419664" cy="11180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HİZMET ARA GRUPLARI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Hizmet Alt Grup Tanımları Nasıl Yapılır ?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1118026"/>
            <a:chOff x="6102442" y="1483456"/>
            <a:chExt cx="5419664" cy="11180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HİZMET ALT GRUPLARI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0" y="2325796"/>
            <a:ext cx="12260297" cy="1200329"/>
          </a:xfrm>
          <a:prstGeom prst="rect">
            <a:avLst/>
          </a:prstGeom>
          <a:solidFill>
            <a:srgbClr val="222A35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GRUPLARI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694A164-F1A6-4153-B462-82D89C91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7956"/>
            <a:ext cx="4978941" cy="5019257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9565CD1-F11A-42B9-90FC-0FD0A1DAEA92}"/>
              </a:ext>
            </a:extLst>
          </p:cNvPr>
          <p:cNvSpPr/>
          <p:nvPr/>
        </p:nvSpPr>
        <p:spPr>
          <a:xfrm>
            <a:off x="6096000" y="5899286"/>
            <a:ext cx="4978941" cy="387927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82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870D49CC-A706-40E8-8007-7F33B72F16CE}"/>
              </a:ext>
            </a:extLst>
          </p:cNvPr>
          <p:cNvSpPr/>
          <p:nvPr/>
        </p:nvSpPr>
        <p:spPr>
          <a:xfrm>
            <a:off x="1" y="328677"/>
            <a:ext cx="12192000" cy="3932038"/>
          </a:xfrm>
          <a:prstGeom prst="roundRect">
            <a:avLst>
              <a:gd name="adj" fmla="val 798"/>
            </a:avLst>
          </a:prstGeom>
          <a:solidFill>
            <a:srgbClr val="196491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08190E3-CA97-4901-8C9F-6D6D11D2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3" y="1354227"/>
            <a:ext cx="10950102" cy="830997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403188EE-56CE-436B-80E3-044DDE855068}"/>
              </a:ext>
            </a:extLst>
          </p:cNvPr>
          <p:cNvCxnSpPr/>
          <p:nvPr/>
        </p:nvCxnSpPr>
        <p:spPr>
          <a:xfrm flipV="1">
            <a:off x="9863846" y="2081719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FA793B4A-3867-492F-805D-7494535B96DD}"/>
              </a:ext>
            </a:extLst>
          </p:cNvPr>
          <p:cNvCxnSpPr/>
          <p:nvPr/>
        </p:nvCxnSpPr>
        <p:spPr>
          <a:xfrm flipV="1">
            <a:off x="8365787" y="2091446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0929861-2C2E-4918-9C51-5F89BF06B21E}"/>
              </a:ext>
            </a:extLst>
          </p:cNvPr>
          <p:cNvCxnSpPr/>
          <p:nvPr/>
        </p:nvCxnSpPr>
        <p:spPr>
          <a:xfrm flipV="1">
            <a:off x="11235446" y="2064993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4ECB4328-CDE3-492B-81B0-C903E848A95C}"/>
              </a:ext>
            </a:extLst>
          </p:cNvPr>
          <p:cNvCxnSpPr/>
          <p:nvPr/>
        </p:nvCxnSpPr>
        <p:spPr>
          <a:xfrm flipV="1">
            <a:off x="7098352" y="2045537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FFFF4CC1-8923-4C0B-96D7-0FD1923E13A9}"/>
              </a:ext>
            </a:extLst>
          </p:cNvPr>
          <p:cNvCxnSpPr/>
          <p:nvPr/>
        </p:nvCxnSpPr>
        <p:spPr>
          <a:xfrm flipV="1">
            <a:off x="5797684" y="2064993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D54E888-C3D1-419F-A116-F5BF2D551DBE}"/>
              </a:ext>
            </a:extLst>
          </p:cNvPr>
          <p:cNvCxnSpPr/>
          <p:nvPr/>
        </p:nvCxnSpPr>
        <p:spPr>
          <a:xfrm flipV="1">
            <a:off x="4367717" y="2042037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0D9EF331-86A2-4BED-8FBD-CB91065D0810}"/>
              </a:ext>
            </a:extLst>
          </p:cNvPr>
          <p:cNvCxnSpPr/>
          <p:nvPr/>
        </p:nvCxnSpPr>
        <p:spPr>
          <a:xfrm flipV="1">
            <a:off x="3044756" y="2081719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43FEA4DB-86A0-450D-B4BE-EFC80C55CE0E}"/>
              </a:ext>
            </a:extLst>
          </p:cNvPr>
          <p:cNvCxnSpPr/>
          <p:nvPr/>
        </p:nvCxnSpPr>
        <p:spPr>
          <a:xfrm flipV="1">
            <a:off x="1651378" y="2042037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898FE69F-1CA4-4DEC-ADEE-AEA46C0B89CA}"/>
              </a:ext>
            </a:extLst>
          </p:cNvPr>
          <p:cNvSpPr txBox="1"/>
          <p:nvPr/>
        </p:nvSpPr>
        <p:spPr>
          <a:xfrm>
            <a:off x="1167913" y="2477629"/>
            <a:ext cx="96693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Önceki </a:t>
            </a:r>
          </a:p>
          <a:p>
            <a:pPr algn="ctr"/>
            <a:r>
              <a:rPr lang="tr-TR" dirty="0"/>
              <a:t>Kayıt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297D8A22-81ED-4121-A35C-F2F0E98F9A17}"/>
              </a:ext>
            </a:extLst>
          </p:cNvPr>
          <p:cNvSpPr txBox="1"/>
          <p:nvPr/>
        </p:nvSpPr>
        <p:spPr>
          <a:xfrm>
            <a:off x="2619658" y="2551375"/>
            <a:ext cx="96693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Önceki </a:t>
            </a:r>
          </a:p>
          <a:p>
            <a:pPr algn="ctr"/>
            <a:r>
              <a:rPr lang="tr-TR" dirty="0"/>
              <a:t>Kayıt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3248D66A-22D3-4585-8C6A-F7B5802089FA}"/>
              </a:ext>
            </a:extLst>
          </p:cNvPr>
          <p:cNvSpPr txBox="1"/>
          <p:nvPr/>
        </p:nvSpPr>
        <p:spPr>
          <a:xfrm>
            <a:off x="3854424" y="2470630"/>
            <a:ext cx="1223413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Yeni  </a:t>
            </a:r>
          </a:p>
          <a:p>
            <a:pPr algn="ctr"/>
            <a:r>
              <a:rPr lang="tr-TR" dirty="0"/>
              <a:t>Kayıt Ekle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3510E707-2335-4242-91BC-5F1CE475C673}"/>
              </a:ext>
            </a:extLst>
          </p:cNvPr>
          <p:cNvSpPr txBox="1"/>
          <p:nvPr/>
        </p:nvSpPr>
        <p:spPr>
          <a:xfrm>
            <a:off x="5254962" y="2470629"/>
            <a:ext cx="1095173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Aktif  </a:t>
            </a:r>
          </a:p>
          <a:p>
            <a:pPr algn="ctr"/>
            <a:r>
              <a:rPr lang="tr-TR" dirty="0"/>
              <a:t>Kaydı Sil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0AEFA52-83E3-4DDE-804A-EFB97146D74C}"/>
              </a:ext>
            </a:extLst>
          </p:cNvPr>
          <p:cNvSpPr txBox="1"/>
          <p:nvPr/>
        </p:nvSpPr>
        <p:spPr>
          <a:xfrm>
            <a:off x="6507803" y="2494390"/>
            <a:ext cx="1345053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Aktif  Kayıtta </a:t>
            </a:r>
          </a:p>
          <a:p>
            <a:pPr algn="ctr"/>
            <a:r>
              <a:rPr lang="tr-TR" sz="1400" dirty="0"/>
              <a:t>Düzeleme Yap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7C716A8D-D213-4F15-B554-4DC60492938C}"/>
              </a:ext>
            </a:extLst>
          </p:cNvPr>
          <p:cNvSpPr txBox="1"/>
          <p:nvPr/>
        </p:nvSpPr>
        <p:spPr>
          <a:xfrm>
            <a:off x="7947496" y="2496828"/>
            <a:ext cx="90281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Kaydet</a:t>
            </a:r>
          </a:p>
          <a:p>
            <a:pPr algn="ctr"/>
            <a:endParaRPr lang="tr-TR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9FE81E66-E358-43B8-896A-64A3D5AC6801}"/>
              </a:ext>
            </a:extLst>
          </p:cNvPr>
          <p:cNvSpPr txBox="1"/>
          <p:nvPr/>
        </p:nvSpPr>
        <p:spPr>
          <a:xfrm>
            <a:off x="9120290" y="2477629"/>
            <a:ext cx="1454244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Düzelemeyi</a:t>
            </a:r>
            <a:r>
              <a:rPr lang="tr-TR" dirty="0"/>
              <a:t> </a:t>
            </a:r>
          </a:p>
          <a:p>
            <a:pPr algn="ctr"/>
            <a:r>
              <a:rPr lang="tr-TR" dirty="0"/>
              <a:t>İptal Et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C327EFDD-BC0E-44FB-8B4A-03DC1BE59D86}"/>
              </a:ext>
            </a:extLst>
          </p:cNvPr>
          <p:cNvSpPr txBox="1"/>
          <p:nvPr/>
        </p:nvSpPr>
        <p:spPr>
          <a:xfrm>
            <a:off x="10655800" y="2470628"/>
            <a:ext cx="1159293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  Kaydı    </a:t>
            </a:r>
          </a:p>
          <a:p>
            <a:pPr algn="ctr"/>
            <a:r>
              <a:rPr lang="tr-TR" dirty="0"/>
              <a:t>Yenile</a:t>
            </a:r>
          </a:p>
        </p:txBody>
      </p:sp>
    </p:spTree>
    <p:extLst>
      <p:ext uri="{BB962C8B-B14F-4D97-AF65-F5344CB8AC3E}">
        <p14:creationId xmlns:p14="http://schemas.microsoft.com/office/powerpoint/2010/main" val="2800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29662F2-4743-43CA-A43C-FFD34B79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0314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GRUP 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9565CD1-F11A-42B9-90FC-0FD0A1DAEA92}"/>
              </a:ext>
            </a:extLst>
          </p:cNvPr>
          <p:cNvSpPr/>
          <p:nvPr/>
        </p:nvSpPr>
        <p:spPr>
          <a:xfrm>
            <a:off x="8813260" y="2883717"/>
            <a:ext cx="583659" cy="387927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7140102" y="2237368"/>
            <a:ext cx="3151762" cy="184825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BCAAAE-D560-472B-BB12-6400FEDD743D}"/>
              </a:ext>
            </a:extLst>
          </p:cNvPr>
          <p:cNvSpPr/>
          <p:nvPr/>
        </p:nvSpPr>
        <p:spPr>
          <a:xfrm>
            <a:off x="7140102" y="2427791"/>
            <a:ext cx="3151762" cy="184825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A0F19F3-98C3-4BA1-89C0-F7A998211FF2}"/>
              </a:ext>
            </a:extLst>
          </p:cNvPr>
          <p:cNvSpPr/>
          <p:nvPr/>
        </p:nvSpPr>
        <p:spPr>
          <a:xfrm>
            <a:off x="7140102" y="2664845"/>
            <a:ext cx="583659" cy="218872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F317749-F650-4211-BC04-18508EA2B812}"/>
              </a:ext>
            </a:extLst>
          </p:cNvPr>
          <p:cNvSpPr/>
          <p:nvPr/>
        </p:nvSpPr>
        <p:spPr>
          <a:xfrm>
            <a:off x="7140102" y="2976324"/>
            <a:ext cx="583659" cy="295320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71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0" y="2325796"/>
            <a:ext cx="12260297" cy="1200329"/>
          </a:xfrm>
          <a:prstGeom prst="rect">
            <a:avLst/>
          </a:prstGeom>
          <a:solidFill>
            <a:srgbClr val="222A35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ARA GRUPLARI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7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29662F2-4743-43CA-A43C-FFD34B79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2763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6095999" y="1614795"/>
            <a:ext cx="538265" cy="42747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F94A6930-A380-4550-8BF5-BBDD3BE8D4B0}"/>
              </a:ext>
            </a:extLst>
          </p:cNvPr>
          <p:cNvCxnSpPr>
            <a:cxnSpLocks/>
          </p:cNvCxnSpPr>
          <p:nvPr/>
        </p:nvCxnSpPr>
        <p:spPr>
          <a:xfrm flipV="1">
            <a:off x="6245158" y="2028491"/>
            <a:ext cx="76203" cy="427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5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CFB9BD4-2C10-4140-9594-59A6FDF4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23" y="1166926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8268510" y="2640794"/>
            <a:ext cx="2295727" cy="18995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3BA1336-718E-44FB-A7AA-AC7F2D514123}"/>
              </a:ext>
            </a:extLst>
          </p:cNvPr>
          <p:cNvSpPr/>
          <p:nvPr/>
        </p:nvSpPr>
        <p:spPr>
          <a:xfrm>
            <a:off x="8268510" y="2830750"/>
            <a:ext cx="2295727" cy="18995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44AE391-67A9-4011-AACE-792DFD60770E}"/>
              </a:ext>
            </a:extLst>
          </p:cNvPr>
          <p:cNvSpPr/>
          <p:nvPr/>
        </p:nvSpPr>
        <p:spPr>
          <a:xfrm>
            <a:off x="8268510" y="3040694"/>
            <a:ext cx="791399" cy="266712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9080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175</Words>
  <Application>Microsoft Office PowerPoint</Application>
  <PresentationFormat>Geniş ekran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ERP_W02_D01_B_STOK_GRUP_TANIMLARI</dc:title>
  <dc:creator>ERP_W02_D02_B_HİZMET_GRUP_TANIMLARI</dc:creator>
  <cp:keywords>ERP_W02_D02_B_HİZMET_GRUP_TANIMLARI</cp:keywords>
  <cp:lastModifiedBy>mypc</cp:lastModifiedBy>
  <cp:revision>132</cp:revision>
  <dcterms:created xsi:type="dcterms:W3CDTF">2019-01-14T06:35:35Z</dcterms:created>
  <dcterms:modified xsi:type="dcterms:W3CDTF">2020-01-27T07:18:28Z</dcterms:modified>
</cp:coreProperties>
</file>