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55" autoAdjust="0"/>
  </p:normalViewPr>
  <p:slideViewPr>
    <p:cSldViewPr snapToGrid="0">
      <p:cViewPr varScale="1">
        <p:scale>
          <a:sx n="79" d="100"/>
          <a:sy n="79" d="100"/>
        </p:scale>
        <p:origin x="63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C924-8E3D-4890-8A7A-C037F1EA282B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B614-96B5-40BD-AE8B-05BAD5878F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7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2BD89-6F32-4994-9620-C2D90D3202B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EF3-D48A-45DB-BDDB-DBADB78B90B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384-3051-470B-8396-2662499A97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160-E5AB-42B1-B83E-67A98CE7F2A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C5BE-0EDD-445D-AAA8-C1A9D3300F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AF36-5FA6-4F86-8C14-0951BAC4A6E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BDBB-3BAF-4E20-95F3-A73BA10E73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C66B-D965-46D6-92EA-591B3383431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BA49-0A0F-473A-B159-0CC10B4DAE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475561"/>
            <a:ext cx="2743200" cy="365125"/>
          </a:xfrm>
        </p:spPr>
        <p:txBody>
          <a:bodyPr/>
          <a:lstStyle/>
          <a:p>
            <a:fld id="{20B831FD-0A49-48F9-9B0A-3C07F83EBCE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54779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44438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B00F165F-16EB-435C-82E7-8C2471FFBE7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54774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069" y="643745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6416673"/>
            <a:ext cx="2743200" cy="365125"/>
          </a:xfrm>
        </p:spPr>
        <p:txBody>
          <a:bodyPr/>
          <a:lstStyle/>
          <a:p>
            <a:fld id="{0476D846-3530-4104-978B-B43855A71B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0" y="6444383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3" y="639935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33121" y="6402383"/>
            <a:ext cx="2743200" cy="365125"/>
          </a:xfrm>
        </p:spPr>
        <p:txBody>
          <a:bodyPr/>
          <a:lstStyle/>
          <a:p>
            <a:fld id="{F284F225-C359-4F96-B5EE-90E2A35908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0" y="6432547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63746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CE14C223-34DB-4309-85A3-A55D33671E4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02820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8730" y="645130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6371648"/>
            <a:ext cx="2743200" cy="365125"/>
          </a:xfrm>
        </p:spPr>
        <p:txBody>
          <a:bodyPr/>
          <a:lstStyle/>
          <a:p>
            <a:fld id="{EA9F7DC6-5B9B-4B89-83C2-B13A1190B78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629" y="6371648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8830" y="63716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8D2-2929-4513-9107-192CFA8A760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7DDD-1324-4D2F-B248-A7638FC9F03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A8C-1F0F-4BBF-B527-976313A2BFB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8609B3-BF25-4D32-96A8-3F0E56567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b="1" dirty="0" err="1">
                <a:solidFill>
                  <a:srgbClr val="002060"/>
                </a:solidFill>
              </a:rPr>
              <a:t>Clıent</a:t>
            </a:r>
            <a:r>
              <a:rPr lang="tr-TR" sz="6600" b="1">
                <a:solidFill>
                  <a:srgbClr val="002060"/>
                </a:solidFill>
              </a:rPr>
              <a:t> silme</a:t>
            </a:r>
            <a:endParaRPr lang="tr-TR" sz="6600" b="1" dirty="0">
              <a:solidFill>
                <a:srgbClr val="00206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761A13-08B4-4E66-8DB2-3AD841B1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70" y="3985637"/>
            <a:ext cx="8791575" cy="1655762"/>
          </a:xfrm>
        </p:spPr>
        <p:txBody>
          <a:bodyPr/>
          <a:lstStyle/>
          <a:p>
            <a:pPr algn="ctr"/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 </a:t>
            </a:r>
            <a:r>
              <a:rPr lang="tr-T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AKKUş</a:t>
            </a:r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dirty="0"/>
              <a:t>Bilişim </a:t>
            </a:r>
            <a:r>
              <a:rPr lang="tr-TR" dirty="0" err="1"/>
              <a:t>TeknOLOJİLERİ</a:t>
            </a:r>
            <a:r>
              <a:rPr lang="tr-TR" dirty="0"/>
              <a:t> ÖĞRETMENİ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0A44C15-049D-4B25-AD23-61F180269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5808"/>
              </p:ext>
            </p:extLst>
          </p:nvPr>
        </p:nvGraphicFramePr>
        <p:xfrm>
          <a:off x="7425643" y="390262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17" y="998484"/>
            <a:ext cx="5016899" cy="5477078"/>
          </a:xfr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18" y="998483"/>
            <a:ext cx="4416697" cy="5445905"/>
          </a:xfrm>
        </p:spPr>
      </p:pic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DFAC-B4A6-4FC7-8A7D-CB51CC1C1BC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77" y="998483"/>
            <a:ext cx="4398779" cy="5445905"/>
          </a:xfrm>
        </p:spPr>
      </p:pic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E89-8402-449B-9EE6-CFC67A08137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E89-8402-449B-9EE6-CFC67A08137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8B82A69-FC7A-46EC-8E05-9997677E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83008575-5592-4F64-8319-8A529B5A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11" name="Diyagram 10">
            <a:extLst>
              <a:ext uri="{FF2B5EF4-FFF2-40B4-BE49-F238E27FC236}">
                <a16:creationId xmlns:a16="http://schemas.microsoft.com/office/drawing/2014/main" id="{5BBF2C4C-85EB-4EE0-B4D8-5B47A22B4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999468"/>
              </p:ext>
            </p:extLst>
          </p:nvPr>
        </p:nvGraphicFramePr>
        <p:xfrm>
          <a:off x="1764145" y="2842312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62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22</TotalTime>
  <Words>123</Words>
  <Application>Microsoft Office PowerPoint</Application>
  <PresentationFormat>Geniş ekran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Myriad Pro</vt:lpstr>
      <vt:lpstr>Devre</vt:lpstr>
      <vt:lpstr>Clıent silme</vt:lpstr>
      <vt:lpstr>Client silme</vt:lpstr>
      <vt:lpstr>Client silme</vt:lpstr>
      <vt:lpstr>Client silme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AKKUŞ</dc:creator>
  <cp:lastModifiedBy>mypc</cp:lastModifiedBy>
  <cp:revision>7</cp:revision>
  <dcterms:created xsi:type="dcterms:W3CDTF">2019-06-19T04:11:49Z</dcterms:created>
  <dcterms:modified xsi:type="dcterms:W3CDTF">2020-01-27T07:19:22Z</dcterms:modified>
</cp:coreProperties>
</file>