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271" r:id="rId5"/>
    <p:sldId id="317" r:id="rId6"/>
    <p:sldId id="318" r:id="rId7"/>
    <p:sldId id="319" r:id="rId8"/>
    <p:sldId id="320" r:id="rId9"/>
    <p:sldId id="321" r:id="rId10"/>
    <p:sldId id="322" r:id="rId11"/>
    <p:sldId id="31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6491"/>
    <a:srgbClr val="1F6686"/>
    <a:srgbClr val="216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 autoAdjust="0"/>
    <p:restoredTop sz="95250" autoAdjust="0"/>
  </p:normalViewPr>
  <p:slideViewPr>
    <p:cSldViewPr snapToGrid="0" showGuides="1">
      <p:cViewPr varScale="1">
        <p:scale>
          <a:sx n="79" d="100"/>
          <a:sy n="79" d="100"/>
        </p:scale>
        <p:origin x="979" y="43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kkusadem19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s://www.instagram.com/akkusadem19/" TargetMode="External"/><Relationship Id="rId1" Type="http://schemas.openxmlformats.org/officeDocument/2006/relationships/hyperlink" Target="https://www.linkedin.com/in/ademakkus/" TargetMode="Externa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kkusadem19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s://www.instagram.com/akkusadem19/" TargetMode="External"/><Relationship Id="rId1" Type="http://schemas.openxmlformats.org/officeDocument/2006/relationships/hyperlink" Target="https://www.linkedin.com/in/ademakkus/" TargetMode="Externa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hyperlink" Target="https://www.linkedin.com/in/ademakkus/" TargetMode="External"/><Relationship Id="rId1" Type="http://schemas.openxmlformats.org/officeDocument/2006/relationships/image" Target="../media/image11.jpeg"/><Relationship Id="rId6" Type="http://schemas.openxmlformats.org/officeDocument/2006/relationships/hyperlink" Target="https://www.facebook.com/akkusadem19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www.instagram.com/akkusadem19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hyperlink" Target="https://www.linkedin.com/in/ademakkus/" TargetMode="External"/><Relationship Id="rId1" Type="http://schemas.openxmlformats.org/officeDocument/2006/relationships/image" Target="../media/image11.jpeg"/><Relationship Id="rId6" Type="http://schemas.openxmlformats.org/officeDocument/2006/relationships/hyperlink" Target="https://www.facebook.com/akkusadem19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www.instagram.com/akkusadem19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001DC-8D87-46E5-8E4B-510E546A15B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1E872640-21B4-4BEA-B3CC-66E3498AFCD2}">
      <dgm:prSet phldrT="[Metin]" custT="1"/>
      <dgm:spPr>
        <a:solidFill>
          <a:srgbClr val="1F1F1F"/>
        </a:solidFill>
        <a:ln w="12700">
          <a:solidFill>
            <a:schemeClr val="bg1"/>
          </a:solidFill>
          <a:prstDash val="solid"/>
        </a:ln>
      </dgm:spPr>
      <dgm:t>
        <a:bodyPr/>
        <a:lstStyle/>
        <a:p>
          <a:r>
            <a:rPr lang="tr-TR" sz="1200" b="0" i="1" dirty="0">
              <a:latin typeface="Consolas" panose="020B0609020204030204" pitchFamily="49" charset="0"/>
            </a:rPr>
            <a:t>https://github.com/ademakkus/</a:t>
          </a:r>
        </a:p>
      </dgm:t>
    </dgm:pt>
    <dgm:pt modelId="{F93C6156-0D14-42B1-B680-10F181FCED6F}" type="par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8EE13844-E095-4146-8BBC-19B3AC89B12E}" type="sib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90B1250D-6842-4838-AAAA-1581DF6EE9EE}">
      <dgm:prSet phldrT="[Metin]" custT="1"/>
      <dgm:spPr>
        <a:solidFill>
          <a:srgbClr val="044570"/>
        </a:solidFill>
        <a:ln w="19050">
          <a:solidFill>
            <a:schemeClr val="accent4">
              <a:lumMod val="60000"/>
              <a:lumOff val="40000"/>
            </a:schemeClr>
          </a:solidFill>
          <a:prstDash val="solid"/>
        </a:ln>
      </dgm:spPr>
      <dgm:t>
        <a:bodyPr/>
        <a:lstStyle/>
        <a:p>
          <a:r>
            <a:rPr lang="tr-TR" sz="1200" b="0" i="1" u="none" dirty="0">
              <a:latin typeface="Consolas" panose="020B0609020204030204" pitchFamily="49" charset="0"/>
              <a:hlinkClick xmlns:r="http://schemas.openxmlformats.org/officeDocument/2006/relationships" r:id="rId1"/>
            </a:rPr>
            <a:t>https://www.linkedin.com/in/ademakkus/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36C310D6-6A99-416B-97DA-C639DF5CACEF}" type="par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9F43C76D-1778-4230-A276-434781D7D336}" type="sib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781B8CAF-C50F-4C25-9706-5F8CC8E8183F}">
      <dgm:prSet phldrT="[Metin]" custT="1"/>
      <dgm:spPr>
        <a:solidFill>
          <a:srgbClr val="B40049"/>
        </a:solidFill>
        <a:ln w="12700" cap="rnd">
          <a:solidFill>
            <a:srgbClr val="FFCCCC"/>
          </a:solidFill>
        </a:ln>
      </dgm:spPr>
      <dgm:t>
        <a:bodyPr/>
        <a:lstStyle/>
        <a:p>
          <a:r>
            <a:rPr lang="tr-TR" sz="1200" b="0" i="1" u="none" dirty="0">
              <a:latin typeface="Consolas" panose="020B0609020204030204" pitchFamily="49" charset="0"/>
              <a:hlinkClick xmlns:r="http://schemas.openxmlformats.org/officeDocument/2006/relationships" r:id="rId2"/>
            </a:rPr>
            <a:t>https://www.instagram.com/akkusadem19/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92ADF6A9-8B12-4C2E-82E1-B82615104029}" type="par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00716E31-977B-42C7-BECB-30ACD601F8CE}" type="sib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CF920AA3-6F31-4676-A440-BB5609628FA7}">
      <dgm:prSet phldrT="[Metin]" custT="1"/>
      <dgm:spPr>
        <a:solidFill>
          <a:srgbClr val="38558D"/>
        </a:solidFill>
        <a:ln w="12700"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tr-TR" sz="1200" i="1" dirty="0">
              <a:latin typeface="Consolas" panose="020B0609020204030204" pitchFamily="49" charset="0"/>
              <a:hlinkClick xmlns:r="http://schemas.openxmlformats.org/officeDocument/2006/relationships" r:id="rId3"/>
            </a:rPr>
            <a:t>https://www.facebook.com/akkusadem19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196A53C8-75DE-44B9-8CC9-BEDED6BDA69C}" type="parTrans" cxnId="{2AE7E951-19B9-4B1C-A416-1B6068AF8E2A}">
      <dgm:prSet/>
      <dgm:spPr/>
      <dgm:t>
        <a:bodyPr/>
        <a:lstStyle/>
        <a:p>
          <a:endParaRPr lang="tr-TR"/>
        </a:p>
      </dgm:t>
    </dgm:pt>
    <dgm:pt modelId="{54F85CF4-AF0D-4228-97EC-E8D890E6B4A4}" type="sibTrans" cxnId="{2AE7E951-19B9-4B1C-A416-1B6068AF8E2A}">
      <dgm:prSet/>
      <dgm:spPr/>
      <dgm:t>
        <a:bodyPr/>
        <a:lstStyle/>
        <a:p>
          <a:endParaRPr lang="tr-TR"/>
        </a:p>
      </dgm:t>
    </dgm:pt>
    <dgm:pt modelId="{3E78D22D-EF0F-485F-A6FA-7BCEE27C9205}" type="pres">
      <dgm:prSet presAssocID="{8EB001DC-8D87-46E5-8E4B-510E546A15B7}" presName="Name0" presStyleCnt="0">
        <dgm:presLayoutVars>
          <dgm:chMax val="7"/>
          <dgm:chPref val="7"/>
          <dgm:dir/>
        </dgm:presLayoutVars>
      </dgm:prSet>
      <dgm:spPr/>
    </dgm:pt>
    <dgm:pt modelId="{9BA12A37-74E1-445C-A3E2-5BEB055754AE}" type="pres">
      <dgm:prSet presAssocID="{8EB001DC-8D87-46E5-8E4B-510E546A15B7}" presName="Name1" presStyleCnt="0"/>
      <dgm:spPr/>
    </dgm:pt>
    <dgm:pt modelId="{DE640F4B-7D01-4737-8806-08025E8B2C61}" type="pres">
      <dgm:prSet presAssocID="{8EB001DC-8D87-46E5-8E4B-510E546A15B7}" presName="cycle" presStyleCnt="0"/>
      <dgm:spPr/>
    </dgm:pt>
    <dgm:pt modelId="{B728F593-2CCB-4916-84A1-E8855E896D68}" type="pres">
      <dgm:prSet presAssocID="{8EB001DC-8D87-46E5-8E4B-510E546A15B7}" presName="srcNode" presStyleLbl="node1" presStyleIdx="0" presStyleCnt="4"/>
      <dgm:spPr/>
    </dgm:pt>
    <dgm:pt modelId="{D8DE1E3B-EB6F-4446-BC9C-CBFB9BE02B40}" type="pres">
      <dgm:prSet presAssocID="{8EB001DC-8D87-46E5-8E4B-510E546A15B7}" presName="conn" presStyleLbl="parChTrans1D2" presStyleIdx="0" presStyleCnt="1"/>
      <dgm:spPr/>
    </dgm:pt>
    <dgm:pt modelId="{24C92A45-59A2-41BD-81EE-E00E07258BA7}" type="pres">
      <dgm:prSet presAssocID="{8EB001DC-8D87-46E5-8E4B-510E546A15B7}" presName="extraNode" presStyleLbl="node1" presStyleIdx="0" presStyleCnt="4"/>
      <dgm:spPr/>
    </dgm:pt>
    <dgm:pt modelId="{94CC6666-F2E5-405B-BF59-CBFE53AEF96C}" type="pres">
      <dgm:prSet presAssocID="{8EB001DC-8D87-46E5-8E4B-510E546A15B7}" presName="dstNode" presStyleLbl="node1" presStyleIdx="0" presStyleCnt="4"/>
      <dgm:spPr/>
    </dgm:pt>
    <dgm:pt modelId="{C3C1C5D2-CE70-4E55-BC80-3CC3DB450AE3}" type="pres">
      <dgm:prSet presAssocID="{1E872640-21B4-4BEA-B3CC-66E3498AFCD2}" presName="text_1" presStyleLbl="node1" presStyleIdx="0" presStyleCnt="4">
        <dgm:presLayoutVars>
          <dgm:bulletEnabled val="1"/>
        </dgm:presLayoutVars>
      </dgm:prSet>
      <dgm:spPr/>
    </dgm:pt>
    <dgm:pt modelId="{B8259C59-BD25-42FB-A3AE-A65EBDD4F3C4}" type="pres">
      <dgm:prSet presAssocID="{1E872640-21B4-4BEA-B3CC-66E3498AFCD2}" presName="accent_1" presStyleCnt="0"/>
      <dgm:spPr/>
    </dgm:pt>
    <dgm:pt modelId="{0ED411EF-7A25-49A7-B760-D9E20D138F7B}" type="pres">
      <dgm:prSet presAssocID="{1E872640-21B4-4BEA-B3CC-66E3498AFCD2}" presName="accentRepeatNode" presStyleLbl="solidFgAcc1" presStyleIdx="0" presStyleCnt="4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8A7D118-81F3-4423-9497-33944A45E52B}" type="pres">
      <dgm:prSet presAssocID="{90B1250D-6842-4838-AAAA-1581DF6EE9EE}" presName="text_2" presStyleLbl="node1" presStyleIdx="1" presStyleCnt="4">
        <dgm:presLayoutVars>
          <dgm:bulletEnabled val="1"/>
        </dgm:presLayoutVars>
      </dgm:prSet>
      <dgm:spPr/>
    </dgm:pt>
    <dgm:pt modelId="{60178210-90CF-42F8-BD99-084192F76243}" type="pres">
      <dgm:prSet presAssocID="{90B1250D-6842-4838-AAAA-1581DF6EE9EE}" presName="accent_2" presStyleCnt="0"/>
      <dgm:spPr/>
    </dgm:pt>
    <dgm:pt modelId="{4C716AB8-6D48-4521-9660-436EC34F0333}" type="pres">
      <dgm:prSet presAssocID="{90B1250D-6842-4838-AAAA-1581DF6EE9EE}" presName="accentRepeatNode" presStyleLbl="solidFgAcc1" presStyleIdx="1" presStyleCnt="4"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890026-4A13-4C08-85E2-BCD62658304C}" type="pres">
      <dgm:prSet presAssocID="{781B8CAF-C50F-4C25-9706-5F8CC8E8183F}" presName="text_3" presStyleLbl="node1" presStyleIdx="2" presStyleCnt="4">
        <dgm:presLayoutVars>
          <dgm:bulletEnabled val="1"/>
        </dgm:presLayoutVars>
      </dgm:prSet>
      <dgm:spPr/>
    </dgm:pt>
    <dgm:pt modelId="{8D635140-B5E3-4A1C-B86F-0F00E4F5094B}" type="pres">
      <dgm:prSet presAssocID="{781B8CAF-C50F-4C25-9706-5F8CC8E8183F}" presName="accent_3" presStyleCnt="0"/>
      <dgm:spPr/>
    </dgm:pt>
    <dgm:pt modelId="{14CE5A8D-8EEE-4F7F-A6A0-322622A8667F}" type="pres">
      <dgm:prSet presAssocID="{781B8CAF-C50F-4C25-9706-5F8CC8E8183F}" presName="accentRepeatNode" presStyleLbl="solidFgAcc1" presStyleIdx="2" presStyleCnt="4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945EF0F-7398-4ADB-A826-127B14663BD7}" type="pres">
      <dgm:prSet presAssocID="{CF920AA3-6F31-4676-A440-BB5609628FA7}" presName="text_4" presStyleLbl="node1" presStyleIdx="3" presStyleCnt="4">
        <dgm:presLayoutVars>
          <dgm:bulletEnabled val="1"/>
        </dgm:presLayoutVars>
      </dgm:prSet>
      <dgm:spPr/>
    </dgm:pt>
    <dgm:pt modelId="{B38FFBD5-0DD6-433D-97E3-CDF7231BA6EE}" type="pres">
      <dgm:prSet presAssocID="{CF920AA3-6F31-4676-A440-BB5609628FA7}" presName="accent_4" presStyleCnt="0"/>
      <dgm:spPr/>
    </dgm:pt>
    <dgm:pt modelId="{7F8E6CD2-54A9-4FBC-BE1D-8C98DA931A89}" type="pres">
      <dgm:prSet presAssocID="{CF920AA3-6F31-4676-A440-BB5609628FA7}" presName="accentRepeatNode" presStyleLbl="solidFgAcc1" presStyleIdx="3" presStyleCnt="4"/>
      <dgm:spPr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10046E2E-CC38-4A90-9F47-2FFBC050C66B}" type="presOf" srcId="{8EE13844-E095-4146-8BBC-19B3AC89B12E}" destId="{D8DE1E3B-EB6F-4446-BC9C-CBFB9BE02B40}" srcOrd="0" destOrd="0" presId="urn:microsoft.com/office/officeart/2008/layout/VerticalCurvedList"/>
    <dgm:cxn modelId="{2AE7E951-19B9-4B1C-A416-1B6068AF8E2A}" srcId="{8EB001DC-8D87-46E5-8E4B-510E546A15B7}" destId="{CF920AA3-6F31-4676-A440-BB5609628FA7}" srcOrd="3" destOrd="0" parTransId="{196A53C8-75DE-44B9-8CC9-BEDED6BDA69C}" sibTransId="{54F85CF4-AF0D-4228-97EC-E8D890E6B4A4}"/>
    <dgm:cxn modelId="{B21FF472-9176-46EC-AC8D-7B2CE735E256}" type="presOf" srcId="{1E872640-21B4-4BEA-B3CC-66E3498AFCD2}" destId="{C3C1C5D2-CE70-4E55-BC80-3CC3DB450AE3}" srcOrd="0" destOrd="0" presId="urn:microsoft.com/office/officeart/2008/layout/VerticalCurvedList"/>
    <dgm:cxn modelId="{9216BC54-9EAC-4680-B3C1-60526B9D8B16}" srcId="{8EB001DC-8D87-46E5-8E4B-510E546A15B7}" destId="{1E872640-21B4-4BEA-B3CC-66E3498AFCD2}" srcOrd="0" destOrd="0" parTransId="{F93C6156-0D14-42B1-B680-10F181FCED6F}" sibTransId="{8EE13844-E095-4146-8BBC-19B3AC89B12E}"/>
    <dgm:cxn modelId="{B177E18B-8D5A-4569-A8C5-0631B3868914}" srcId="{8EB001DC-8D87-46E5-8E4B-510E546A15B7}" destId="{781B8CAF-C50F-4C25-9706-5F8CC8E8183F}" srcOrd="2" destOrd="0" parTransId="{92ADF6A9-8B12-4C2E-82E1-B82615104029}" sibTransId="{00716E31-977B-42C7-BECB-30ACD601F8CE}"/>
    <dgm:cxn modelId="{C702E6A6-9F2F-4CA7-B164-8D038CBD8DB3}" type="presOf" srcId="{90B1250D-6842-4838-AAAA-1581DF6EE9EE}" destId="{C8A7D118-81F3-4423-9497-33944A45E52B}" srcOrd="0" destOrd="0" presId="urn:microsoft.com/office/officeart/2008/layout/VerticalCurvedList"/>
    <dgm:cxn modelId="{0757FAC1-DC96-486E-93EA-3F06A1BC8FDC}" type="presOf" srcId="{CF920AA3-6F31-4676-A440-BB5609628FA7}" destId="{4945EF0F-7398-4ADB-A826-127B14663BD7}" srcOrd="0" destOrd="0" presId="urn:microsoft.com/office/officeart/2008/layout/VerticalCurvedList"/>
    <dgm:cxn modelId="{44D089C9-E720-4F23-AEA1-84E6FA5515A3}" srcId="{8EB001DC-8D87-46E5-8E4B-510E546A15B7}" destId="{90B1250D-6842-4838-AAAA-1581DF6EE9EE}" srcOrd="1" destOrd="0" parTransId="{36C310D6-6A99-416B-97DA-C639DF5CACEF}" sibTransId="{9F43C76D-1778-4230-A276-434781D7D336}"/>
    <dgm:cxn modelId="{4CBEA8D3-85AD-42B4-928B-08C969624BD0}" type="presOf" srcId="{781B8CAF-C50F-4C25-9706-5F8CC8E8183F}" destId="{60890026-4A13-4C08-85E2-BCD62658304C}" srcOrd="0" destOrd="0" presId="urn:microsoft.com/office/officeart/2008/layout/VerticalCurvedList"/>
    <dgm:cxn modelId="{530A06F9-E77D-4475-9861-CE5CB1A760BB}" type="presOf" srcId="{8EB001DC-8D87-46E5-8E4B-510E546A15B7}" destId="{3E78D22D-EF0F-485F-A6FA-7BCEE27C9205}" srcOrd="0" destOrd="0" presId="urn:microsoft.com/office/officeart/2008/layout/VerticalCurvedList"/>
    <dgm:cxn modelId="{8B89C1A0-BDF2-469F-9CE2-949EAF0E2499}" type="presParOf" srcId="{3E78D22D-EF0F-485F-A6FA-7BCEE27C9205}" destId="{9BA12A37-74E1-445C-A3E2-5BEB055754AE}" srcOrd="0" destOrd="0" presId="urn:microsoft.com/office/officeart/2008/layout/VerticalCurvedList"/>
    <dgm:cxn modelId="{60754192-0BC5-4B99-BD3D-833DD5D88095}" type="presParOf" srcId="{9BA12A37-74E1-445C-A3E2-5BEB055754AE}" destId="{DE640F4B-7D01-4737-8806-08025E8B2C61}" srcOrd="0" destOrd="0" presId="urn:microsoft.com/office/officeart/2008/layout/VerticalCurvedList"/>
    <dgm:cxn modelId="{E7E7B022-4022-46E7-BFD2-CC17C25E7FD7}" type="presParOf" srcId="{DE640F4B-7D01-4737-8806-08025E8B2C61}" destId="{B728F593-2CCB-4916-84A1-E8855E896D68}" srcOrd="0" destOrd="0" presId="urn:microsoft.com/office/officeart/2008/layout/VerticalCurvedList"/>
    <dgm:cxn modelId="{4A0C0F86-B2DA-45F1-BF84-C479DF88B65D}" type="presParOf" srcId="{DE640F4B-7D01-4737-8806-08025E8B2C61}" destId="{D8DE1E3B-EB6F-4446-BC9C-CBFB9BE02B40}" srcOrd="1" destOrd="0" presId="urn:microsoft.com/office/officeart/2008/layout/VerticalCurvedList"/>
    <dgm:cxn modelId="{1BA88A80-D76D-4B66-8645-94B3E0347923}" type="presParOf" srcId="{DE640F4B-7D01-4737-8806-08025E8B2C61}" destId="{24C92A45-59A2-41BD-81EE-E00E07258BA7}" srcOrd="2" destOrd="0" presId="urn:microsoft.com/office/officeart/2008/layout/VerticalCurvedList"/>
    <dgm:cxn modelId="{6A477A2A-CDD2-4603-AE30-08FCCA7D4886}" type="presParOf" srcId="{DE640F4B-7D01-4737-8806-08025E8B2C61}" destId="{94CC6666-F2E5-405B-BF59-CBFE53AEF96C}" srcOrd="3" destOrd="0" presId="urn:microsoft.com/office/officeart/2008/layout/VerticalCurvedList"/>
    <dgm:cxn modelId="{64E0F931-EE4B-41B5-8F4F-5EC0941C8F31}" type="presParOf" srcId="{9BA12A37-74E1-445C-A3E2-5BEB055754AE}" destId="{C3C1C5D2-CE70-4E55-BC80-3CC3DB450AE3}" srcOrd="1" destOrd="0" presId="urn:microsoft.com/office/officeart/2008/layout/VerticalCurvedList"/>
    <dgm:cxn modelId="{682278C1-754C-4867-8C80-6155564B0A2F}" type="presParOf" srcId="{9BA12A37-74E1-445C-A3E2-5BEB055754AE}" destId="{B8259C59-BD25-42FB-A3AE-A65EBDD4F3C4}" srcOrd="2" destOrd="0" presId="urn:microsoft.com/office/officeart/2008/layout/VerticalCurvedList"/>
    <dgm:cxn modelId="{BA3C8BEF-C5F0-4080-B266-42E92342EE8F}" type="presParOf" srcId="{B8259C59-BD25-42FB-A3AE-A65EBDD4F3C4}" destId="{0ED411EF-7A25-49A7-B760-D9E20D138F7B}" srcOrd="0" destOrd="0" presId="urn:microsoft.com/office/officeart/2008/layout/VerticalCurvedList"/>
    <dgm:cxn modelId="{948EF415-282F-4457-BC76-9E3D915A0E8F}" type="presParOf" srcId="{9BA12A37-74E1-445C-A3E2-5BEB055754AE}" destId="{C8A7D118-81F3-4423-9497-33944A45E52B}" srcOrd="3" destOrd="0" presId="urn:microsoft.com/office/officeart/2008/layout/VerticalCurvedList"/>
    <dgm:cxn modelId="{1999D3DB-348F-4DCA-97BD-6112F8A0ACA5}" type="presParOf" srcId="{9BA12A37-74E1-445C-A3E2-5BEB055754AE}" destId="{60178210-90CF-42F8-BD99-084192F76243}" srcOrd="4" destOrd="0" presId="urn:microsoft.com/office/officeart/2008/layout/VerticalCurvedList"/>
    <dgm:cxn modelId="{75BD3FB5-B255-4D52-9429-36DFB8251834}" type="presParOf" srcId="{60178210-90CF-42F8-BD99-084192F76243}" destId="{4C716AB8-6D48-4521-9660-436EC34F0333}" srcOrd="0" destOrd="0" presId="urn:microsoft.com/office/officeart/2008/layout/VerticalCurvedList"/>
    <dgm:cxn modelId="{523CA252-B568-425C-BFBB-3534983AF471}" type="presParOf" srcId="{9BA12A37-74E1-445C-A3E2-5BEB055754AE}" destId="{60890026-4A13-4C08-85E2-BCD62658304C}" srcOrd="5" destOrd="0" presId="urn:microsoft.com/office/officeart/2008/layout/VerticalCurvedList"/>
    <dgm:cxn modelId="{C42EBEA8-2858-409E-87A6-AAE870C207A2}" type="presParOf" srcId="{9BA12A37-74E1-445C-A3E2-5BEB055754AE}" destId="{8D635140-B5E3-4A1C-B86F-0F00E4F5094B}" srcOrd="6" destOrd="0" presId="urn:microsoft.com/office/officeart/2008/layout/VerticalCurvedList"/>
    <dgm:cxn modelId="{A8E996F9-714D-40A3-997A-5A91784BD81C}" type="presParOf" srcId="{8D635140-B5E3-4A1C-B86F-0F00E4F5094B}" destId="{14CE5A8D-8EEE-4F7F-A6A0-322622A8667F}" srcOrd="0" destOrd="0" presId="urn:microsoft.com/office/officeart/2008/layout/VerticalCurvedList"/>
    <dgm:cxn modelId="{FD3B30F6-48B5-42B9-974E-3060F5A00819}" type="presParOf" srcId="{9BA12A37-74E1-445C-A3E2-5BEB055754AE}" destId="{4945EF0F-7398-4ADB-A826-127B14663BD7}" srcOrd="7" destOrd="0" presId="urn:microsoft.com/office/officeart/2008/layout/VerticalCurvedList"/>
    <dgm:cxn modelId="{F9DE83B8-A114-4B83-8607-AF4C201C5A68}" type="presParOf" srcId="{9BA12A37-74E1-445C-A3E2-5BEB055754AE}" destId="{B38FFBD5-0DD6-433D-97E3-CDF7231BA6EE}" srcOrd="8" destOrd="0" presId="urn:microsoft.com/office/officeart/2008/layout/VerticalCurvedList"/>
    <dgm:cxn modelId="{5C919BA1-24FE-4377-A64B-FD2244252CE7}" type="presParOf" srcId="{B38FFBD5-0DD6-433D-97E3-CDF7231BA6EE}" destId="{7F8E6CD2-54A9-4FBC-BE1D-8C98DA931A89}" srcOrd="0" destOrd="0" presId="urn:microsoft.com/office/officeart/2008/layout/VerticalCurv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B001DC-8D87-46E5-8E4B-510E546A15B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1E872640-21B4-4BEA-B3CC-66E3498AFCD2}">
      <dgm:prSet phldrT="[Metin]" custT="1"/>
      <dgm:spPr>
        <a:solidFill>
          <a:srgbClr val="1F1F1F"/>
        </a:solidFill>
        <a:ln w="12700">
          <a:solidFill>
            <a:schemeClr val="bg1"/>
          </a:solidFill>
          <a:prstDash val="solid"/>
        </a:ln>
      </dgm:spPr>
      <dgm:t>
        <a:bodyPr/>
        <a:lstStyle/>
        <a:p>
          <a:r>
            <a:rPr lang="tr-TR" sz="1200" b="0" i="1" dirty="0">
              <a:latin typeface="Consolas" panose="020B0609020204030204" pitchFamily="49" charset="0"/>
            </a:rPr>
            <a:t>https://github.com/ademakkus/</a:t>
          </a:r>
        </a:p>
      </dgm:t>
    </dgm:pt>
    <dgm:pt modelId="{F93C6156-0D14-42B1-B680-10F181FCED6F}" type="par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8EE13844-E095-4146-8BBC-19B3AC89B12E}" type="sib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90B1250D-6842-4838-AAAA-1581DF6EE9EE}">
      <dgm:prSet phldrT="[Metin]" custT="1"/>
      <dgm:spPr>
        <a:solidFill>
          <a:srgbClr val="044570"/>
        </a:solidFill>
        <a:ln w="19050">
          <a:solidFill>
            <a:schemeClr val="accent4">
              <a:lumMod val="60000"/>
              <a:lumOff val="40000"/>
            </a:schemeClr>
          </a:solidFill>
          <a:prstDash val="solid"/>
        </a:ln>
      </dgm:spPr>
      <dgm:t>
        <a:bodyPr/>
        <a:lstStyle/>
        <a:p>
          <a:r>
            <a:rPr lang="tr-TR" sz="1200" b="0" i="1" u="none" dirty="0">
              <a:latin typeface="Consolas" panose="020B0609020204030204" pitchFamily="49" charset="0"/>
              <a:hlinkClick xmlns:r="http://schemas.openxmlformats.org/officeDocument/2006/relationships" r:id="rId1"/>
            </a:rPr>
            <a:t>https://www.linkedin.com/in/ademakkus/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36C310D6-6A99-416B-97DA-C639DF5CACEF}" type="par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9F43C76D-1778-4230-A276-434781D7D336}" type="sib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781B8CAF-C50F-4C25-9706-5F8CC8E8183F}">
      <dgm:prSet phldrT="[Metin]" custT="1"/>
      <dgm:spPr>
        <a:solidFill>
          <a:srgbClr val="B40049"/>
        </a:solidFill>
        <a:ln w="12700" cap="rnd">
          <a:solidFill>
            <a:srgbClr val="FFCCCC"/>
          </a:solidFill>
        </a:ln>
      </dgm:spPr>
      <dgm:t>
        <a:bodyPr/>
        <a:lstStyle/>
        <a:p>
          <a:r>
            <a:rPr lang="tr-TR" sz="1200" b="0" i="1" u="none" dirty="0">
              <a:latin typeface="Consolas" panose="020B0609020204030204" pitchFamily="49" charset="0"/>
              <a:hlinkClick xmlns:r="http://schemas.openxmlformats.org/officeDocument/2006/relationships" r:id="rId2"/>
            </a:rPr>
            <a:t>https://www.instagram.com/akkusadem19/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92ADF6A9-8B12-4C2E-82E1-B82615104029}" type="par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00716E31-977B-42C7-BECB-30ACD601F8CE}" type="sib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CF920AA3-6F31-4676-A440-BB5609628FA7}">
      <dgm:prSet phldrT="[Metin]" custT="1"/>
      <dgm:spPr>
        <a:solidFill>
          <a:srgbClr val="38558D"/>
        </a:solidFill>
        <a:ln w="12700"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tr-TR" sz="1200" i="1" dirty="0">
              <a:latin typeface="Consolas" panose="020B0609020204030204" pitchFamily="49" charset="0"/>
              <a:hlinkClick xmlns:r="http://schemas.openxmlformats.org/officeDocument/2006/relationships" r:id="rId3"/>
            </a:rPr>
            <a:t>https://www.facebook.com/akkusadem19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196A53C8-75DE-44B9-8CC9-BEDED6BDA69C}" type="parTrans" cxnId="{2AE7E951-19B9-4B1C-A416-1B6068AF8E2A}">
      <dgm:prSet/>
      <dgm:spPr/>
      <dgm:t>
        <a:bodyPr/>
        <a:lstStyle/>
        <a:p>
          <a:endParaRPr lang="tr-TR"/>
        </a:p>
      </dgm:t>
    </dgm:pt>
    <dgm:pt modelId="{54F85CF4-AF0D-4228-97EC-E8D890E6B4A4}" type="sibTrans" cxnId="{2AE7E951-19B9-4B1C-A416-1B6068AF8E2A}">
      <dgm:prSet/>
      <dgm:spPr/>
      <dgm:t>
        <a:bodyPr/>
        <a:lstStyle/>
        <a:p>
          <a:endParaRPr lang="tr-TR"/>
        </a:p>
      </dgm:t>
    </dgm:pt>
    <dgm:pt modelId="{3E78D22D-EF0F-485F-A6FA-7BCEE27C9205}" type="pres">
      <dgm:prSet presAssocID="{8EB001DC-8D87-46E5-8E4B-510E546A15B7}" presName="Name0" presStyleCnt="0">
        <dgm:presLayoutVars>
          <dgm:chMax val="7"/>
          <dgm:chPref val="7"/>
          <dgm:dir/>
        </dgm:presLayoutVars>
      </dgm:prSet>
      <dgm:spPr/>
    </dgm:pt>
    <dgm:pt modelId="{9BA12A37-74E1-445C-A3E2-5BEB055754AE}" type="pres">
      <dgm:prSet presAssocID="{8EB001DC-8D87-46E5-8E4B-510E546A15B7}" presName="Name1" presStyleCnt="0"/>
      <dgm:spPr/>
    </dgm:pt>
    <dgm:pt modelId="{DE640F4B-7D01-4737-8806-08025E8B2C61}" type="pres">
      <dgm:prSet presAssocID="{8EB001DC-8D87-46E5-8E4B-510E546A15B7}" presName="cycle" presStyleCnt="0"/>
      <dgm:spPr/>
    </dgm:pt>
    <dgm:pt modelId="{B728F593-2CCB-4916-84A1-E8855E896D68}" type="pres">
      <dgm:prSet presAssocID="{8EB001DC-8D87-46E5-8E4B-510E546A15B7}" presName="srcNode" presStyleLbl="node1" presStyleIdx="0" presStyleCnt="4"/>
      <dgm:spPr/>
    </dgm:pt>
    <dgm:pt modelId="{D8DE1E3B-EB6F-4446-BC9C-CBFB9BE02B40}" type="pres">
      <dgm:prSet presAssocID="{8EB001DC-8D87-46E5-8E4B-510E546A15B7}" presName="conn" presStyleLbl="parChTrans1D2" presStyleIdx="0" presStyleCnt="1"/>
      <dgm:spPr/>
    </dgm:pt>
    <dgm:pt modelId="{24C92A45-59A2-41BD-81EE-E00E07258BA7}" type="pres">
      <dgm:prSet presAssocID="{8EB001DC-8D87-46E5-8E4B-510E546A15B7}" presName="extraNode" presStyleLbl="node1" presStyleIdx="0" presStyleCnt="4"/>
      <dgm:spPr/>
    </dgm:pt>
    <dgm:pt modelId="{94CC6666-F2E5-405B-BF59-CBFE53AEF96C}" type="pres">
      <dgm:prSet presAssocID="{8EB001DC-8D87-46E5-8E4B-510E546A15B7}" presName="dstNode" presStyleLbl="node1" presStyleIdx="0" presStyleCnt="4"/>
      <dgm:spPr/>
    </dgm:pt>
    <dgm:pt modelId="{C3C1C5D2-CE70-4E55-BC80-3CC3DB450AE3}" type="pres">
      <dgm:prSet presAssocID="{1E872640-21B4-4BEA-B3CC-66E3498AFCD2}" presName="text_1" presStyleLbl="node1" presStyleIdx="0" presStyleCnt="4">
        <dgm:presLayoutVars>
          <dgm:bulletEnabled val="1"/>
        </dgm:presLayoutVars>
      </dgm:prSet>
      <dgm:spPr/>
    </dgm:pt>
    <dgm:pt modelId="{B8259C59-BD25-42FB-A3AE-A65EBDD4F3C4}" type="pres">
      <dgm:prSet presAssocID="{1E872640-21B4-4BEA-B3CC-66E3498AFCD2}" presName="accent_1" presStyleCnt="0"/>
      <dgm:spPr/>
    </dgm:pt>
    <dgm:pt modelId="{0ED411EF-7A25-49A7-B760-D9E20D138F7B}" type="pres">
      <dgm:prSet presAssocID="{1E872640-21B4-4BEA-B3CC-66E3498AFCD2}" presName="accentRepeatNode" presStyleLbl="solidFgAcc1" presStyleIdx="0" presStyleCnt="4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8A7D118-81F3-4423-9497-33944A45E52B}" type="pres">
      <dgm:prSet presAssocID="{90B1250D-6842-4838-AAAA-1581DF6EE9EE}" presName="text_2" presStyleLbl="node1" presStyleIdx="1" presStyleCnt="4">
        <dgm:presLayoutVars>
          <dgm:bulletEnabled val="1"/>
        </dgm:presLayoutVars>
      </dgm:prSet>
      <dgm:spPr/>
    </dgm:pt>
    <dgm:pt modelId="{60178210-90CF-42F8-BD99-084192F76243}" type="pres">
      <dgm:prSet presAssocID="{90B1250D-6842-4838-AAAA-1581DF6EE9EE}" presName="accent_2" presStyleCnt="0"/>
      <dgm:spPr/>
    </dgm:pt>
    <dgm:pt modelId="{4C716AB8-6D48-4521-9660-436EC34F0333}" type="pres">
      <dgm:prSet presAssocID="{90B1250D-6842-4838-AAAA-1581DF6EE9EE}" presName="accentRepeatNode" presStyleLbl="solidFgAcc1" presStyleIdx="1" presStyleCnt="4"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890026-4A13-4C08-85E2-BCD62658304C}" type="pres">
      <dgm:prSet presAssocID="{781B8CAF-C50F-4C25-9706-5F8CC8E8183F}" presName="text_3" presStyleLbl="node1" presStyleIdx="2" presStyleCnt="4">
        <dgm:presLayoutVars>
          <dgm:bulletEnabled val="1"/>
        </dgm:presLayoutVars>
      </dgm:prSet>
      <dgm:spPr/>
    </dgm:pt>
    <dgm:pt modelId="{8D635140-B5E3-4A1C-B86F-0F00E4F5094B}" type="pres">
      <dgm:prSet presAssocID="{781B8CAF-C50F-4C25-9706-5F8CC8E8183F}" presName="accent_3" presStyleCnt="0"/>
      <dgm:spPr/>
    </dgm:pt>
    <dgm:pt modelId="{14CE5A8D-8EEE-4F7F-A6A0-322622A8667F}" type="pres">
      <dgm:prSet presAssocID="{781B8CAF-C50F-4C25-9706-5F8CC8E8183F}" presName="accentRepeatNode" presStyleLbl="solidFgAcc1" presStyleIdx="2" presStyleCnt="4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945EF0F-7398-4ADB-A826-127B14663BD7}" type="pres">
      <dgm:prSet presAssocID="{CF920AA3-6F31-4676-A440-BB5609628FA7}" presName="text_4" presStyleLbl="node1" presStyleIdx="3" presStyleCnt="4">
        <dgm:presLayoutVars>
          <dgm:bulletEnabled val="1"/>
        </dgm:presLayoutVars>
      </dgm:prSet>
      <dgm:spPr/>
    </dgm:pt>
    <dgm:pt modelId="{B38FFBD5-0DD6-433D-97E3-CDF7231BA6EE}" type="pres">
      <dgm:prSet presAssocID="{CF920AA3-6F31-4676-A440-BB5609628FA7}" presName="accent_4" presStyleCnt="0"/>
      <dgm:spPr/>
    </dgm:pt>
    <dgm:pt modelId="{7F8E6CD2-54A9-4FBC-BE1D-8C98DA931A89}" type="pres">
      <dgm:prSet presAssocID="{CF920AA3-6F31-4676-A440-BB5609628FA7}" presName="accentRepeatNode" presStyleLbl="solidFgAcc1" presStyleIdx="3" presStyleCnt="4"/>
      <dgm:spPr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10046E2E-CC38-4A90-9F47-2FFBC050C66B}" type="presOf" srcId="{8EE13844-E095-4146-8BBC-19B3AC89B12E}" destId="{D8DE1E3B-EB6F-4446-BC9C-CBFB9BE02B40}" srcOrd="0" destOrd="0" presId="urn:microsoft.com/office/officeart/2008/layout/VerticalCurvedList"/>
    <dgm:cxn modelId="{2AE7E951-19B9-4B1C-A416-1B6068AF8E2A}" srcId="{8EB001DC-8D87-46E5-8E4B-510E546A15B7}" destId="{CF920AA3-6F31-4676-A440-BB5609628FA7}" srcOrd="3" destOrd="0" parTransId="{196A53C8-75DE-44B9-8CC9-BEDED6BDA69C}" sibTransId="{54F85CF4-AF0D-4228-97EC-E8D890E6B4A4}"/>
    <dgm:cxn modelId="{B21FF472-9176-46EC-AC8D-7B2CE735E256}" type="presOf" srcId="{1E872640-21B4-4BEA-B3CC-66E3498AFCD2}" destId="{C3C1C5D2-CE70-4E55-BC80-3CC3DB450AE3}" srcOrd="0" destOrd="0" presId="urn:microsoft.com/office/officeart/2008/layout/VerticalCurvedList"/>
    <dgm:cxn modelId="{9216BC54-9EAC-4680-B3C1-60526B9D8B16}" srcId="{8EB001DC-8D87-46E5-8E4B-510E546A15B7}" destId="{1E872640-21B4-4BEA-B3CC-66E3498AFCD2}" srcOrd="0" destOrd="0" parTransId="{F93C6156-0D14-42B1-B680-10F181FCED6F}" sibTransId="{8EE13844-E095-4146-8BBC-19B3AC89B12E}"/>
    <dgm:cxn modelId="{B177E18B-8D5A-4569-A8C5-0631B3868914}" srcId="{8EB001DC-8D87-46E5-8E4B-510E546A15B7}" destId="{781B8CAF-C50F-4C25-9706-5F8CC8E8183F}" srcOrd="2" destOrd="0" parTransId="{92ADF6A9-8B12-4C2E-82E1-B82615104029}" sibTransId="{00716E31-977B-42C7-BECB-30ACD601F8CE}"/>
    <dgm:cxn modelId="{C702E6A6-9F2F-4CA7-B164-8D038CBD8DB3}" type="presOf" srcId="{90B1250D-6842-4838-AAAA-1581DF6EE9EE}" destId="{C8A7D118-81F3-4423-9497-33944A45E52B}" srcOrd="0" destOrd="0" presId="urn:microsoft.com/office/officeart/2008/layout/VerticalCurvedList"/>
    <dgm:cxn modelId="{0757FAC1-DC96-486E-93EA-3F06A1BC8FDC}" type="presOf" srcId="{CF920AA3-6F31-4676-A440-BB5609628FA7}" destId="{4945EF0F-7398-4ADB-A826-127B14663BD7}" srcOrd="0" destOrd="0" presId="urn:microsoft.com/office/officeart/2008/layout/VerticalCurvedList"/>
    <dgm:cxn modelId="{44D089C9-E720-4F23-AEA1-84E6FA5515A3}" srcId="{8EB001DC-8D87-46E5-8E4B-510E546A15B7}" destId="{90B1250D-6842-4838-AAAA-1581DF6EE9EE}" srcOrd="1" destOrd="0" parTransId="{36C310D6-6A99-416B-97DA-C639DF5CACEF}" sibTransId="{9F43C76D-1778-4230-A276-434781D7D336}"/>
    <dgm:cxn modelId="{4CBEA8D3-85AD-42B4-928B-08C969624BD0}" type="presOf" srcId="{781B8CAF-C50F-4C25-9706-5F8CC8E8183F}" destId="{60890026-4A13-4C08-85E2-BCD62658304C}" srcOrd="0" destOrd="0" presId="urn:microsoft.com/office/officeart/2008/layout/VerticalCurvedList"/>
    <dgm:cxn modelId="{530A06F9-E77D-4475-9861-CE5CB1A760BB}" type="presOf" srcId="{8EB001DC-8D87-46E5-8E4B-510E546A15B7}" destId="{3E78D22D-EF0F-485F-A6FA-7BCEE27C9205}" srcOrd="0" destOrd="0" presId="urn:microsoft.com/office/officeart/2008/layout/VerticalCurvedList"/>
    <dgm:cxn modelId="{8B89C1A0-BDF2-469F-9CE2-949EAF0E2499}" type="presParOf" srcId="{3E78D22D-EF0F-485F-A6FA-7BCEE27C9205}" destId="{9BA12A37-74E1-445C-A3E2-5BEB055754AE}" srcOrd="0" destOrd="0" presId="urn:microsoft.com/office/officeart/2008/layout/VerticalCurvedList"/>
    <dgm:cxn modelId="{60754192-0BC5-4B99-BD3D-833DD5D88095}" type="presParOf" srcId="{9BA12A37-74E1-445C-A3E2-5BEB055754AE}" destId="{DE640F4B-7D01-4737-8806-08025E8B2C61}" srcOrd="0" destOrd="0" presId="urn:microsoft.com/office/officeart/2008/layout/VerticalCurvedList"/>
    <dgm:cxn modelId="{E7E7B022-4022-46E7-BFD2-CC17C25E7FD7}" type="presParOf" srcId="{DE640F4B-7D01-4737-8806-08025E8B2C61}" destId="{B728F593-2CCB-4916-84A1-E8855E896D68}" srcOrd="0" destOrd="0" presId="urn:microsoft.com/office/officeart/2008/layout/VerticalCurvedList"/>
    <dgm:cxn modelId="{4A0C0F86-B2DA-45F1-BF84-C479DF88B65D}" type="presParOf" srcId="{DE640F4B-7D01-4737-8806-08025E8B2C61}" destId="{D8DE1E3B-EB6F-4446-BC9C-CBFB9BE02B40}" srcOrd="1" destOrd="0" presId="urn:microsoft.com/office/officeart/2008/layout/VerticalCurvedList"/>
    <dgm:cxn modelId="{1BA88A80-D76D-4B66-8645-94B3E0347923}" type="presParOf" srcId="{DE640F4B-7D01-4737-8806-08025E8B2C61}" destId="{24C92A45-59A2-41BD-81EE-E00E07258BA7}" srcOrd="2" destOrd="0" presId="urn:microsoft.com/office/officeart/2008/layout/VerticalCurvedList"/>
    <dgm:cxn modelId="{6A477A2A-CDD2-4603-AE30-08FCCA7D4886}" type="presParOf" srcId="{DE640F4B-7D01-4737-8806-08025E8B2C61}" destId="{94CC6666-F2E5-405B-BF59-CBFE53AEF96C}" srcOrd="3" destOrd="0" presId="urn:microsoft.com/office/officeart/2008/layout/VerticalCurvedList"/>
    <dgm:cxn modelId="{64E0F931-EE4B-41B5-8F4F-5EC0941C8F31}" type="presParOf" srcId="{9BA12A37-74E1-445C-A3E2-5BEB055754AE}" destId="{C3C1C5D2-CE70-4E55-BC80-3CC3DB450AE3}" srcOrd="1" destOrd="0" presId="urn:microsoft.com/office/officeart/2008/layout/VerticalCurvedList"/>
    <dgm:cxn modelId="{682278C1-754C-4867-8C80-6155564B0A2F}" type="presParOf" srcId="{9BA12A37-74E1-445C-A3E2-5BEB055754AE}" destId="{B8259C59-BD25-42FB-A3AE-A65EBDD4F3C4}" srcOrd="2" destOrd="0" presId="urn:microsoft.com/office/officeart/2008/layout/VerticalCurvedList"/>
    <dgm:cxn modelId="{BA3C8BEF-C5F0-4080-B266-42E92342EE8F}" type="presParOf" srcId="{B8259C59-BD25-42FB-A3AE-A65EBDD4F3C4}" destId="{0ED411EF-7A25-49A7-B760-D9E20D138F7B}" srcOrd="0" destOrd="0" presId="urn:microsoft.com/office/officeart/2008/layout/VerticalCurvedList"/>
    <dgm:cxn modelId="{948EF415-282F-4457-BC76-9E3D915A0E8F}" type="presParOf" srcId="{9BA12A37-74E1-445C-A3E2-5BEB055754AE}" destId="{C8A7D118-81F3-4423-9497-33944A45E52B}" srcOrd="3" destOrd="0" presId="urn:microsoft.com/office/officeart/2008/layout/VerticalCurvedList"/>
    <dgm:cxn modelId="{1999D3DB-348F-4DCA-97BD-6112F8A0ACA5}" type="presParOf" srcId="{9BA12A37-74E1-445C-A3E2-5BEB055754AE}" destId="{60178210-90CF-42F8-BD99-084192F76243}" srcOrd="4" destOrd="0" presId="urn:microsoft.com/office/officeart/2008/layout/VerticalCurvedList"/>
    <dgm:cxn modelId="{75BD3FB5-B255-4D52-9429-36DFB8251834}" type="presParOf" srcId="{60178210-90CF-42F8-BD99-084192F76243}" destId="{4C716AB8-6D48-4521-9660-436EC34F0333}" srcOrd="0" destOrd="0" presId="urn:microsoft.com/office/officeart/2008/layout/VerticalCurvedList"/>
    <dgm:cxn modelId="{523CA252-B568-425C-BFBB-3534983AF471}" type="presParOf" srcId="{9BA12A37-74E1-445C-A3E2-5BEB055754AE}" destId="{60890026-4A13-4C08-85E2-BCD62658304C}" srcOrd="5" destOrd="0" presId="urn:microsoft.com/office/officeart/2008/layout/VerticalCurvedList"/>
    <dgm:cxn modelId="{C42EBEA8-2858-409E-87A6-AAE870C207A2}" type="presParOf" srcId="{9BA12A37-74E1-445C-A3E2-5BEB055754AE}" destId="{8D635140-B5E3-4A1C-B86F-0F00E4F5094B}" srcOrd="6" destOrd="0" presId="urn:microsoft.com/office/officeart/2008/layout/VerticalCurvedList"/>
    <dgm:cxn modelId="{A8E996F9-714D-40A3-997A-5A91784BD81C}" type="presParOf" srcId="{8D635140-B5E3-4A1C-B86F-0F00E4F5094B}" destId="{14CE5A8D-8EEE-4F7F-A6A0-322622A8667F}" srcOrd="0" destOrd="0" presId="urn:microsoft.com/office/officeart/2008/layout/VerticalCurvedList"/>
    <dgm:cxn modelId="{FD3B30F6-48B5-42B9-974E-3060F5A00819}" type="presParOf" srcId="{9BA12A37-74E1-445C-A3E2-5BEB055754AE}" destId="{4945EF0F-7398-4ADB-A826-127B14663BD7}" srcOrd="7" destOrd="0" presId="urn:microsoft.com/office/officeart/2008/layout/VerticalCurvedList"/>
    <dgm:cxn modelId="{F9DE83B8-A114-4B83-8607-AF4C201C5A68}" type="presParOf" srcId="{9BA12A37-74E1-445C-A3E2-5BEB055754AE}" destId="{B38FFBD5-0DD6-433D-97E3-CDF7231BA6EE}" srcOrd="8" destOrd="0" presId="urn:microsoft.com/office/officeart/2008/layout/VerticalCurvedList"/>
    <dgm:cxn modelId="{5C919BA1-24FE-4377-A64B-FD2244252CE7}" type="presParOf" srcId="{B38FFBD5-0DD6-433D-97E3-CDF7231BA6EE}" destId="{7F8E6CD2-54A9-4FBC-BE1D-8C98DA931A89}" srcOrd="0" destOrd="0" presId="urn:microsoft.com/office/officeart/2008/layout/VerticalCurv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E1E3B-EB6F-4446-BC9C-CBFB9BE02B40}">
      <dsp:nvSpPr>
        <dsp:cNvPr id="0" name=""/>
        <dsp:cNvSpPr/>
      </dsp:nvSpPr>
      <dsp:spPr>
        <a:xfrm>
          <a:off x="-2957414" y="-455552"/>
          <a:ext cx="3528271" cy="3528271"/>
        </a:xfrm>
        <a:prstGeom prst="blockArc">
          <a:avLst>
            <a:gd name="adj1" fmla="val 18900000"/>
            <a:gd name="adj2" fmla="val 2700000"/>
            <a:gd name="adj3" fmla="val 612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1C5D2-CE70-4E55-BC80-3CC3DB450AE3}">
      <dsp:nvSpPr>
        <dsp:cNvPr id="0" name=""/>
        <dsp:cNvSpPr/>
      </dsp:nvSpPr>
      <dsp:spPr>
        <a:xfrm>
          <a:off x="299521" y="201207"/>
          <a:ext cx="3892925" cy="402624"/>
        </a:xfrm>
        <a:prstGeom prst="rect">
          <a:avLst/>
        </a:prstGeom>
        <a:solidFill>
          <a:srgbClr val="1F1F1F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kern="1200" dirty="0">
              <a:latin typeface="Consolas" panose="020B0609020204030204" pitchFamily="49" charset="0"/>
            </a:rPr>
            <a:t>https://github.com/ademakkus/</a:t>
          </a:r>
        </a:p>
      </dsp:txBody>
      <dsp:txXfrm>
        <a:off x="299521" y="201207"/>
        <a:ext cx="3892925" cy="402624"/>
      </dsp:txXfrm>
    </dsp:sp>
    <dsp:sp modelId="{0ED411EF-7A25-49A7-B760-D9E20D138F7B}">
      <dsp:nvSpPr>
        <dsp:cNvPr id="0" name=""/>
        <dsp:cNvSpPr/>
      </dsp:nvSpPr>
      <dsp:spPr>
        <a:xfrm>
          <a:off x="47880" y="150879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7D118-81F3-4423-9497-33944A45E52B}">
      <dsp:nvSpPr>
        <dsp:cNvPr id="0" name=""/>
        <dsp:cNvSpPr/>
      </dsp:nvSpPr>
      <dsp:spPr>
        <a:xfrm>
          <a:off x="530355" y="805249"/>
          <a:ext cx="3662091" cy="402624"/>
        </a:xfrm>
        <a:prstGeom prst="rect">
          <a:avLst/>
        </a:prstGeom>
        <a:solidFill>
          <a:srgbClr val="044570"/>
        </a:solidFill>
        <a:ln w="1905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latin typeface="Consolas" panose="020B0609020204030204" pitchFamily="49" charset="0"/>
              <a:hlinkClick xmlns:r="http://schemas.openxmlformats.org/officeDocument/2006/relationships" r:id="rId2"/>
            </a:rPr>
            <a:t>https://www.linkedin.com/in/ademakkus/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530355" y="805249"/>
        <a:ext cx="3662091" cy="402624"/>
      </dsp:txXfrm>
    </dsp:sp>
    <dsp:sp modelId="{4C716AB8-6D48-4521-9660-436EC34F0333}">
      <dsp:nvSpPr>
        <dsp:cNvPr id="0" name=""/>
        <dsp:cNvSpPr/>
      </dsp:nvSpPr>
      <dsp:spPr>
        <a:xfrm>
          <a:off x="278714" y="754921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hueOff val="-100546"/>
              <a:satOff val="-5897"/>
              <a:lumOff val="22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90026-4A13-4C08-85E2-BCD62658304C}">
      <dsp:nvSpPr>
        <dsp:cNvPr id="0" name=""/>
        <dsp:cNvSpPr/>
      </dsp:nvSpPr>
      <dsp:spPr>
        <a:xfrm>
          <a:off x="530355" y="1409291"/>
          <a:ext cx="3662091" cy="402624"/>
        </a:xfrm>
        <a:prstGeom prst="rect">
          <a:avLst/>
        </a:prstGeom>
        <a:solidFill>
          <a:srgbClr val="B40049"/>
        </a:solidFill>
        <a:ln w="12700" cap="rnd" cmpd="sng" algn="ctr">
          <a:solidFill>
            <a:srgbClr val="FFCC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latin typeface="Consolas" panose="020B0609020204030204" pitchFamily="49" charset="0"/>
              <a:hlinkClick xmlns:r="http://schemas.openxmlformats.org/officeDocument/2006/relationships" r:id="rId4"/>
            </a:rPr>
            <a:t>https://www.instagram.com/akkusadem19/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530355" y="1409291"/>
        <a:ext cx="3662091" cy="402624"/>
      </dsp:txXfrm>
    </dsp:sp>
    <dsp:sp modelId="{14CE5A8D-8EEE-4F7F-A6A0-322622A8667F}">
      <dsp:nvSpPr>
        <dsp:cNvPr id="0" name=""/>
        <dsp:cNvSpPr/>
      </dsp:nvSpPr>
      <dsp:spPr>
        <a:xfrm>
          <a:off x="278714" y="1358963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hueOff val="-201092"/>
              <a:satOff val="-11793"/>
              <a:lumOff val="45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5EF0F-7398-4ADB-A826-127B14663BD7}">
      <dsp:nvSpPr>
        <dsp:cNvPr id="0" name=""/>
        <dsp:cNvSpPr/>
      </dsp:nvSpPr>
      <dsp:spPr>
        <a:xfrm>
          <a:off x="299521" y="2013333"/>
          <a:ext cx="3892925" cy="402624"/>
        </a:xfrm>
        <a:prstGeom prst="rect">
          <a:avLst/>
        </a:prstGeom>
        <a:solidFill>
          <a:srgbClr val="38558D"/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i="1" kern="1200" dirty="0">
              <a:latin typeface="Consolas" panose="020B0609020204030204" pitchFamily="49" charset="0"/>
              <a:hlinkClick xmlns:r="http://schemas.openxmlformats.org/officeDocument/2006/relationships" r:id="rId6"/>
            </a:rPr>
            <a:t>https://www.facebook.com/akkusadem19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299521" y="2013333"/>
        <a:ext cx="3892925" cy="402624"/>
      </dsp:txXfrm>
    </dsp:sp>
    <dsp:sp modelId="{7F8E6CD2-54A9-4FBC-BE1D-8C98DA931A89}">
      <dsp:nvSpPr>
        <dsp:cNvPr id="0" name=""/>
        <dsp:cNvSpPr/>
      </dsp:nvSpPr>
      <dsp:spPr>
        <a:xfrm>
          <a:off x="47880" y="1963005"/>
          <a:ext cx="503281" cy="503281"/>
        </a:xfrm>
        <a:prstGeom prst="ellipse">
          <a:avLst/>
        </a:prstGeom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hueOff val="-301638"/>
              <a:satOff val="-17690"/>
              <a:lumOff val="68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E1E3B-EB6F-4446-BC9C-CBFB9BE02B40}">
      <dsp:nvSpPr>
        <dsp:cNvPr id="0" name=""/>
        <dsp:cNvSpPr/>
      </dsp:nvSpPr>
      <dsp:spPr>
        <a:xfrm>
          <a:off x="-2957414" y="-455552"/>
          <a:ext cx="3528271" cy="3528271"/>
        </a:xfrm>
        <a:prstGeom prst="blockArc">
          <a:avLst>
            <a:gd name="adj1" fmla="val 18900000"/>
            <a:gd name="adj2" fmla="val 2700000"/>
            <a:gd name="adj3" fmla="val 612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1C5D2-CE70-4E55-BC80-3CC3DB450AE3}">
      <dsp:nvSpPr>
        <dsp:cNvPr id="0" name=""/>
        <dsp:cNvSpPr/>
      </dsp:nvSpPr>
      <dsp:spPr>
        <a:xfrm>
          <a:off x="299521" y="201207"/>
          <a:ext cx="3892925" cy="402624"/>
        </a:xfrm>
        <a:prstGeom prst="rect">
          <a:avLst/>
        </a:prstGeom>
        <a:solidFill>
          <a:srgbClr val="1F1F1F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kern="1200" dirty="0">
              <a:latin typeface="Consolas" panose="020B0609020204030204" pitchFamily="49" charset="0"/>
            </a:rPr>
            <a:t>https://github.com/ademakkus/</a:t>
          </a:r>
        </a:p>
      </dsp:txBody>
      <dsp:txXfrm>
        <a:off x="299521" y="201207"/>
        <a:ext cx="3892925" cy="402624"/>
      </dsp:txXfrm>
    </dsp:sp>
    <dsp:sp modelId="{0ED411EF-7A25-49A7-B760-D9E20D138F7B}">
      <dsp:nvSpPr>
        <dsp:cNvPr id="0" name=""/>
        <dsp:cNvSpPr/>
      </dsp:nvSpPr>
      <dsp:spPr>
        <a:xfrm>
          <a:off x="47880" y="150879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7D118-81F3-4423-9497-33944A45E52B}">
      <dsp:nvSpPr>
        <dsp:cNvPr id="0" name=""/>
        <dsp:cNvSpPr/>
      </dsp:nvSpPr>
      <dsp:spPr>
        <a:xfrm>
          <a:off x="530355" y="805249"/>
          <a:ext cx="3662091" cy="402624"/>
        </a:xfrm>
        <a:prstGeom prst="rect">
          <a:avLst/>
        </a:prstGeom>
        <a:solidFill>
          <a:srgbClr val="044570"/>
        </a:solidFill>
        <a:ln w="1905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latin typeface="Consolas" panose="020B0609020204030204" pitchFamily="49" charset="0"/>
              <a:hlinkClick xmlns:r="http://schemas.openxmlformats.org/officeDocument/2006/relationships" r:id="rId2"/>
            </a:rPr>
            <a:t>https://www.linkedin.com/in/ademakkus/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530355" y="805249"/>
        <a:ext cx="3662091" cy="402624"/>
      </dsp:txXfrm>
    </dsp:sp>
    <dsp:sp modelId="{4C716AB8-6D48-4521-9660-436EC34F0333}">
      <dsp:nvSpPr>
        <dsp:cNvPr id="0" name=""/>
        <dsp:cNvSpPr/>
      </dsp:nvSpPr>
      <dsp:spPr>
        <a:xfrm>
          <a:off x="278714" y="754921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hueOff val="-100546"/>
              <a:satOff val="-5897"/>
              <a:lumOff val="22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90026-4A13-4C08-85E2-BCD62658304C}">
      <dsp:nvSpPr>
        <dsp:cNvPr id="0" name=""/>
        <dsp:cNvSpPr/>
      </dsp:nvSpPr>
      <dsp:spPr>
        <a:xfrm>
          <a:off x="530355" y="1409291"/>
          <a:ext cx="3662091" cy="402624"/>
        </a:xfrm>
        <a:prstGeom prst="rect">
          <a:avLst/>
        </a:prstGeom>
        <a:solidFill>
          <a:srgbClr val="B40049"/>
        </a:solidFill>
        <a:ln w="12700" cap="rnd" cmpd="sng" algn="ctr">
          <a:solidFill>
            <a:srgbClr val="FFCC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latin typeface="Consolas" panose="020B0609020204030204" pitchFamily="49" charset="0"/>
              <a:hlinkClick xmlns:r="http://schemas.openxmlformats.org/officeDocument/2006/relationships" r:id="rId4"/>
            </a:rPr>
            <a:t>https://www.instagram.com/akkusadem19/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530355" y="1409291"/>
        <a:ext cx="3662091" cy="402624"/>
      </dsp:txXfrm>
    </dsp:sp>
    <dsp:sp modelId="{14CE5A8D-8EEE-4F7F-A6A0-322622A8667F}">
      <dsp:nvSpPr>
        <dsp:cNvPr id="0" name=""/>
        <dsp:cNvSpPr/>
      </dsp:nvSpPr>
      <dsp:spPr>
        <a:xfrm>
          <a:off x="278714" y="1358963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hueOff val="-201092"/>
              <a:satOff val="-11793"/>
              <a:lumOff val="45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5EF0F-7398-4ADB-A826-127B14663BD7}">
      <dsp:nvSpPr>
        <dsp:cNvPr id="0" name=""/>
        <dsp:cNvSpPr/>
      </dsp:nvSpPr>
      <dsp:spPr>
        <a:xfrm>
          <a:off x="299521" y="2013333"/>
          <a:ext cx="3892925" cy="402624"/>
        </a:xfrm>
        <a:prstGeom prst="rect">
          <a:avLst/>
        </a:prstGeom>
        <a:solidFill>
          <a:srgbClr val="38558D"/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i="1" kern="1200" dirty="0">
              <a:latin typeface="Consolas" panose="020B0609020204030204" pitchFamily="49" charset="0"/>
              <a:hlinkClick xmlns:r="http://schemas.openxmlformats.org/officeDocument/2006/relationships" r:id="rId6"/>
            </a:rPr>
            <a:t>https://www.facebook.com/akkusadem19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299521" y="2013333"/>
        <a:ext cx="3892925" cy="402624"/>
      </dsp:txXfrm>
    </dsp:sp>
    <dsp:sp modelId="{7F8E6CD2-54A9-4FBC-BE1D-8C98DA931A89}">
      <dsp:nvSpPr>
        <dsp:cNvPr id="0" name=""/>
        <dsp:cNvSpPr/>
      </dsp:nvSpPr>
      <dsp:spPr>
        <a:xfrm>
          <a:off x="47880" y="1963005"/>
          <a:ext cx="503281" cy="503281"/>
        </a:xfrm>
        <a:prstGeom prst="ellipse">
          <a:avLst/>
        </a:prstGeom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hueOff val="-301638"/>
              <a:satOff val="-17690"/>
              <a:lumOff val="68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81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2BF505-7DE6-4F49-BE53-8357C3CFAD67}"/>
              </a:ext>
            </a:extLst>
          </p:cNvPr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76510AC1-6796-4AAE-826B-82E3C6C83F0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0" y="1428452"/>
            <a:ext cx="12192000" cy="2800767"/>
          </a:xfrm>
          <a:prstGeom prst="rect">
            <a:avLst/>
          </a:prstGeom>
          <a:solidFill>
            <a:srgbClr val="216888">
              <a:alpha val="56863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tr-TR" sz="8800" dirty="0">
                <a:solidFill>
                  <a:schemeClr val="bg1"/>
                </a:solidFill>
                <a:latin typeface="+mj-lt"/>
              </a:rPr>
              <a:t>STOK GRUP TANIMLARI</a:t>
            </a:r>
            <a:endParaRPr lang="ko-KR" altLang="en-US" sz="8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7118965" y="5405591"/>
            <a:ext cx="5008380" cy="995209"/>
          </a:xfrm>
          <a:prstGeom prst="rect">
            <a:avLst/>
          </a:prstGeom>
          <a:solidFill>
            <a:srgbClr val="1F6686">
              <a:alpha val="2902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tr-TR" altLang="ko-KR" sz="4000" dirty="0">
                <a:solidFill>
                  <a:schemeClr val="bg1"/>
                </a:solidFill>
                <a:cs typeface="Arial" pitchFamily="34" charset="0"/>
              </a:rPr>
              <a:t>ADEM AKKUŞ</a:t>
            </a:r>
          </a:p>
          <a:p>
            <a:pPr algn="ctr"/>
            <a:r>
              <a:rPr lang="tr-TR" altLang="ko-KR" sz="1867" dirty="0">
                <a:solidFill>
                  <a:schemeClr val="bg1"/>
                </a:solidFill>
                <a:cs typeface="Arial" pitchFamily="34" charset="0"/>
              </a:rPr>
              <a:t>Bilişi Teknolojileri Öğretmeni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5" name="Diyagram 14">
            <a:extLst>
              <a:ext uri="{FF2B5EF4-FFF2-40B4-BE49-F238E27FC236}">
                <a16:creationId xmlns:a16="http://schemas.microsoft.com/office/drawing/2014/main" id="{7F7DCB2F-835F-435D-878E-2B13C52737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4961772"/>
              </p:ext>
            </p:extLst>
          </p:nvPr>
        </p:nvGraphicFramePr>
        <p:xfrm>
          <a:off x="275813" y="4229219"/>
          <a:ext cx="4224782" cy="2617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5416840" y="1791254"/>
            <a:ext cx="7222835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altLang="ko-KR" sz="7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STOK GRUP TANIMLARI</a:t>
            </a:r>
            <a:endParaRPr lang="ko-KR" altLang="en-US" sz="7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499E92-50A7-4680-90CB-41532F4FC718}"/>
              </a:ext>
            </a:extLst>
          </p:cNvPr>
          <p:cNvSpPr/>
          <p:nvPr/>
        </p:nvSpPr>
        <p:spPr>
          <a:xfrm>
            <a:off x="6106651" y="293611"/>
            <a:ext cx="5636534" cy="6270778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B75C5-9BDB-4B5F-AB3F-CB12A702F1F8}"/>
              </a:ext>
            </a:extLst>
          </p:cNvPr>
          <p:cNvSpPr txBox="1"/>
          <p:nvPr/>
        </p:nvSpPr>
        <p:spPr>
          <a:xfrm>
            <a:off x="7081344" y="2364515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6305942" y="1681595"/>
            <a:ext cx="5419664" cy="777510"/>
            <a:chOff x="6102442" y="1483456"/>
            <a:chExt cx="5419664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A41E9E-1812-4ACE-A417-73C9AF47F355}"/>
              </a:ext>
            </a:extLst>
          </p:cNvPr>
          <p:cNvSpPr txBox="1"/>
          <p:nvPr/>
        </p:nvSpPr>
        <p:spPr>
          <a:xfrm>
            <a:off x="7081344" y="3503507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6305942" y="2820587"/>
            <a:ext cx="5419664" cy="777510"/>
            <a:chOff x="6102442" y="1483456"/>
            <a:chExt cx="5419664" cy="777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E1B5E5-22C6-4CAE-BC59-0EB34CC7C043}"/>
              </a:ext>
            </a:extLst>
          </p:cNvPr>
          <p:cNvSpPr txBox="1"/>
          <p:nvPr/>
        </p:nvSpPr>
        <p:spPr>
          <a:xfrm>
            <a:off x="7081344" y="4642499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6305942" y="3959579"/>
            <a:ext cx="5419664" cy="777510"/>
            <a:chOff x="6102442" y="1483456"/>
            <a:chExt cx="5419664" cy="7775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37A4661-D2A4-40E5-9248-83B3298A506A}"/>
              </a:ext>
            </a:extLst>
          </p:cNvPr>
          <p:cNvSpPr txBox="1"/>
          <p:nvPr/>
        </p:nvSpPr>
        <p:spPr>
          <a:xfrm>
            <a:off x="7081344" y="5781491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EFB00-F764-4A36-BDE0-EFBFFBAD9C92}"/>
              </a:ext>
            </a:extLst>
          </p:cNvPr>
          <p:cNvGrpSpPr/>
          <p:nvPr/>
        </p:nvGrpSpPr>
        <p:grpSpPr>
          <a:xfrm>
            <a:off x="6305942" y="5098571"/>
            <a:ext cx="5419664" cy="777510"/>
            <a:chOff x="6102442" y="1483456"/>
            <a:chExt cx="5419664" cy="7775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3DF382-44DD-45C3-9704-34E8893BC3AC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11BD74-B8C0-4D62-99FC-2DBC909A434D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420242" y="391190"/>
            <a:ext cx="4989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30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A395E9F8-3024-465B-BAEA-9623FAFDF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945" y="1427805"/>
            <a:ext cx="5929746" cy="4975513"/>
          </a:xfrm>
          <a:prstGeom prst="rect">
            <a:avLst/>
          </a:prstGeom>
        </p:spPr>
      </p:pic>
      <p:sp>
        <p:nvSpPr>
          <p:cNvPr id="3" name="TextBox 9">
            <a:extLst>
              <a:ext uri="{FF2B5EF4-FFF2-40B4-BE49-F238E27FC236}">
                <a16:creationId xmlns:a16="http://schemas.microsoft.com/office/drawing/2014/main" id="{2AF0DA58-AD42-45A3-A397-16B00CD73189}"/>
              </a:ext>
            </a:extLst>
          </p:cNvPr>
          <p:cNvSpPr txBox="1"/>
          <p:nvPr/>
        </p:nvSpPr>
        <p:spPr>
          <a:xfrm>
            <a:off x="0" y="328677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STOK GRUP TANIMLARI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C9565CD1-F11A-42B9-90FC-0FD0A1DAEA92}"/>
              </a:ext>
            </a:extLst>
          </p:cNvPr>
          <p:cNvSpPr/>
          <p:nvPr/>
        </p:nvSpPr>
        <p:spPr>
          <a:xfrm>
            <a:off x="6493164" y="5781964"/>
            <a:ext cx="2789381" cy="387927"/>
          </a:xfrm>
          <a:prstGeom prst="rect">
            <a:avLst/>
          </a:prstGeom>
          <a:solidFill>
            <a:srgbClr val="196491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82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>
            <a:extLst>
              <a:ext uri="{FF2B5EF4-FFF2-40B4-BE49-F238E27FC236}">
                <a16:creationId xmlns:a16="http://schemas.microsoft.com/office/drawing/2014/main" id="{2AF0DA58-AD42-45A3-A397-16B00CD73189}"/>
              </a:ext>
            </a:extLst>
          </p:cNvPr>
          <p:cNvSpPr txBox="1"/>
          <p:nvPr/>
        </p:nvSpPr>
        <p:spPr>
          <a:xfrm>
            <a:off x="0" y="328677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STOK GRUP TANIMLARI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7D124A2-A236-401B-AB38-16721D976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363" y="1385453"/>
            <a:ext cx="4305673" cy="53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09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>
            <a:extLst>
              <a:ext uri="{FF2B5EF4-FFF2-40B4-BE49-F238E27FC236}">
                <a16:creationId xmlns:a16="http://schemas.microsoft.com/office/drawing/2014/main" id="{2AF0DA58-AD42-45A3-A397-16B00CD73189}"/>
              </a:ext>
            </a:extLst>
          </p:cNvPr>
          <p:cNvSpPr txBox="1"/>
          <p:nvPr/>
        </p:nvSpPr>
        <p:spPr>
          <a:xfrm>
            <a:off x="0" y="328677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STOK GRUP TANIMLARI – ARA GRUPLAR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7BF3E3BB-FE75-4EBC-A503-E0311DF64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328" y="1159674"/>
            <a:ext cx="3862889" cy="551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2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>
            <a:extLst>
              <a:ext uri="{FF2B5EF4-FFF2-40B4-BE49-F238E27FC236}">
                <a16:creationId xmlns:a16="http://schemas.microsoft.com/office/drawing/2014/main" id="{2AF0DA58-AD42-45A3-A397-16B00CD73189}"/>
              </a:ext>
            </a:extLst>
          </p:cNvPr>
          <p:cNvSpPr txBox="1"/>
          <p:nvPr/>
        </p:nvSpPr>
        <p:spPr>
          <a:xfrm>
            <a:off x="0" y="328677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STOK GRUP TANIMLARI – ALT GRUPLAR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31DF36A-808E-480F-9B13-9A386D5C04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85" t="9016" r="10743" b="1"/>
          <a:stretch/>
        </p:blipFill>
        <p:spPr>
          <a:xfrm>
            <a:off x="6096000" y="1159673"/>
            <a:ext cx="4526604" cy="552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2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>
            <a:extLst>
              <a:ext uri="{FF2B5EF4-FFF2-40B4-BE49-F238E27FC236}">
                <a16:creationId xmlns:a16="http://schemas.microsoft.com/office/drawing/2014/main" id="{2AF0DA58-AD42-45A3-A397-16B00CD73189}"/>
              </a:ext>
            </a:extLst>
          </p:cNvPr>
          <p:cNvSpPr txBox="1"/>
          <p:nvPr/>
        </p:nvSpPr>
        <p:spPr>
          <a:xfrm>
            <a:off x="0" y="328677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STOK GRUP TANIMLARI – ALT GRUPLAR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7D6213BC-1D5F-4059-AD6B-74460978C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142" y="1159674"/>
            <a:ext cx="4490275" cy="546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8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288866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F959-4651-4C64-A08C-8F2BDE46A824}"/>
              </a:ext>
            </a:extLst>
          </p:cNvPr>
          <p:cNvSpPr txBox="1"/>
          <p:nvPr/>
        </p:nvSpPr>
        <p:spPr>
          <a:xfrm>
            <a:off x="-14286" y="3740787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altLang="ko-KR" sz="1867" dirty="0">
                <a:solidFill>
                  <a:schemeClr val="bg1"/>
                </a:solidFill>
                <a:cs typeface="Arial" pitchFamily="34" charset="0"/>
              </a:rPr>
              <a:t>ADEM AKKUŞ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graphicFrame>
        <p:nvGraphicFramePr>
          <p:cNvPr id="15" name="Diyagram 14">
            <a:extLst>
              <a:ext uri="{FF2B5EF4-FFF2-40B4-BE49-F238E27FC236}">
                <a16:creationId xmlns:a16="http://schemas.microsoft.com/office/drawing/2014/main" id="{22F735F1-4CF7-4EDA-8957-DE0CCAD88F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6659378"/>
              </p:ext>
            </p:extLst>
          </p:nvPr>
        </p:nvGraphicFramePr>
        <p:xfrm>
          <a:off x="295269" y="4295376"/>
          <a:ext cx="4224782" cy="2617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2743</TotalTime>
  <Words>215</Words>
  <Application>Microsoft Office PowerPoint</Application>
  <PresentationFormat>Geniş ekran</PresentationFormat>
  <Paragraphs>32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3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Consolas</vt:lpstr>
      <vt:lpstr>Cover and End Slide Master</vt:lpstr>
      <vt:lpstr>Contents Slide Master</vt:lpstr>
      <vt:lpstr>Section Break Slide Master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ERP_W02_D01_B_STOK_GRUP_TANIMLARI</dc:title>
  <dc:creator>ERP_W02_D01_B_STOK_GRUP_TANIMLARI</dc:creator>
  <cp:keywords>ERP_W02_D01_B_STOK_GRUP_TANIMLARI</cp:keywords>
  <cp:lastModifiedBy>mypc</cp:lastModifiedBy>
  <cp:revision>127</cp:revision>
  <dcterms:created xsi:type="dcterms:W3CDTF">2019-01-14T06:35:35Z</dcterms:created>
  <dcterms:modified xsi:type="dcterms:W3CDTF">2020-01-27T07:19:52Z</dcterms:modified>
</cp:coreProperties>
</file>