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8" r:id="rId1"/>
    <p:sldMasterId id="2147483746" r:id="rId2"/>
    <p:sldMasterId id="2147483764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E2C6B-1CE2-474C-BDCF-094553731287}" type="datetimeFigureOut">
              <a:rPr lang="tr-TR" smtClean="0"/>
              <a:t>27.01.2020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E3A03-33F5-4697-A8FB-D302F7D68ED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7521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3246D-DB3B-40F2-964C-CED903B6FF2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1B06-DE06-466B-9E7F-F0D9735B2A2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1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C6A44-E965-47B8-8F67-F456F1F7785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5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457BC-9D02-4BA5-A743-DEF32223728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57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7A00-AEFD-4A43-8A62-CED0571A40B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7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908B5-66F9-403C-83B8-BF4B613DD22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6294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AD5C9-2EC2-4B14-883B-FDD945FE0C2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78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C55A8-2D09-4DBF-8740-ECECDFC9C82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2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1F25-FC02-4062-A589-AE111CA6046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71A01-FB8A-4D38-848C-629776D6F36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55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E7C9-8300-4068-96AF-D45E027EC1C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8015-4E09-45EA-A48A-3255DEDFA17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5165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F21F2-A41E-4EB9-9031-4AAFA6974D0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283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E084E-13F0-40BE-846F-165441E67F1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35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0BCD7-1CA3-4EDC-9391-B89FF6E0489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3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A3B5-BB92-409A-94CE-EB488D1F675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81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C003D-EF2D-4DF7-B2C3-7EA7210B2BE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37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F2268-4048-4757-9183-BCA86B3FCF18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36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B8D-974A-400E-ACDC-2AD4B5EE8E9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5568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0A1D-9AC1-464F-961D-B9B148D135D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1961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BB38-5281-4B66-AF42-5CC1FE9C875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251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25767-E731-4193-8A49-5283C56A310C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616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414E7-F967-48C4-8712-C16C9CB1DD8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29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A74E-4BF0-4B50-BF3E-569CEB5C916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07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3EC77-1B82-4028-A313-71C1E47B89E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21979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76E9-1C6F-4509-9D70-19F7CDAB1C3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4581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375B7-BEE4-46A3-A266-178DA90E9BA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03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9D5AC-6B68-4447-875D-6C58F1873CF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20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8" y="540472"/>
            <a:ext cx="11184428" cy="1101292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08573" y="6455353"/>
            <a:ext cx="2743200" cy="365125"/>
          </a:xfrm>
        </p:spPr>
        <p:txBody>
          <a:bodyPr/>
          <a:lstStyle/>
          <a:p>
            <a:fld id="{32DBA828-1997-4B32-B6A6-D7FBB93B621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128" y="6474114"/>
            <a:ext cx="6672865" cy="365125"/>
          </a:xfrm>
        </p:spPr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96731" y="645535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00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21882" y="6350866"/>
            <a:ext cx="1568882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EEB1D5D5-25EA-428A-ADFA-A396614FBC4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1900" y="6350866"/>
            <a:ext cx="5049982" cy="365125"/>
          </a:xfrm>
        </p:spPr>
        <p:txBody>
          <a:bodyPr/>
          <a:lstStyle>
            <a:lvl1pPr algn="ctr">
              <a:defRPr sz="1800">
                <a:solidFill>
                  <a:srgbClr val="00B0F0"/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9483" y="634393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368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03" y="200027"/>
            <a:ext cx="12088697" cy="600074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826" y="1132608"/>
            <a:ext cx="9733512" cy="149658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7354" y="6413210"/>
            <a:ext cx="93503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BD47A56C-D7DD-40FD-AA83-BAB89EAD12B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78282" y="6413211"/>
            <a:ext cx="6089072" cy="365125"/>
          </a:xfrm>
        </p:spPr>
        <p:txBody>
          <a:bodyPr/>
          <a:lstStyle>
            <a:lvl1pPr algn="ctr">
              <a:defRPr sz="105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1275" y="6413209"/>
            <a:ext cx="753545" cy="3651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348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04355"/>
            <a:ext cx="10353761" cy="980209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E0074-3498-49BE-BBCE-15532A8109B7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85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0D829-7930-4138-8381-266885F56F1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9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51F2-4554-45EA-8B3B-1FB93059EE7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298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43BC-B882-44EF-B606-7C0D777212A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88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56955-0F04-464A-82E2-575487CBC67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160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914B-B20B-440D-A04B-A2C7D89D79C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2078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DB90F-464C-4F0E-9E10-8D9858FDACD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719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269B9-3435-4AD8-9704-38DB6EED8DE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012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354B-3B44-49B6-B078-F0A5E267F48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473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95EDD-1372-47A9-B245-9160B6350E7A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6368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C83FA-EB24-4495-8AE6-FB9786015A82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37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76C4E-F099-4AB3-82A1-179CD2E4C376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1046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EC09D-FA68-4C0D-8E5F-7E588482A65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1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1DCB-E852-4E42-8F73-27F7791F6814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66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6EF64-DFDB-4205-B1C0-53B4247DAC3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483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630D-8478-47B6-BE8E-F2B0A699DFE3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15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870C-266B-457B-B4E6-5FA4EA457D2D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7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AFFC2-B5FB-43E4-A6A8-B17E8F840281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9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5711-D065-4D2D-B5F6-1BF5D65D1675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6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02BAF-C1DD-4F06-87A9-A8949CBE7B9F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2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74BC46-903E-491D-A89F-F1E57F0E16BB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8FB6259-91A6-47C2-8A53-45AFCECC81FE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90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13297-454E-4D6D-B752-6A578FA94AF0}" type="datetime1">
              <a:rPr lang="en-US" smtClean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Adem AKKUŞ - Bilişim Teknolojileri Öğretmeni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9259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1600200"/>
            <a:ext cx="11184428" cy="1101292"/>
          </a:xfrm>
        </p:spPr>
        <p:txBody>
          <a:bodyPr/>
          <a:lstStyle/>
          <a:p>
            <a:r>
              <a:rPr lang="tr-TR" sz="8800" dirty="0"/>
              <a:t>CARİ GRUPLARI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1643118" y="3064224"/>
            <a:ext cx="8199023" cy="365125"/>
          </a:xfrm>
        </p:spPr>
        <p:txBody>
          <a:bodyPr/>
          <a:lstStyle/>
          <a:p>
            <a:pPr algn="r"/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AKKUŞ - 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Bilişim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Teknolojileri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Öğretmeni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Diyagram 4">
            <a:extLst>
              <a:ext uri="{FF2B5EF4-FFF2-40B4-BE49-F238E27FC236}">
                <a16:creationId xmlns:a16="http://schemas.microsoft.com/office/drawing/2014/main" id="{8537C4B9-377A-4EB7-8D3A-61AB8ED860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55808"/>
              </p:ext>
            </p:extLst>
          </p:nvPr>
        </p:nvGraphicFramePr>
        <p:xfrm>
          <a:off x="7425643" y="3902627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4139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0" y="2406073"/>
            <a:ext cx="11184428" cy="1101292"/>
          </a:xfrm>
        </p:spPr>
        <p:txBody>
          <a:bodyPr/>
          <a:lstStyle/>
          <a:p>
            <a:r>
              <a:rPr lang="tr-TR" sz="8800" dirty="0"/>
              <a:t>CARİ tanımları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>
          <a:xfrm>
            <a:off x="2132645" y="4247356"/>
            <a:ext cx="8199023" cy="365125"/>
          </a:xfrm>
        </p:spPr>
        <p:txBody>
          <a:bodyPr/>
          <a:lstStyle/>
          <a:p>
            <a:pPr algn="r"/>
            <a:r>
              <a:rPr lang="en-US" sz="2800" b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Adem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AKKUŞ - 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Bilişim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Teknolojileri</a:t>
            </a:r>
            <a:r>
              <a:rPr lang="en-US" sz="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Öğretmeni</a:t>
            </a:r>
            <a:endParaRPr lang="en-US" sz="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001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906" y="1282262"/>
            <a:ext cx="8239125" cy="389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 tanımları – Genel bilgileri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469" y="971207"/>
            <a:ext cx="8880853" cy="514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8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190" t="505" b="49874"/>
          <a:stretch/>
        </p:blipFill>
        <p:spPr>
          <a:xfrm>
            <a:off x="772935" y="1166648"/>
            <a:ext cx="10551397" cy="3095402"/>
          </a:xfrm>
          <a:prstGeom prst="rect">
            <a:avLst/>
          </a:prstGeom>
        </p:spPr>
      </p:pic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8" name="Unvan 1"/>
          <p:cNvSpPr txBox="1">
            <a:spLocks/>
          </p:cNvSpPr>
          <p:nvPr/>
        </p:nvSpPr>
        <p:spPr>
          <a:xfrm>
            <a:off x="871754" y="283781"/>
            <a:ext cx="10353761" cy="8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Cari  tanımları – Genel bilgileri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433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190" t="50295"/>
          <a:stretch/>
        </p:blipFill>
        <p:spPr>
          <a:xfrm>
            <a:off x="772935" y="1524000"/>
            <a:ext cx="10551397" cy="3100654"/>
          </a:xfrm>
          <a:prstGeom prst="rect">
            <a:avLst/>
          </a:prstGeom>
        </p:spPr>
      </p:pic>
      <p:sp>
        <p:nvSpPr>
          <p:cNvPr id="3" name="Unvan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Unvan 1"/>
          <p:cNvSpPr txBox="1">
            <a:spLocks/>
          </p:cNvSpPr>
          <p:nvPr/>
        </p:nvSpPr>
        <p:spPr>
          <a:xfrm>
            <a:off x="871754" y="283781"/>
            <a:ext cx="10353761" cy="8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tr-TR"/>
              <a:t>Cari  tanımları – Genel bilgileri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536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 tanımları – hesap bilgileri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634" y="1114421"/>
            <a:ext cx="8800000" cy="5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7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 tanımları – hesap bilgileri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831" r="1029" b="55111"/>
          <a:stretch/>
        </p:blipFill>
        <p:spPr>
          <a:xfrm>
            <a:off x="851338" y="1038524"/>
            <a:ext cx="10468303" cy="21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4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 tanımları – hesap bilgileri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389" t="45768" r="978"/>
          <a:stretch/>
        </p:blipFill>
        <p:spPr>
          <a:xfrm>
            <a:off x="1036463" y="1051035"/>
            <a:ext cx="10520855" cy="25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0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 tanımları – nüfus bilgileri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b="22100"/>
          <a:stretch/>
        </p:blipFill>
        <p:spPr>
          <a:xfrm>
            <a:off x="1124607" y="935422"/>
            <a:ext cx="9224027" cy="39098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607" y="5101672"/>
            <a:ext cx="9224027" cy="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 tanımları – yetkililer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b="40603"/>
          <a:stretch/>
        </p:blipFill>
        <p:spPr>
          <a:xfrm>
            <a:off x="956441" y="1271564"/>
            <a:ext cx="10131973" cy="289053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3"/>
          <a:srcRect l="788" t="6221"/>
          <a:stretch/>
        </p:blipFill>
        <p:spPr>
          <a:xfrm>
            <a:off x="963044" y="4613425"/>
            <a:ext cx="10125370" cy="128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2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grup tanımları</a:t>
            </a:r>
          </a:p>
        </p:txBody>
      </p:sp>
      <p:pic>
        <p:nvPicPr>
          <p:cNvPr id="1026" name="Picture 2" descr="C:\Users\LAB03R~1\AppData\Local\Temp\SNAGHTML20062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30" y="1135119"/>
            <a:ext cx="7337740" cy="517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397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 tanımları – özel bilgiler 1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b="1074"/>
          <a:stretch/>
        </p:blipFill>
        <p:spPr>
          <a:xfrm>
            <a:off x="871754" y="929001"/>
            <a:ext cx="10122067" cy="384269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b="5346"/>
          <a:stretch/>
        </p:blipFill>
        <p:spPr>
          <a:xfrm>
            <a:off x="800669" y="4909483"/>
            <a:ext cx="10264235" cy="14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56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2264" y="73573"/>
            <a:ext cx="10353761" cy="578068"/>
          </a:xfrm>
        </p:spPr>
        <p:txBody>
          <a:bodyPr/>
          <a:lstStyle/>
          <a:p>
            <a:r>
              <a:rPr lang="tr-TR" dirty="0"/>
              <a:t>Cari  tanımları – özel bilgiler 2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771900" y="6391656"/>
            <a:ext cx="5049982" cy="365125"/>
          </a:xfrm>
        </p:spPr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b="12136"/>
          <a:stretch/>
        </p:blipFill>
        <p:spPr>
          <a:xfrm>
            <a:off x="1959373" y="552037"/>
            <a:ext cx="8675036" cy="358903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54" y="4325737"/>
            <a:ext cx="10780952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17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2264" y="73573"/>
            <a:ext cx="10353761" cy="578068"/>
          </a:xfrm>
        </p:spPr>
        <p:txBody>
          <a:bodyPr/>
          <a:lstStyle/>
          <a:p>
            <a:r>
              <a:rPr lang="tr-TR" dirty="0"/>
              <a:t>Cari  tanımları – notlar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771900" y="6391656"/>
            <a:ext cx="5049982" cy="365125"/>
          </a:xfrm>
        </p:spPr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Öğretmeni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b="27903"/>
          <a:stretch/>
        </p:blipFill>
        <p:spPr>
          <a:xfrm>
            <a:off x="882264" y="651641"/>
            <a:ext cx="10695238" cy="360482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264" y="4860105"/>
            <a:ext cx="10695238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2264" y="73573"/>
            <a:ext cx="10353761" cy="578068"/>
          </a:xfrm>
        </p:spPr>
        <p:txBody>
          <a:bodyPr/>
          <a:lstStyle/>
          <a:p>
            <a:r>
              <a:rPr lang="tr-TR" dirty="0"/>
              <a:t>Cari  tanımları – </a:t>
            </a:r>
            <a:r>
              <a:rPr lang="tr-TR" dirty="0" err="1"/>
              <a:t>bonus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771900" y="6391656"/>
            <a:ext cx="5049982" cy="365125"/>
          </a:xfrm>
        </p:spPr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b="37834"/>
          <a:stretch/>
        </p:blipFill>
        <p:spPr>
          <a:xfrm>
            <a:off x="1867978" y="522227"/>
            <a:ext cx="8723809" cy="320894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57" y="4391303"/>
            <a:ext cx="10666667" cy="17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2264" y="73573"/>
            <a:ext cx="10353761" cy="578068"/>
          </a:xfrm>
        </p:spPr>
        <p:txBody>
          <a:bodyPr/>
          <a:lstStyle/>
          <a:p>
            <a:r>
              <a:rPr lang="tr-TR" dirty="0"/>
              <a:t>Cari  tanımları – kredi limitleri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771900" y="6391656"/>
            <a:ext cx="5049982" cy="365125"/>
          </a:xfrm>
        </p:spPr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Öğretmeni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b="28107"/>
          <a:stretch/>
        </p:blipFill>
        <p:spPr>
          <a:xfrm>
            <a:off x="678192" y="476070"/>
            <a:ext cx="10761904" cy="358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3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2264" y="73573"/>
            <a:ext cx="10353761" cy="578068"/>
          </a:xfrm>
        </p:spPr>
        <p:txBody>
          <a:bodyPr/>
          <a:lstStyle/>
          <a:p>
            <a:r>
              <a:rPr lang="tr-TR" dirty="0"/>
              <a:t>Cari  tanımları – kredi limitleri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771900" y="6391656"/>
            <a:ext cx="5049982" cy="365125"/>
          </a:xfrm>
        </p:spPr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Öğretmeni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l="925" r="729"/>
          <a:stretch/>
        </p:blipFill>
        <p:spPr>
          <a:xfrm>
            <a:off x="777766" y="1255075"/>
            <a:ext cx="10583917" cy="33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98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2264" y="73573"/>
            <a:ext cx="10353761" cy="578068"/>
          </a:xfrm>
        </p:spPr>
        <p:txBody>
          <a:bodyPr/>
          <a:lstStyle/>
          <a:p>
            <a:r>
              <a:rPr lang="tr-TR" dirty="0"/>
              <a:t>Cari  tanımları – kredi limitleri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771900" y="6391656"/>
            <a:ext cx="5049982" cy="365125"/>
          </a:xfrm>
        </p:spPr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Öğretmeni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l="925" r="729"/>
          <a:stretch/>
        </p:blipFill>
        <p:spPr>
          <a:xfrm>
            <a:off x="777766" y="1255075"/>
            <a:ext cx="10583917" cy="33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44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3771900" y="6391656"/>
            <a:ext cx="5049982" cy="365125"/>
          </a:xfrm>
        </p:spPr>
        <p:txBody>
          <a:bodyPr/>
          <a:lstStyle/>
          <a:p>
            <a:r>
              <a:rPr lang="en-US" dirty="0" err="1"/>
              <a:t>Adem</a:t>
            </a:r>
            <a:r>
              <a:rPr lang="en-US" dirty="0"/>
              <a:t> AKKUŞ - </a:t>
            </a:r>
            <a:r>
              <a:rPr lang="en-US" dirty="0" err="1"/>
              <a:t>Bilişim</a:t>
            </a:r>
            <a:r>
              <a:rPr lang="en-US" dirty="0"/>
              <a:t> </a:t>
            </a:r>
            <a:r>
              <a:rPr lang="en-US" dirty="0" err="1"/>
              <a:t>Teknolojileri</a:t>
            </a:r>
            <a:r>
              <a:rPr lang="en-US" dirty="0"/>
              <a:t> </a:t>
            </a:r>
            <a:r>
              <a:rPr lang="en-US" dirty="0" err="1"/>
              <a:t>Öğretmeni</a:t>
            </a:r>
            <a:endParaRPr lang="en-US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6B414ABB-8110-40E1-8B58-71410C15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8" name="Diyagram 7">
            <a:extLst>
              <a:ext uri="{FF2B5EF4-FFF2-40B4-BE49-F238E27FC236}">
                <a16:creationId xmlns:a16="http://schemas.microsoft.com/office/drawing/2014/main" id="{2D079C0C-80DD-4309-8567-2C98BFE1C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24745"/>
              </p:ext>
            </p:extLst>
          </p:nvPr>
        </p:nvGraphicFramePr>
        <p:xfrm>
          <a:off x="4184500" y="2628009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250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grup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57" y="1008992"/>
            <a:ext cx="4314286" cy="51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6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grup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57" y="969818"/>
            <a:ext cx="4314286" cy="51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1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grup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095" y="709952"/>
            <a:ext cx="4323809" cy="5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5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grup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7933" t="10487" r="47312" b="33031"/>
          <a:stretch/>
        </p:blipFill>
        <p:spPr>
          <a:xfrm>
            <a:off x="3344044" y="1555532"/>
            <a:ext cx="5409180" cy="46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grup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7933" t="10487" r="47312"/>
          <a:stretch/>
        </p:blipFill>
        <p:spPr>
          <a:xfrm>
            <a:off x="3237186" y="1513490"/>
            <a:ext cx="5076497" cy="686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2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grup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48" y="1030015"/>
            <a:ext cx="4314286" cy="51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2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1754" y="283781"/>
            <a:ext cx="10353761" cy="851338"/>
          </a:xfrm>
        </p:spPr>
        <p:txBody>
          <a:bodyPr/>
          <a:lstStyle/>
          <a:p>
            <a:r>
              <a:rPr lang="tr-TR" dirty="0"/>
              <a:t>Cari grup tanımları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Adem AKKUŞ - Bilişim Teknolojileri Öğretmeni</a:t>
            </a:r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748" y="1030015"/>
            <a:ext cx="4314286" cy="519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1390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1_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Özel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4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344</Words>
  <Application>Microsoft Office PowerPoint</Application>
  <PresentationFormat>Geniş ekran</PresentationFormat>
  <Paragraphs>61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27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Myriad Pro</vt:lpstr>
      <vt:lpstr>Wingdings 3</vt:lpstr>
      <vt:lpstr>Dilim</vt:lpstr>
      <vt:lpstr>1_Dilim</vt:lpstr>
      <vt:lpstr>Damask</vt:lpstr>
      <vt:lpstr>CARİ GRUPLARI</vt:lpstr>
      <vt:lpstr>Cari grup tanımları</vt:lpstr>
      <vt:lpstr>Cari grup tanımları</vt:lpstr>
      <vt:lpstr>Cari grup tanımları</vt:lpstr>
      <vt:lpstr>Cari grup tanımları</vt:lpstr>
      <vt:lpstr>Cari grup tanımları</vt:lpstr>
      <vt:lpstr>Cari grup tanımları</vt:lpstr>
      <vt:lpstr>Cari grup tanımları</vt:lpstr>
      <vt:lpstr>Cari grup tanımları</vt:lpstr>
      <vt:lpstr>CARİ tanımları</vt:lpstr>
      <vt:lpstr>Cari  tanımları</vt:lpstr>
      <vt:lpstr>Cari  tanımları – Genel bilgileri</vt:lpstr>
      <vt:lpstr>PowerPoint Sunusu</vt:lpstr>
      <vt:lpstr>PowerPoint Sunusu</vt:lpstr>
      <vt:lpstr>Cari  tanımları – hesap bilgileri</vt:lpstr>
      <vt:lpstr>Cari  tanımları – hesap bilgileri</vt:lpstr>
      <vt:lpstr>Cari  tanımları – hesap bilgileri</vt:lpstr>
      <vt:lpstr>Cari  tanımları – nüfus bilgileri</vt:lpstr>
      <vt:lpstr>Cari  tanımları – yetkililer</vt:lpstr>
      <vt:lpstr>Cari  tanımları – özel bilgiler 1</vt:lpstr>
      <vt:lpstr>Cari  tanımları – özel bilgiler 2</vt:lpstr>
      <vt:lpstr>Cari  tanımları – notlar</vt:lpstr>
      <vt:lpstr>Cari  tanımları – bonus</vt:lpstr>
      <vt:lpstr>Cari  tanımları – kredi limitleri</vt:lpstr>
      <vt:lpstr>Cari  tanımları – kredi limitleri</vt:lpstr>
      <vt:lpstr>Cari  tanımları – kredi limitleri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CARİ GRUPLARI</dc:title>
  <dc:creator>Adem AKKUŞ</dc:creator>
  <cp:lastModifiedBy>mypc</cp:lastModifiedBy>
  <cp:revision>13</cp:revision>
  <dcterms:created xsi:type="dcterms:W3CDTF">2019-06-19T12:59:23Z</dcterms:created>
  <dcterms:modified xsi:type="dcterms:W3CDTF">2020-01-27T07:33:28Z</dcterms:modified>
</cp:coreProperties>
</file>