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287" r:id="rId3"/>
    <p:sldId id="288" r:id="rId4"/>
    <p:sldId id="289" r:id="rId5"/>
    <p:sldId id="286" r:id="rId6"/>
    <p:sldId id="291" r:id="rId7"/>
    <p:sldId id="292" r:id="rId8"/>
    <p:sldId id="293" r:id="rId9"/>
    <p:sldId id="294" r:id="rId10"/>
    <p:sldId id="296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290" r:id="rId20"/>
    <p:sldId id="306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FFFF00"/>
    <a:srgbClr val="008FFA"/>
    <a:srgbClr val="00FFFF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96074E-D301-4A04-AAEF-843E38BDB358}">
  <a:tblStyle styleId="{6096074E-D301-4A04-AAEF-843E38BDB3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kkusadem19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instagram.com/akkusadem19/" TargetMode="External"/><Relationship Id="rId1" Type="http://schemas.openxmlformats.org/officeDocument/2006/relationships/hyperlink" Target="https://www.linkedin.com/in/ademakkus/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kkusadem19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instagram.com/akkusadem19/" TargetMode="External"/><Relationship Id="rId1" Type="http://schemas.openxmlformats.org/officeDocument/2006/relationships/hyperlink" Target="https://www.linkedin.com/in/ademakkus/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https://www.linkedin.com/in/ademakkus/" TargetMode="External"/><Relationship Id="rId1" Type="http://schemas.openxmlformats.org/officeDocument/2006/relationships/image" Target="../media/image2.jpeg"/><Relationship Id="rId6" Type="http://schemas.openxmlformats.org/officeDocument/2006/relationships/hyperlink" Target="https://www.facebook.com/akkusadem19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instagram.com/akkusadem19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https://www.linkedin.com/in/ademakkus/" TargetMode="External"/><Relationship Id="rId1" Type="http://schemas.openxmlformats.org/officeDocument/2006/relationships/image" Target="../media/image2.jpeg"/><Relationship Id="rId6" Type="http://schemas.openxmlformats.org/officeDocument/2006/relationships/hyperlink" Target="https://www.facebook.com/akkusadem19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instagram.com/akkusadem19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001DC-8D87-46E5-8E4B-510E546A15B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1E872640-21B4-4BEA-B3CC-66E3498AFCD2}">
      <dgm:prSet phldrT="[Metin]" custT="1"/>
      <dgm:spPr>
        <a:solidFill>
          <a:srgbClr val="1F1F1F"/>
        </a:solidFill>
        <a:ln w="12700">
          <a:solidFill>
            <a:schemeClr val="bg1"/>
          </a:solidFill>
          <a:prstDash val="solid"/>
        </a:ln>
      </dgm:spPr>
      <dgm:t>
        <a:bodyPr/>
        <a:lstStyle/>
        <a:p>
          <a:r>
            <a:rPr lang="tr-TR" sz="1200" b="0" i="1" dirty="0">
              <a:latin typeface="Consolas" panose="020B0609020204030204" pitchFamily="49" charset="0"/>
            </a:rPr>
            <a:t>https://github.com/ademakkus/</a:t>
          </a:r>
        </a:p>
      </dgm:t>
    </dgm:pt>
    <dgm:pt modelId="{F93C6156-0D14-42B1-B680-10F181FCED6F}" type="par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8EE13844-E095-4146-8BBC-19B3AC89B12E}" type="sib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90B1250D-6842-4838-AAAA-1581DF6EE9EE}">
      <dgm:prSet phldrT="[Metin]" custT="1"/>
      <dgm:spPr>
        <a:solidFill>
          <a:srgbClr val="044570"/>
        </a:solidFill>
        <a:ln w="19050">
          <a:solidFill>
            <a:schemeClr val="accent4">
              <a:lumMod val="60000"/>
              <a:lumOff val="40000"/>
            </a:schemeClr>
          </a:solidFill>
          <a:prstDash val="solid"/>
        </a:ln>
      </dgm:spPr>
      <dgm:t>
        <a:bodyPr/>
        <a:lstStyle/>
        <a:p>
          <a:r>
            <a:rPr lang="tr-TR" sz="1200" b="0" i="1" u="none" dirty="0">
              <a:solidFill>
                <a:schemeClr val="bg1"/>
              </a:solidFill>
              <a:latin typeface="Consolas" panose="020B0609020204030204" pitchFamily="49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https://www.linkedin.com/in/ademakkus/</a:t>
          </a:r>
          <a:endParaRPr lang="tr-TR" sz="1200" b="0" i="1" u="none" dirty="0">
            <a:solidFill>
              <a:schemeClr val="bg1"/>
            </a:solidFill>
            <a:latin typeface="Consolas" panose="020B0609020204030204" pitchFamily="49" charset="0"/>
          </a:endParaRPr>
        </a:p>
      </dgm:t>
    </dgm:pt>
    <dgm:pt modelId="{36C310D6-6A99-416B-97DA-C639DF5CACEF}" type="par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9F43C76D-1778-4230-A276-434781D7D336}" type="sib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781B8CAF-C50F-4C25-9706-5F8CC8E8183F}">
      <dgm:prSet phldrT="[Metin]" custT="1"/>
      <dgm:spPr>
        <a:solidFill>
          <a:srgbClr val="B40049"/>
        </a:solidFill>
        <a:ln w="12700" cap="rnd">
          <a:solidFill>
            <a:srgbClr val="FFCCCC"/>
          </a:solidFill>
        </a:ln>
      </dgm:spPr>
      <dgm:t>
        <a:bodyPr/>
        <a:lstStyle/>
        <a:p>
          <a:r>
            <a:rPr lang="tr-TR" sz="1200" b="0" i="1" u="none" dirty="0">
              <a:solidFill>
                <a:srgbClr val="FFCDDE"/>
              </a:solidFill>
              <a:latin typeface="Consolas" panose="020B0609020204030204" pitchFamily="49" charset="0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https://www.instagram.com/akkusadem19/</a:t>
          </a:r>
          <a:endParaRPr lang="tr-TR" sz="1200" b="0" i="1" u="none" dirty="0">
            <a:solidFill>
              <a:srgbClr val="FFCDDE"/>
            </a:solidFill>
            <a:latin typeface="Consolas" panose="020B0609020204030204" pitchFamily="49" charset="0"/>
          </a:endParaRPr>
        </a:p>
      </dgm:t>
    </dgm:pt>
    <dgm:pt modelId="{92ADF6A9-8B12-4C2E-82E1-B82615104029}" type="par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00716E31-977B-42C7-BECB-30ACD601F8CE}" type="sib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CF920AA3-6F31-4676-A440-BB5609628FA7}">
      <dgm:prSet phldrT="[Metin]" custT="1"/>
      <dgm:spPr>
        <a:solidFill>
          <a:srgbClr val="38558D"/>
        </a:solidFill>
        <a:ln w="1270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tr-TR" sz="1200" i="1" dirty="0">
              <a:solidFill>
                <a:schemeClr val="bg1"/>
              </a:solidFill>
              <a:latin typeface="Consolas" panose="020B0609020204030204" pitchFamily="49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https://www.facebook.com/akkusadem19</a:t>
          </a:r>
          <a:endParaRPr lang="tr-TR" sz="1200" b="0" i="1" u="none" dirty="0">
            <a:solidFill>
              <a:schemeClr val="bg1"/>
            </a:solidFill>
            <a:latin typeface="Consolas" panose="020B0609020204030204" pitchFamily="49" charset="0"/>
          </a:endParaRPr>
        </a:p>
      </dgm:t>
    </dgm:pt>
    <dgm:pt modelId="{196A53C8-75DE-44B9-8CC9-BEDED6BDA69C}" type="parTrans" cxnId="{2AE7E951-19B9-4B1C-A416-1B6068AF8E2A}">
      <dgm:prSet/>
      <dgm:spPr/>
      <dgm:t>
        <a:bodyPr/>
        <a:lstStyle/>
        <a:p>
          <a:endParaRPr lang="tr-TR"/>
        </a:p>
      </dgm:t>
    </dgm:pt>
    <dgm:pt modelId="{54F85CF4-AF0D-4228-97EC-E8D890E6B4A4}" type="sibTrans" cxnId="{2AE7E951-19B9-4B1C-A416-1B6068AF8E2A}">
      <dgm:prSet/>
      <dgm:spPr/>
      <dgm:t>
        <a:bodyPr/>
        <a:lstStyle/>
        <a:p>
          <a:endParaRPr lang="tr-TR"/>
        </a:p>
      </dgm:t>
    </dgm:pt>
    <dgm:pt modelId="{3E78D22D-EF0F-485F-A6FA-7BCEE27C9205}" type="pres">
      <dgm:prSet presAssocID="{8EB001DC-8D87-46E5-8E4B-510E546A15B7}" presName="Name0" presStyleCnt="0">
        <dgm:presLayoutVars>
          <dgm:chMax val="7"/>
          <dgm:chPref val="7"/>
          <dgm:dir/>
        </dgm:presLayoutVars>
      </dgm:prSet>
      <dgm:spPr/>
    </dgm:pt>
    <dgm:pt modelId="{9BA12A37-74E1-445C-A3E2-5BEB055754AE}" type="pres">
      <dgm:prSet presAssocID="{8EB001DC-8D87-46E5-8E4B-510E546A15B7}" presName="Name1" presStyleCnt="0"/>
      <dgm:spPr/>
    </dgm:pt>
    <dgm:pt modelId="{DE640F4B-7D01-4737-8806-08025E8B2C61}" type="pres">
      <dgm:prSet presAssocID="{8EB001DC-8D87-46E5-8E4B-510E546A15B7}" presName="cycle" presStyleCnt="0"/>
      <dgm:spPr/>
    </dgm:pt>
    <dgm:pt modelId="{B728F593-2CCB-4916-84A1-E8855E896D68}" type="pres">
      <dgm:prSet presAssocID="{8EB001DC-8D87-46E5-8E4B-510E546A15B7}" presName="srcNode" presStyleLbl="node1" presStyleIdx="0" presStyleCnt="4"/>
      <dgm:spPr/>
    </dgm:pt>
    <dgm:pt modelId="{D8DE1E3B-EB6F-4446-BC9C-CBFB9BE02B40}" type="pres">
      <dgm:prSet presAssocID="{8EB001DC-8D87-46E5-8E4B-510E546A15B7}" presName="conn" presStyleLbl="parChTrans1D2" presStyleIdx="0" presStyleCnt="1"/>
      <dgm:spPr/>
    </dgm:pt>
    <dgm:pt modelId="{24C92A45-59A2-41BD-81EE-E00E07258BA7}" type="pres">
      <dgm:prSet presAssocID="{8EB001DC-8D87-46E5-8E4B-510E546A15B7}" presName="extraNode" presStyleLbl="node1" presStyleIdx="0" presStyleCnt="4"/>
      <dgm:spPr/>
    </dgm:pt>
    <dgm:pt modelId="{94CC6666-F2E5-405B-BF59-CBFE53AEF96C}" type="pres">
      <dgm:prSet presAssocID="{8EB001DC-8D87-46E5-8E4B-510E546A15B7}" presName="dstNode" presStyleLbl="node1" presStyleIdx="0" presStyleCnt="4"/>
      <dgm:spPr/>
    </dgm:pt>
    <dgm:pt modelId="{C3C1C5D2-CE70-4E55-BC80-3CC3DB450AE3}" type="pres">
      <dgm:prSet presAssocID="{1E872640-21B4-4BEA-B3CC-66E3498AFCD2}" presName="text_1" presStyleLbl="node1" presStyleIdx="0" presStyleCnt="4">
        <dgm:presLayoutVars>
          <dgm:bulletEnabled val="1"/>
        </dgm:presLayoutVars>
      </dgm:prSet>
      <dgm:spPr/>
    </dgm:pt>
    <dgm:pt modelId="{B8259C59-BD25-42FB-A3AE-A65EBDD4F3C4}" type="pres">
      <dgm:prSet presAssocID="{1E872640-21B4-4BEA-B3CC-66E3498AFCD2}" presName="accent_1" presStyleCnt="0"/>
      <dgm:spPr/>
    </dgm:pt>
    <dgm:pt modelId="{0ED411EF-7A25-49A7-B760-D9E20D138F7B}" type="pres">
      <dgm:prSet presAssocID="{1E872640-21B4-4BEA-B3CC-66E3498AFCD2}" presName="accentRepeatNode" presStyleLbl="solidFgAcc1" presStyleIdx="0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A7D118-81F3-4423-9497-33944A45E52B}" type="pres">
      <dgm:prSet presAssocID="{90B1250D-6842-4838-AAAA-1581DF6EE9EE}" presName="text_2" presStyleLbl="node1" presStyleIdx="1" presStyleCnt="4">
        <dgm:presLayoutVars>
          <dgm:bulletEnabled val="1"/>
        </dgm:presLayoutVars>
      </dgm:prSet>
      <dgm:spPr/>
    </dgm:pt>
    <dgm:pt modelId="{60178210-90CF-42F8-BD99-084192F76243}" type="pres">
      <dgm:prSet presAssocID="{90B1250D-6842-4838-AAAA-1581DF6EE9EE}" presName="accent_2" presStyleCnt="0"/>
      <dgm:spPr/>
    </dgm:pt>
    <dgm:pt modelId="{4C716AB8-6D48-4521-9660-436EC34F0333}" type="pres">
      <dgm:prSet presAssocID="{90B1250D-6842-4838-AAAA-1581DF6EE9EE}" presName="accentRepeatNode" presStyleLbl="solidFgAcc1" presStyleIdx="1" presStyleCnt="4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890026-4A13-4C08-85E2-BCD62658304C}" type="pres">
      <dgm:prSet presAssocID="{781B8CAF-C50F-4C25-9706-5F8CC8E8183F}" presName="text_3" presStyleLbl="node1" presStyleIdx="2" presStyleCnt="4">
        <dgm:presLayoutVars>
          <dgm:bulletEnabled val="1"/>
        </dgm:presLayoutVars>
      </dgm:prSet>
      <dgm:spPr/>
    </dgm:pt>
    <dgm:pt modelId="{8D635140-B5E3-4A1C-B86F-0F00E4F5094B}" type="pres">
      <dgm:prSet presAssocID="{781B8CAF-C50F-4C25-9706-5F8CC8E8183F}" presName="accent_3" presStyleCnt="0"/>
      <dgm:spPr/>
    </dgm:pt>
    <dgm:pt modelId="{14CE5A8D-8EEE-4F7F-A6A0-322622A8667F}" type="pres">
      <dgm:prSet presAssocID="{781B8CAF-C50F-4C25-9706-5F8CC8E8183F}" presName="accentRepeatNode" presStyleLbl="solidFgAcc1" presStyleIdx="2" presStyleCnt="4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945EF0F-7398-4ADB-A826-127B14663BD7}" type="pres">
      <dgm:prSet presAssocID="{CF920AA3-6F31-4676-A440-BB5609628FA7}" presName="text_4" presStyleLbl="node1" presStyleIdx="3" presStyleCnt="4">
        <dgm:presLayoutVars>
          <dgm:bulletEnabled val="1"/>
        </dgm:presLayoutVars>
      </dgm:prSet>
      <dgm:spPr/>
    </dgm:pt>
    <dgm:pt modelId="{B38FFBD5-0DD6-433D-97E3-CDF7231BA6EE}" type="pres">
      <dgm:prSet presAssocID="{CF920AA3-6F31-4676-A440-BB5609628FA7}" presName="accent_4" presStyleCnt="0"/>
      <dgm:spPr/>
    </dgm:pt>
    <dgm:pt modelId="{7F8E6CD2-54A9-4FBC-BE1D-8C98DA931A89}" type="pres">
      <dgm:prSet presAssocID="{CF920AA3-6F31-4676-A440-BB5609628FA7}" presName="accentRepeatNode" presStyleLbl="solidFgAcc1" presStyleIdx="3" presStyleCnt="4"/>
      <dgm:spPr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0046E2E-CC38-4A90-9F47-2FFBC050C66B}" type="presOf" srcId="{8EE13844-E095-4146-8BBC-19B3AC89B12E}" destId="{D8DE1E3B-EB6F-4446-BC9C-CBFB9BE02B40}" srcOrd="0" destOrd="0" presId="urn:microsoft.com/office/officeart/2008/layout/VerticalCurvedList"/>
    <dgm:cxn modelId="{2AE7E951-19B9-4B1C-A416-1B6068AF8E2A}" srcId="{8EB001DC-8D87-46E5-8E4B-510E546A15B7}" destId="{CF920AA3-6F31-4676-A440-BB5609628FA7}" srcOrd="3" destOrd="0" parTransId="{196A53C8-75DE-44B9-8CC9-BEDED6BDA69C}" sibTransId="{54F85CF4-AF0D-4228-97EC-E8D890E6B4A4}"/>
    <dgm:cxn modelId="{B21FF472-9176-46EC-AC8D-7B2CE735E256}" type="presOf" srcId="{1E872640-21B4-4BEA-B3CC-66E3498AFCD2}" destId="{C3C1C5D2-CE70-4E55-BC80-3CC3DB450AE3}" srcOrd="0" destOrd="0" presId="urn:microsoft.com/office/officeart/2008/layout/VerticalCurvedList"/>
    <dgm:cxn modelId="{9216BC54-9EAC-4680-B3C1-60526B9D8B16}" srcId="{8EB001DC-8D87-46E5-8E4B-510E546A15B7}" destId="{1E872640-21B4-4BEA-B3CC-66E3498AFCD2}" srcOrd="0" destOrd="0" parTransId="{F93C6156-0D14-42B1-B680-10F181FCED6F}" sibTransId="{8EE13844-E095-4146-8BBC-19B3AC89B12E}"/>
    <dgm:cxn modelId="{B177E18B-8D5A-4569-A8C5-0631B3868914}" srcId="{8EB001DC-8D87-46E5-8E4B-510E546A15B7}" destId="{781B8CAF-C50F-4C25-9706-5F8CC8E8183F}" srcOrd="2" destOrd="0" parTransId="{92ADF6A9-8B12-4C2E-82E1-B82615104029}" sibTransId="{00716E31-977B-42C7-BECB-30ACD601F8CE}"/>
    <dgm:cxn modelId="{C702E6A6-9F2F-4CA7-B164-8D038CBD8DB3}" type="presOf" srcId="{90B1250D-6842-4838-AAAA-1581DF6EE9EE}" destId="{C8A7D118-81F3-4423-9497-33944A45E52B}" srcOrd="0" destOrd="0" presId="urn:microsoft.com/office/officeart/2008/layout/VerticalCurvedList"/>
    <dgm:cxn modelId="{0757FAC1-DC96-486E-93EA-3F06A1BC8FDC}" type="presOf" srcId="{CF920AA3-6F31-4676-A440-BB5609628FA7}" destId="{4945EF0F-7398-4ADB-A826-127B14663BD7}" srcOrd="0" destOrd="0" presId="urn:microsoft.com/office/officeart/2008/layout/VerticalCurvedList"/>
    <dgm:cxn modelId="{44D089C9-E720-4F23-AEA1-84E6FA5515A3}" srcId="{8EB001DC-8D87-46E5-8E4B-510E546A15B7}" destId="{90B1250D-6842-4838-AAAA-1581DF6EE9EE}" srcOrd="1" destOrd="0" parTransId="{36C310D6-6A99-416B-97DA-C639DF5CACEF}" sibTransId="{9F43C76D-1778-4230-A276-434781D7D336}"/>
    <dgm:cxn modelId="{4CBEA8D3-85AD-42B4-928B-08C969624BD0}" type="presOf" srcId="{781B8CAF-C50F-4C25-9706-5F8CC8E8183F}" destId="{60890026-4A13-4C08-85E2-BCD62658304C}" srcOrd="0" destOrd="0" presId="urn:microsoft.com/office/officeart/2008/layout/VerticalCurvedList"/>
    <dgm:cxn modelId="{530A06F9-E77D-4475-9861-CE5CB1A760BB}" type="presOf" srcId="{8EB001DC-8D87-46E5-8E4B-510E546A15B7}" destId="{3E78D22D-EF0F-485F-A6FA-7BCEE27C9205}" srcOrd="0" destOrd="0" presId="urn:microsoft.com/office/officeart/2008/layout/VerticalCurvedList"/>
    <dgm:cxn modelId="{8B89C1A0-BDF2-469F-9CE2-949EAF0E2499}" type="presParOf" srcId="{3E78D22D-EF0F-485F-A6FA-7BCEE27C9205}" destId="{9BA12A37-74E1-445C-A3E2-5BEB055754AE}" srcOrd="0" destOrd="0" presId="urn:microsoft.com/office/officeart/2008/layout/VerticalCurvedList"/>
    <dgm:cxn modelId="{60754192-0BC5-4B99-BD3D-833DD5D88095}" type="presParOf" srcId="{9BA12A37-74E1-445C-A3E2-5BEB055754AE}" destId="{DE640F4B-7D01-4737-8806-08025E8B2C61}" srcOrd="0" destOrd="0" presId="urn:microsoft.com/office/officeart/2008/layout/VerticalCurvedList"/>
    <dgm:cxn modelId="{E7E7B022-4022-46E7-BFD2-CC17C25E7FD7}" type="presParOf" srcId="{DE640F4B-7D01-4737-8806-08025E8B2C61}" destId="{B728F593-2CCB-4916-84A1-E8855E896D68}" srcOrd="0" destOrd="0" presId="urn:microsoft.com/office/officeart/2008/layout/VerticalCurvedList"/>
    <dgm:cxn modelId="{4A0C0F86-B2DA-45F1-BF84-C479DF88B65D}" type="presParOf" srcId="{DE640F4B-7D01-4737-8806-08025E8B2C61}" destId="{D8DE1E3B-EB6F-4446-BC9C-CBFB9BE02B40}" srcOrd="1" destOrd="0" presId="urn:microsoft.com/office/officeart/2008/layout/VerticalCurvedList"/>
    <dgm:cxn modelId="{1BA88A80-D76D-4B66-8645-94B3E0347923}" type="presParOf" srcId="{DE640F4B-7D01-4737-8806-08025E8B2C61}" destId="{24C92A45-59A2-41BD-81EE-E00E07258BA7}" srcOrd="2" destOrd="0" presId="urn:microsoft.com/office/officeart/2008/layout/VerticalCurvedList"/>
    <dgm:cxn modelId="{6A477A2A-CDD2-4603-AE30-08FCCA7D4886}" type="presParOf" srcId="{DE640F4B-7D01-4737-8806-08025E8B2C61}" destId="{94CC6666-F2E5-405B-BF59-CBFE53AEF96C}" srcOrd="3" destOrd="0" presId="urn:microsoft.com/office/officeart/2008/layout/VerticalCurvedList"/>
    <dgm:cxn modelId="{64E0F931-EE4B-41B5-8F4F-5EC0941C8F31}" type="presParOf" srcId="{9BA12A37-74E1-445C-A3E2-5BEB055754AE}" destId="{C3C1C5D2-CE70-4E55-BC80-3CC3DB450AE3}" srcOrd="1" destOrd="0" presId="urn:microsoft.com/office/officeart/2008/layout/VerticalCurvedList"/>
    <dgm:cxn modelId="{682278C1-754C-4867-8C80-6155564B0A2F}" type="presParOf" srcId="{9BA12A37-74E1-445C-A3E2-5BEB055754AE}" destId="{B8259C59-BD25-42FB-A3AE-A65EBDD4F3C4}" srcOrd="2" destOrd="0" presId="urn:microsoft.com/office/officeart/2008/layout/VerticalCurvedList"/>
    <dgm:cxn modelId="{BA3C8BEF-C5F0-4080-B266-42E92342EE8F}" type="presParOf" srcId="{B8259C59-BD25-42FB-A3AE-A65EBDD4F3C4}" destId="{0ED411EF-7A25-49A7-B760-D9E20D138F7B}" srcOrd="0" destOrd="0" presId="urn:microsoft.com/office/officeart/2008/layout/VerticalCurvedList"/>
    <dgm:cxn modelId="{948EF415-282F-4457-BC76-9E3D915A0E8F}" type="presParOf" srcId="{9BA12A37-74E1-445C-A3E2-5BEB055754AE}" destId="{C8A7D118-81F3-4423-9497-33944A45E52B}" srcOrd="3" destOrd="0" presId="urn:microsoft.com/office/officeart/2008/layout/VerticalCurvedList"/>
    <dgm:cxn modelId="{1999D3DB-348F-4DCA-97BD-6112F8A0ACA5}" type="presParOf" srcId="{9BA12A37-74E1-445C-A3E2-5BEB055754AE}" destId="{60178210-90CF-42F8-BD99-084192F76243}" srcOrd="4" destOrd="0" presId="urn:microsoft.com/office/officeart/2008/layout/VerticalCurvedList"/>
    <dgm:cxn modelId="{75BD3FB5-B255-4D52-9429-36DFB8251834}" type="presParOf" srcId="{60178210-90CF-42F8-BD99-084192F76243}" destId="{4C716AB8-6D48-4521-9660-436EC34F0333}" srcOrd="0" destOrd="0" presId="urn:microsoft.com/office/officeart/2008/layout/VerticalCurvedList"/>
    <dgm:cxn modelId="{523CA252-B568-425C-BFBB-3534983AF471}" type="presParOf" srcId="{9BA12A37-74E1-445C-A3E2-5BEB055754AE}" destId="{60890026-4A13-4C08-85E2-BCD62658304C}" srcOrd="5" destOrd="0" presId="urn:microsoft.com/office/officeart/2008/layout/VerticalCurvedList"/>
    <dgm:cxn modelId="{C42EBEA8-2858-409E-87A6-AAE870C207A2}" type="presParOf" srcId="{9BA12A37-74E1-445C-A3E2-5BEB055754AE}" destId="{8D635140-B5E3-4A1C-B86F-0F00E4F5094B}" srcOrd="6" destOrd="0" presId="urn:microsoft.com/office/officeart/2008/layout/VerticalCurvedList"/>
    <dgm:cxn modelId="{A8E996F9-714D-40A3-997A-5A91784BD81C}" type="presParOf" srcId="{8D635140-B5E3-4A1C-B86F-0F00E4F5094B}" destId="{14CE5A8D-8EEE-4F7F-A6A0-322622A8667F}" srcOrd="0" destOrd="0" presId="urn:microsoft.com/office/officeart/2008/layout/VerticalCurvedList"/>
    <dgm:cxn modelId="{FD3B30F6-48B5-42B9-974E-3060F5A00819}" type="presParOf" srcId="{9BA12A37-74E1-445C-A3E2-5BEB055754AE}" destId="{4945EF0F-7398-4ADB-A826-127B14663BD7}" srcOrd="7" destOrd="0" presId="urn:microsoft.com/office/officeart/2008/layout/VerticalCurvedList"/>
    <dgm:cxn modelId="{F9DE83B8-A114-4B83-8607-AF4C201C5A68}" type="presParOf" srcId="{9BA12A37-74E1-445C-A3E2-5BEB055754AE}" destId="{B38FFBD5-0DD6-433D-97E3-CDF7231BA6EE}" srcOrd="8" destOrd="0" presId="urn:microsoft.com/office/officeart/2008/layout/VerticalCurvedList"/>
    <dgm:cxn modelId="{5C919BA1-24FE-4377-A64B-FD2244252CE7}" type="presParOf" srcId="{B38FFBD5-0DD6-433D-97E3-CDF7231BA6EE}" destId="{7F8E6CD2-54A9-4FBC-BE1D-8C98DA931A89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001DC-8D87-46E5-8E4B-510E546A15B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1E872640-21B4-4BEA-B3CC-66E3498AFCD2}">
      <dgm:prSet phldrT="[Metin]" custT="1"/>
      <dgm:spPr>
        <a:solidFill>
          <a:srgbClr val="1F1F1F"/>
        </a:solidFill>
        <a:ln w="12700">
          <a:solidFill>
            <a:schemeClr val="bg1"/>
          </a:solidFill>
          <a:prstDash val="solid"/>
        </a:ln>
      </dgm:spPr>
      <dgm:t>
        <a:bodyPr/>
        <a:lstStyle/>
        <a:p>
          <a:r>
            <a:rPr lang="tr-TR" sz="1200" b="0" i="1" dirty="0">
              <a:latin typeface="Consolas" panose="020B0609020204030204" pitchFamily="49" charset="0"/>
            </a:rPr>
            <a:t>https://github.com/ademakkus/</a:t>
          </a:r>
        </a:p>
      </dgm:t>
    </dgm:pt>
    <dgm:pt modelId="{F93C6156-0D14-42B1-B680-10F181FCED6F}" type="par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8EE13844-E095-4146-8BBC-19B3AC89B12E}" type="sib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90B1250D-6842-4838-AAAA-1581DF6EE9EE}">
      <dgm:prSet phldrT="[Metin]" custT="1"/>
      <dgm:spPr>
        <a:solidFill>
          <a:srgbClr val="044570"/>
        </a:solidFill>
        <a:ln w="19050">
          <a:solidFill>
            <a:schemeClr val="accent4">
              <a:lumMod val="60000"/>
              <a:lumOff val="40000"/>
            </a:schemeClr>
          </a:solidFill>
          <a:prstDash val="solid"/>
        </a:ln>
      </dgm:spPr>
      <dgm:t>
        <a:bodyPr/>
        <a:lstStyle/>
        <a:p>
          <a:r>
            <a:rPr lang="tr-TR" sz="1200" b="0" i="1" u="none" dirty="0">
              <a:solidFill>
                <a:schemeClr val="bg1"/>
              </a:solidFill>
              <a:latin typeface="Consolas" panose="020B0609020204030204" pitchFamily="49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https://www.linkedin.com/in/ademakkus/</a:t>
          </a:r>
          <a:endParaRPr lang="tr-TR" sz="1200" b="0" i="1" u="none" dirty="0">
            <a:solidFill>
              <a:schemeClr val="bg1"/>
            </a:solidFill>
            <a:latin typeface="Consolas" panose="020B0609020204030204" pitchFamily="49" charset="0"/>
          </a:endParaRPr>
        </a:p>
      </dgm:t>
    </dgm:pt>
    <dgm:pt modelId="{36C310D6-6A99-416B-97DA-C639DF5CACEF}" type="par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9F43C76D-1778-4230-A276-434781D7D336}" type="sib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781B8CAF-C50F-4C25-9706-5F8CC8E8183F}">
      <dgm:prSet phldrT="[Metin]" custT="1"/>
      <dgm:spPr>
        <a:solidFill>
          <a:srgbClr val="B40049"/>
        </a:solidFill>
        <a:ln w="12700" cap="rnd">
          <a:solidFill>
            <a:srgbClr val="FFCCCC"/>
          </a:solidFill>
        </a:ln>
      </dgm:spPr>
      <dgm:t>
        <a:bodyPr/>
        <a:lstStyle/>
        <a:p>
          <a:r>
            <a:rPr lang="tr-TR" sz="1200" b="0" i="1" u="none" dirty="0">
              <a:solidFill>
                <a:srgbClr val="FFCDDE"/>
              </a:solidFill>
              <a:latin typeface="Consolas" panose="020B0609020204030204" pitchFamily="49" charset="0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https://www.instagram.com/akkusadem19/</a:t>
          </a:r>
          <a:endParaRPr lang="tr-TR" sz="1200" b="0" i="1" u="none" dirty="0">
            <a:solidFill>
              <a:srgbClr val="FFCDDE"/>
            </a:solidFill>
            <a:latin typeface="Consolas" panose="020B0609020204030204" pitchFamily="49" charset="0"/>
          </a:endParaRPr>
        </a:p>
      </dgm:t>
    </dgm:pt>
    <dgm:pt modelId="{92ADF6A9-8B12-4C2E-82E1-B82615104029}" type="par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00716E31-977B-42C7-BECB-30ACD601F8CE}" type="sib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CF920AA3-6F31-4676-A440-BB5609628FA7}">
      <dgm:prSet phldrT="[Metin]" custT="1"/>
      <dgm:spPr>
        <a:solidFill>
          <a:srgbClr val="38558D"/>
        </a:solidFill>
        <a:ln w="1270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tr-TR" sz="1200" i="1" dirty="0">
              <a:solidFill>
                <a:schemeClr val="bg1"/>
              </a:solidFill>
              <a:latin typeface="Consolas" panose="020B0609020204030204" pitchFamily="49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https://www.facebook.com/akkusadem19</a:t>
          </a:r>
          <a:endParaRPr lang="tr-TR" sz="1200" b="0" i="1" u="none" dirty="0">
            <a:solidFill>
              <a:schemeClr val="bg1"/>
            </a:solidFill>
            <a:latin typeface="Consolas" panose="020B0609020204030204" pitchFamily="49" charset="0"/>
          </a:endParaRPr>
        </a:p>
      </dgm:t>
    </dgm:pt>
    <dgm:pt modelId="{196A53C8-75DE-44B9-8CC9-BEDED6BDA69C}" type="parTrans" cxnId="{2AE7E951-19B9-4B1C-A416-1B6068AF8E2A}">
      <dgm:prSet/>
      <dgm:spPr/>
      <dgm:t>
        <a:bodyPr/>
        <a:lstStyle/>
        <a:p>
          <a:endParaRPr lang="tr-TR"/>
        </a:p>
      </dgm:t>
    </dgm:pt>
    <dgm:pt modelId="{54F85CF4-AF0D-4228-97EC-E8D890E6B4A4}" type="sibTrans" cxnId="{2AE7E951-19B9-4B1C-A416-1B6068AF8E2A}">
      <dgm:prSet/>
      <dgm:spPr/>
      <dgm:t>
        <a:bodyPr/>
        <a:lstStyle/>
        <a:p>
          <a:endParaRPr lang="tr-TR"/>
        </a:p>
      </dgm:t>
    </dgm:pt>
    <dgm:pt modelId="{3E78D22D-EF0F-485F-A6FA-7BCEE27C9205}" type="pres">
      <dgm:prSet presAssocID="{8EB001DC-8D87-46E5-8E4B-510E546A15B7}" presName="Name0" presStyleCnt="0">
        <dgm:presLayoutVars>
          <dgm:chMax val="7"/>
          <dgm:chPref val="7"/>
          <dgm:dir/>
        </dgm:presLayoutVars>
      </dgm:prSet>
      <dgm:spPr/>
    </dgm:pt>
    <dgm:pt modelId="{9BA12A37-74E1-445C-A3E2-5BEB055754AE}" type="pres">
      <dgm:prSet presAssocID="{8EB001DC-8D87-46E5-8E4B-510E546A15B7}" presName="Name1" presStyleCnt="0"/>
      <dgm:spPr/>
    </dgm:pt>
    <dgm:pt modelId="{DE640F4B-7D01-4737-8806-08025E8B2C61}" type="pres">
      <dgm:prSet presAssocID="{8EB001DC-8D87-46E5-8E4B-510E546A15B7}" presName="cycle" presStyleCnt="0"/>
      <dgm:spPr/>
    </dgm:pt>
    <dgm:pt modelId="{B728F593-2CCB-4916-84A1-E8855E896D68}" type="pres">
      <dgm:prSet presAssocID="{8EB001DC-8D87-46E5-8E4B-510E546A15B7}" presName="srcNode" presStyleLbl="node1" presStyleIdx="0" presStyleCnt="4"/>
      <dgm:spPr/>
    </dgm:pt>
    <dgm:pt modelId="{D8DE1E3B-EB6F-4446-BC9C-CBFB9BE02B40}" type="pres">
      <dgm:prSet presAssocID="{8EB001DC-8D87-46E5-8E4B-510E546A15B7}" presName="conn" presStyleLbl="parChTrans1D2" presStyleIdx="0" presStyleCnt="1"/>
      <dgm:spPr/>
    </dgm:pt>
    <dgm:pt modelId="{24C92A45-59A2-41BD-81EE-E00E07258BA7}" type="pres">
      <dgm:prSet presAssocID="{8EB001DC-8D87-46E5-8E4B-510E546A15B7}" presName="extraNode" presStyleLbl="node1" presStyleIdx="0" presStyleCnt="4"/>
      <dgm:spPr/>
    </dgm:pt>
    <dgm:pt modelId="{94CC6666-F2E5-405B-BF59-CBFE53AEF96C}" type="pres">
      <dgm:prSet presAssocID="{8EB001DC-8D87-46E5-8E4B-510E546A15B7}" presName="dstNode" presStyleLbl="node1" presStyleIdx="0" presStyleCnt="4"/>
      <dgm:spPr/>
    </dgm:pt>
    <dgm:pt modelId="{C3C1C5D2-CE70-4E55-BC80-3CC3DB450AE3}" type="pres">
      <dgm:prSet presAssocID="{1E872640-21B4-4BEA-B3CC-66E3498AFCD2}" presName="text_1" presStyleLbl="node1" presStyleIdx="0" presStyleCnt="4">
        <dgm:presLayoutVars>
          <dgm:bulletEnabled val="1"/>
        </dgm:presLayoutVars>
      </dgm:prSet>
      <dgm:spPr/>
    </dgm:pt>
    <dgm:pt modelId="{B8259C59-BD25-42FB-A3AE-A65EBDD4F3C4}" type="pres">
      <dgm:prSet presAssocID="{1E872640-21B4-4BEA-B3CC-66E3498AFCD2}" presName="accent_1" presStyleCnt="0"/>
      <dgm:spPr/>
    </dgm:pt>
    <dgm:pt modelId="{0ED411EF-7A25-49A7-B760-D9E20D138F7B}" type="pres">
      <dgm:prSet presAssocID="{1E872640-21B4-4BEA-B3CC-66E3498AFCD2}" presName="accentRepeatNode" presStyleLbl="solidFgAcc1" presStyleIdx="0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A7D118-81F3-4423-9497-33944A45E52B}" type="pres">
      <dgm:prSet presAssocID="{90B1250D-6842-4838-AAAA-1581DF6EE9EE}" presName="text_2" presStyleLbl="node1" presStyleIdx="1" presStyleCnt="4">
        <dgm:presLayoutVars>
          <dgm:bulletEnabled val="1"/>
        </dgm:presLayoutVars>
      </dgm:prSet>
      <dgm:spPr/>
    </dgm:pt>
    <dgm:pt modelId="{60178210-90CF-42F8-BD99-084192F76243}" type="pres">
      <dgm:prSet presAssocID="{90B1250D-6842-4838-AAAA-1581DF6EE9EE}" presName="accent_2" presStyleCnt="0"/>
      <dgm:spPr/>
    </dgm:pt>
    <dgm:pt modelId="{4C716AB8-6D48-4521-9660-436EC34F0333}" type="pres">
      <dgm:prSet presAssocID="{90B1250D-6842-4838-AAAA-1581DF6EE9EE}" presName="accentRepeatNode" presStyleLbl="solidFgAcc1" presStyleIdx="1" presStyleCnt="4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890026-4A13-4C08-85E2-BCD62658304C}" type="pres">
      <dgm:prSet presAssocID="{781B8CAF-C50F-4C25-9706-5F8CC8E8183F}" presName="text_3" presStyleLbl="node1" presStyleIdx="2" presStyleCnt="4">
        <dgm:presLayoutVars>
          <dgm:bulletEnabled val="1"/>
        </dgm:presLayoutVars>
      </dgm:prSet>
      <dgm:spPr/>
    </dgm:pt>
    <dgm:pt modelId="{8D635140-B5E3-4A1C-B86F-0F00E4F5094B}" type="pres">
      <dgm:prSet presAssocID="{781B8CAF-C50F-4C25-9706-5F8CC8E8183F}" presName="accent_3" presStyleCnt="0"/>
      <dgm:spPr/>
    </dgm:pt>
    <dgm:pt modelId="{14CE5A8D-8EEE-4F7F-A6A0-322622A8667F}" type="pres">
      <dgm:prSet presAssocID="{781B8CAF-C50F-4C25-9706-5F8CC8E8183F}" presName="accentRepeatNode" presStyleLbl="solidFgAcc1" presStyleIdx="2" presStyleCnt="4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945EF0F-7398-4ADB-A826-127B14663BD7}" type="pres">
      <dgm:prSet presAssocID="{CF920AA3-6F31-4676-A440-BB5609628FA7}" presName="text_4" presStyleLbl="node1" presStyleIdx="3" presStyleCnt="4">
        <dgm:presLayoutVars>
          <dgm:bulletEnabled val="1"/>
        </dgm:presLayoutVars>
      </dgm:prSet>
      <dgm:spPr/>
    </dgm:pt>
    <dgm:pt modelId="{B38FFBD5-0DD6-433D-97E3-CDF7231BA6EE}" type="pres">
      <dgm:prSet presAssocID="{CF920AA3-6F31-4676-A440-BB5609628FA7}" presName="accent_4" presStyleCnt="0"/>
      <dgm:spPr/>
    </dgm:pt>
    <dgm:pt modelId="{7F8E6CD2-54A9-4FBC-BE1D-8C98DA931A89}" type="pres">
      <dgm:prSet presAssocID="{CF920AA3-6F31-4676-A440-BB5609628FA7}" presName="accentRepeatNode" presStyleLbl="solidFgAcc1" presStyleIdx="3" presStyleCnt="4"/>
      <dgm:spPr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0046E2E-CC38-4A90-9F47-2FFBC050C66B}" type="presOf" srcId="{8EE13844-E095-4146-8BBC-19B3AC89B12E}" destId="{D8DE1E3B-EB6F-4446-BC9C-CBFB9BE02B40}" srcOrd="0" destOrd="0" presId="urn:microsoft.com/office/officeart/2008/layout/VerticalCurvedList"/>
    <dgm:cxn modelId="{2AE7E951-19B9-4B1C-A416-1B6068AF8E2A}" srcId="{8EB001DC-8D87-46E5-8E4B-510E546A15B7}" destId="{CF920AA3-6F31-4676-A440-BB5609628FA7}" srcOrd="3" destOrd="0" parTransId="{196A53C8-75DE-44B9-8CC9-BEDED6BDA69C}" sibTransId="{54F85CF4-AF0D-4228-97EC-E8D890E6B4A4}"/>
    <dgm:cxn modelId="{B21FF472-9176-46EC-AC8D-7B2CE735E256}" type="presOf" srcId="{1E872640-21B4-4BEA-B3CC-66E3498AFCD2}" destId="{C3C1C5D2-CE70-4E55-BC80-3CC3DB450AE3}" srcOrd="0" destOrd="0" presId="urn:microsoft.com/office/officeart/2008/layout/VerticalCurvedList"/>
    <dgm:cxn modelId="{9216BC54-9EAC-4680-B3C1-60526B9D8B16}" srcId="{8EB001DC-8D87-46E5-8E4B-510E546A15B7}" destId="{1E872640-21B4-4BEA-B3CC-66E3498AFCD2}" srcOrd="0" destOrd="0" parTransId="{F93C6156-0D14-42B1-B680-10F181FCED6F}" sibTransId="{8EE13844-E095-4146-8BBC-19B3AC89B12E}"/>
    <dgm:cxn modelId="{B177E18B-8D5A-4569-A8C5-0631B3868914}" srcId="{8EB001DC-8D87-46E5-8E4B-510E546A15B7}" destId="{781B8CAF-C50F-4C25-9706-5F8CC8E8183F}" srcOrd="2" destOrd="0" parTransId="{92ADF6A9-8B12-4C2E-82E1-B82615104029}" sibTransId="{00716E31-977B-42C7-BECB-30ACD601F8CE}"/>
    <dgm:cxn modelId="{C702E6A6-9F2F-4CA7-B164-8D038CBD8DB3}" type="presOf" srcId="{90B1250D-6842-4838-AAAA-1581DF6EE9EE}" destId="{C8A7D118-81F3-4423-9497-33944A45E52B}" srcOrd="0" destOrd="0" presId="urn:microsoft.com/office/officeart/2008/layout/VerticalCurvedList"/>
    <dgm:cxn modelId="{0757FAC1-DC96-486E-93EA-3F06A1BC8FDC}" type="presOf" srcId="{CF920AA3-6F31-4676-A440-BB5609628FA7}" destId="{4945EF0F-7398-4ADB-A826-127B14663BD7}" srcOrd="0" destOrd="0" presId="urn:microsoft.com/office/officeart/2008/layout/VerticalCurvedList"/>
    <dgm:cxn modelId="{44D089C9-E720-4F23-AEA1-84E6FA5515A3}" srcId="{8EB001DC-8D87-46E5-8E4B-510E546A15B7}" destId="{90B1250D-6842-4838-AAAA-1581DF6EE9EE}" srcOrd="1" destOrd="0" parTransId="{36C310D6-6A99-416B-97DA-C639DF5CACEF}" sibTransId="{9F43C76D-1778-4230-A276-434781D7D336}"/>
    <dgm:cxn modelId="{4CBEA8D3-85AD-42B4-928B-08C969624BD0}" type="presOf" srcId="{781B8CAF-C50F-4C25-9706-5F8CC8E8183F}" destId="{60890026-4A13-4C08-85E2-BCD62658304C}" srcOrd="0" destOrd="0" presId="urn:microsoft.com/office/officeart/2008/layout/VerticalCurvedList"/>
    <dgm:cxn modelId="{530A06F9-E77D-4475-9861-CE5CB1A760BB}" type="presOf" srcId="{8EB001DC-8D87-46E5-8E4B-510E546A15B7}" destId="{3E78D22D-EF0F-485F-A6FA-7BCEE27C9205}" srcOrd="0" destOrd="0" presId="urn:microsoft.com/office/officeart/2008/layout/VerticalCurvedList"/>
    <dgm:cxn modelId="{8B89C1A0-BDF2-469F-9CE2-949EAF0E2499}" type="presParOf" srcId="{3E78D22D-EF0F-485F-A6FA-7BCEE27C9205}" destId="{9BA12A37-74E1-445C-A3E2-5BEB055754AE}" srcOrd="0" destOrd="0" presId="urn:microsoft.com/office/officeart/2008/layout/VerticalCurvedList"/>
    <dgm:cxn modelId="{60754192-0BC5-4B99-BD3D-833DD5D88095}" type="presParOf" srcId="{9BA12A37-74E1-445C-A3E2-5BEB055754AE}" destId="{DE640F4B-7D01-4737-8806-08025E8B2C61}" srcOrd="0" destOrd="0" presId="urn:microsoft.com/office/officeart/2008/layout/VerticalCurvedList"/>
    <dgm:cxn modelId="{E7E7B022-4022-46E7-BFD2-CC17C25E7FD7}" type="presParOf" srcId="{DE640F4B-7D01-4737-8806-08025E8B2C61}" destId="{B728F593-2CCB-4916-84A1-E8855E896D68}" srcOrd="0" destOrd="0" presId="urn:microsoft.com/office/officeart/2008/layout/VerticalCurvedList"/>
    <dgm:cxn modelId="{4A0C0F86-B2DA-45F1-BF84-C479DF88B65D}" type="presParOf" srcId="{DE640F4B-7D01-4737-8806-08025E8B2C61}" destId="{D8DE1E3B-EB6F-4446-BC9C-CBFB9BE02B40}" srcOrd="1" destOrd="0" presId="urn:microsoft.com/office/officeart/2008/layout/VerticalCurvedList"/>
    <dgm:cxn modelId="{1BA88A80-D76D-4B66-8645-94B3E0347923}" type="presParOf" srcId="{DE640F4B-7D01-4737-8806-08025E8B2C61}" destId="{24C92A45-59A2-41BD-81EE-E00E07258BA7}" srcOrd="2" destOrd="0" presId="urn:microsoft.com/office/officeart/2008/layout/VerticalCurvedList"/>
    <dgm:cxn modelId="{6A477A2A-CDD2-4603-AE30-08FCCA7D4886}" type="presParOf" srcId="{DE640F4B-7D01-4737-8806-08025E8B2C61}" destId="{94CC6666-F2E5-405B-BF59-CBFE53AEF96C}" srcOrd="3" destOrd="0" presId="urn:microsoft.com/office/officeart/2008/layout/VerticalCurvedList"/>
    <dgm:cxn modelId="{64E0F931-EE4B-41B5-8F4F-5EC0941C8F31}" type="presParOf" srcId="{9BA12A37-74E1-445C-A3E2-5BEB055754AE}" destId="{C3C1C5D2-CE70-4E55-BC80-3CC3DB450AE3}" srcOrd="1" destOrd="0" presId="urn:microsoft.com/office/officeart/2008/layout/VerticalCurvedList"/>
    <dgm:cxn modelId="{682278C1-754C-4867-8C80-6155564B0A2F}" type="presParOf" srcId="{9BA12A37-74E1-445C-A3E2-5BEB055754AE}" destId="{B8259C59-BD25-42FB-A3AE-A65EBDD4F3C4}" srcOrd="2" destOrd="0" presId="urn:microsoft.com/office/officeart/2008/layout/VerticalCurvedList"/>
    <dgm:cxn modelId="{BA3C8BEF-C5F0-4080-B266-42E92342EE8F}" type="presParOf" srcId="{B8259C59-BD25-42FB-A3AE-A65EBDD4F3C4}" destId="{0ED411EF-7A25-49A7-B760-D9E20D138F7B}" srcOrd="0" destOrd="0" presId="urn:microsoft.com/office/officeart/2008/layout/VerticalCurvedList"/>
    <dgm:cxn modelId="{948EF415-282F-4457-BC76-9E3D915A0E8F}" type="presParOf" srcId="{9BA12A37-74E1-445C-A3E2-5BEB055754AE}" destId="{C8A7D118-81F3-4423-9497-33944A45E52B}" srcOrd="3" destOrd="0" presId="urn:microsoft.com/office/officeart/2008/layout/VerticalCurvedList"/>
    <dgm:cxn modelId="{1999D3DB-348F-4DCA-97BD-6112F8A0ACA5}" type="presParOf" srcId="{9BA12A37-74E1-445C-A3E2-5BEB055754AE}" destId="{60178210-90CF-42F8-BD99-084192F76243}" srcOrd="4" destOrd="0" presId="urn:microsoft.com/office/officeart/2008/layout/VerticalCurvedList"/>
    <dgm:cxn modelId="{75BD3FB5-B255-4D52-9429-36DFB8251834}" type="presParOf" srcId="{60178210-90CF-42F8-BD99-084192F76243}" destId="{4C716AB8-6D48-4521-9660-436EC34F0333}" srcOrd="0" destOrd="0" presId="urn:microsoft.com/office/officeart/2008/layout/VerticalCurvedList"/>
    <dgm:cxn modelId="{523CA252-B568-425C-BFBB-3534983AF471}" type="presParOf" srcId="{9BA12A37-74E1-445C-A3E2-5BEB055754AE}" destId="{60890026-4A13-4C08-85E2-BCD62658304C}" srcOrd="5" destOrd="0" presId="urn:microsoft.com/office/officeart/2008/layout/VerticalCurvedList"/>
    <dgm:cxn modelId="{C42EBEA8-2858-409E-87A6-AAE870C207A2}" type="presParOf" srcId="{9BA12A37-74E1-445C-A3E2-5BEB055754AE}" destId="{8D635140-B5E3-4A1C-B86F-0F00E4F5094B}" srcOrd="6" destOrd="0" presId="urn:microsoft.com/office/officeart/2008/layout/VerticalCurvedList"/>
    <dgm:cxn modelId="{A8E996F9-714D-40A3-997A-5A91784BD81C}" type="presParOf" srcId="{8D635140-B5E3-4A1C-B86F-0F00E4F5094B}" destId="{14CE5A8D-8EEE-4F7F-A6A0-322622A8667F}" srcOrd="0" destOrd="0" presId="urn:microsoft.com/office/officeart/2008/layout/VerticalCurvedList"/>
    <dgm:cxn modelId="{FD3B30F6-48B5-42B9-974E-3060F5A00819}" type="presParOf" srcId="{9BA12A37-74E1-445C-A3E2-5BEB055754AE}" destId="{4945EF0F-7398-4ADB-A826-127B14663BD7}" srcOrd="7" destOrd="0" presId="urn:microsoft.com/office/officeart/2008/layout/VerticalCurvedList"/>
    <dgm:cxn modelId="{F9DE83B8-A114-4B83-8607-AF4C201C5A68}" type="presParOf" srcId="{9BA12A37-74E1-445C-A3E2-5BEB055754AE}" destId="{B38FFBD5-0DD6-433D-97E3-CDF7231BA6EE}" srcOrd="8" destOrd="0" presId="urn:microsoft.com/office/officeart/2008/layout/VerticalCurvedList"/>
    <dgm:cxn modelId="{5C919BA1-24FE-4377-A64B-FD2244252CE7}" type="presParOf" srcId="{B38FFBD5-0DD6-433D-97E3-CDF7231BA6EE}" destId="{7F8E6CD2-54A9-4FBC-BE1D-8C98DA931A89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E1E3B-EB6F-4446-BC9C-CBFB9BE02B40}">
      <dsp:nvSpPr>
        <dsp:cNvPr id="0" name=""/>
        <dsp:cNvSpPr/>
      </dsp:nvSpPr>
      <dsp:spPr>
        <a:xfrm>
          <a:off x="-2223518" y="-343980"/>
          <a:ext cx="2656455" cy="2656455"/>
        </a:xfrm>
        <a:prstGeom prst="blockArc">
          <a:avLst>
            <a:gd name="adj1" fmla="val 18900000"/>
            <a:gd name="adj2" fmla="val 2700000"/>
            <a:gd name="adj3" fmla="val 813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1C5D2-CE70-4E55-BC80-3CC3DB450AE3}">
      <dsp:nvSpPr>
        <dsp:cNvPr id="0" name=""/>
        <dsp:cNvSpPr/>
      </dsp:nvSpPr>
      <dsp:spPr>
        <a:xfrm>
          <a:off x="227514" y="151337"/>
          <a:ext cx="3057108" cy="302833"/>
        </a:xfrm>
        <a:prstGeom prst="rect">
          <a:avLst/>
        </a:prstGeom>
        <a:solidFill>
          <a:srgbClr val="1F1F1F"/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374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kern="1200" dirty="0">
              <a:latin typeface="Consolas" panose="020B0609020204030204" pitchFamily="49" charset="0"/>
            </a:rPr>
            <a:t>https://github.com/ademakkus/</a:t>
          </a:r>
        </a:p>
      </dsp:txBody>
      <dsp:txXfrm>
        <a:off x="227514" y="151337"/>
        <a:ext cx="3057108" cy="302833"/>
      </dsp:txXfrm>
    </dsp:sp>
    <dsp:sp modelId="{0ED411EF-7A25-49A7-B760-D9E20D138F7B}">
      <dsp:nvSpPr>
        <dsp:cNvPr id="0" name=""/>
        <dsp:cNvSpPr/>
      </dsp:nvSpPr>
      <dsp:spPr>
        <a:xfrm>
          <a:off x="38244" y="113483"/>
          <a:ext cx="378541" cy="378541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D118-81F3-4423-9497-33944A45E52B}">
      <dsp:nvSpPr>
        <dsp:cNvPr id="0" name=""/>
        <dsp:cNvSpPr/>
      </dsp:nvSpPr>
      <dsp:spPr>
        <a:xfrm>
          <a:off x="401135" y="605666"/>
          <a:ext cx="2883487" cy="302833"/>
        </a:xfrm>
        <a:prstGeom prst="rect">
          <a:avLst/>
        </a:prstGeom>
        <a:solidFill>
          <a:srgbClr val="044570"/>
        </a:solidFill>
        <a:ln w="1905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374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solidFill>
                <a:schemeClr val="bg1"/>
              </a:solidFill>
              <a:latin typeface="Consolas" panose="020B0609020204030204" pitchFamily="49" charset="0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https://www.linkedin.com/in/ademakkus/</a:t>
          </a:r>
          <a:endParaRPr lang="tr-TR" sz="1200" b="0" i="1" u="none" kern="1200" dirty="0">
            <a:solidFill>
              <a:schemeClr val="bg1"/>
            </a:solidFill>
            <a:latin typeface="Consolas" panose="020B0609020204030204" pitchFamily="49" charset="0"/>
          </a:endParaRPr>
        </a:p>
      </dsp:txBody>
      <dsp:txXfrm>
        <a:off x="401135" y="605666"/>
        <a:ext cx="2883487" cy="302833"/>
      </dsp:txXfrm>
    </dsp:sp>
    <dsp:sp modelId="{4C716AB8-6D48-4521-9660-436EC34F0333}">
      <dsp:nvSpPr>
        <dsp:cNvPr id="0" name=""/>
        <dsp:cNvSpPr/>
      </dsp:nvSpPr>
      <dsp:spPr>
        <a:xfrm>
          <a:off x="211865" y="567812"/>
          <a:ext cx="378541" cy="378541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2">
              <a:hueOff val="795929"/>
              <a:satOff val="-7595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90026-4A13-4C08-85E2-BCD62658304C}">
      <dsp:nvSpPr>
        <dsp:cNvPr id="0" name=""/>
        <dsp:cNvSpPr/>
      </dsp:nvSpPr>
      <dsp:spPr>
        <a:xfrm>
          <a:off x="401135" y="1059994"/>
          <a:ext cx="2883487" cy="302833"/>
        </a:xfrm>
        <a:prstGeom prst="rect">
          <a:avLst/>
        </a:prstGeom>
        <a:solidFill>
          <a:srgbClr val="B40049"/>
        </a:solidFill>
        <a:ln w="12700" cap="rnd" cmpd="sng" algn="ctr">
          <a:solidFill>
            <a:srgbClr val="FFC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374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solidFill>
                <a:srgbClr val="FFCDDE"/>
              </a:solidFill>
              <a:latin typeface="Consolas" panose="020B0609020204030204" pitchFamily="49" charset="0"/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https://www.instagram.com/akkusadem19/</a:t>
          </a:r>
          <a:endParaRPr lang="tr-TR" sz="1200" b="0" i="1" u="none" kern="1200" dirty="0">
            <a:solidFill>
              <a:srgbClr val="FFCDDE"/>
            </a:solidFill>
            <a:latin typeface="Consolas" panose="020B0609020204030204" pitchFamily="49" charset="0"/>
          </a:endParaRPr>
        </a:p>
      </dsp:txBody>
      <dsp:txXfrm>
        <a:off x="401135" y="1059994"/>
        <a:ext cx="2883487" cy="302833"/>
      </dsp:txXfrm>
    </dsp:sp>
    <dsp:sp modelId="{14CE5A8D-8EEE-4F7F-A6A0-322622A8667F}">
      <dsp:nvSpPr>
        <dsp:cNvPr id="0" name=""/>
        <dsp:cNvSpPr/>
      </dsp:nvSpPr>
      <dsp:spPr>
        <a:xfrm>
          <a:off x="211865" y="1022140"/>
          <a:ext cx="378541" cy="378541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2">
              <a:hueOff val="1591858"/>
              <a:satOff val="-15190"/>
              <a:lumOff val="-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5EF0F-7398-4ADB-A826-127B14663BD7}">
      <dsp:nvSpPr>
        <dsp:cNvPr id="0" name=""/>
        <dsp:cNvSpPr/>
      </dsp:nvSpPr>
      <dsp:spPr>
        <a:xfrm>
          <a:off x="227514" y="1514323"/>
          <a:ext cx="3057108" cy="302833"/>
        </a:xfrm>
        <a:prstGeom prst="rect">
          <a:avLst/>
        </a:prstGeom>
        <a:solidFill>
          <a:srgbClr val="38558D"/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374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i="1" kern="1200" dirty="0">
              <a:solidFill>
                <a:schemeClr val="bg1"/>
              </a:solidFill>
              <a:latin typeface="Consolas" panose="020B0609020204030204" pitchFamily="49" charset="0"/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https://www.facebook.com/akkusadem19</a:t>
          </a:r>
          <a:endParaRPr lang="tr-TR" sz="1200" b="0" i="1" u="none" kern="1200" dirty="0">
            <a:solidFill>
              <a:schemeClr val="bg1"/>
            </a:solidFill>
            <a:latin typeface="Consolas" panose="020B0609020204030204" pitchFamily="49" charset="0"/>
          </a:endParaRPr>
        </a:p>
      </dsp:txBody>
      <dsp:txXfrm>
        <a:off x="227514" y="1514323"/>
        <a:ext cx="3057108" cy="302833"/>
      </dsp:txXfrm>
    </dsp:sp>
    <dsp:sp modelId="{7F8E6CD2-54A9-4FBC-BE1D-8C98DA931A89}">
      <dsp:nvSpPr>
        <dsp:cNvPr id="0" name=""/>
        <dsp:cNvSpPr/>
      </dsp:nvSpPr>
      <dsp:spPr>
        <a:xfrm>
          <a:off x="38244" y="1476468"/>
          <a:ext cx="378541" cy="378541"/>
        </a:xfrm>
        <a:prstGeom prst="ellipse">
          <a:avLst/>
        </a:prstGeom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2">
              <a:hueOff val="2387787"/>
              <a:satOff val="-22785"/>
              <a:lumOff val="-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E1E3B-EB6F-4446-BC9C-CBFB9BE02B40}">
      <dsp:nvSpPr>
        <dsp:cNvPr id="0" name=""/>
        <dsp:cNvSpPr/>
      </dsp:nvSpPr>
      <dsp:spPr>
        <a:xfrm>
          <a:off x="-2957414" y="-455552"/>
          <a:ext cx="3528271" cy="3528271"/>
        </a:xfrm>
        <a:prstGeom prst="blockArc">
          <a:avLst>
            <a:gd name="adj1" fmla="val 18900000"/>
            <a:gd name="adj2" fmla="val 2700000"/>
            <a:gd name="adj3" fmla="val 612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1C5D2-CE70-4E55-BC80-3CC3DB450AE3}">
      <dsp:nvSpPr>
        <dsp:cNvPr id="0" name=""/>
        <dsp:cNvSpPr/>
      </dsp:nvSpPr>
      <dsp:spPr>
        <a:xfrm>
          <a:off x="299521" y="201207"/>
          <a:ext cx="3892925" cy="402624"/>
        </a:xfrm>
        <a:prstGeom prst="rect">
          <a:avLst/>
        </a:prstGeom>
        <a:solidFill>
          <a:srgbClr val="1F1F1F"/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kern="1200" dirty="0">
              <a:latin typeface="Consolas" panose="020B0609020204030204" pitchFamily="49" charset="0"/>
            </a:rPr>
            <a:t>https://github.com/ademakkus/</a:t>
          </a:r>
        </a:p>
      </dsp:txBody>
      <dsp:txXfrm>
        <a:off x="299521" y="201207"/>
        <a:ext cx="3892925" cy="402624"/>
      </dsp:txXfrm>
    </dsp:sp>
    <dsp:sp modelId="{0ED411EF-7A25-49A7-B760-D9E20D138F7B}">
      <dsp:nvSpPr>
        <dsp:cNvPr id="0" name=""/>
        <dsp:cNvSpPr/>
      </dsp:nvSpPr>
      <dsp:spPr>
        <a:xfrm>
          <a:off x="47880" y="150879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D118-81F3-4423-9497-33944A45E52B}">
      <dsp:nvSpPr>
        <dsp:cNvPr id="0" name=""/>
        <dsp:cNvSpPr/>
      </dsp:nvSpPr>
      <dsp:spPr>
        <a:xfrm>
          <a:off x="530355" y="805249"/>
          <a:ext cx="3662091" cy="402624"/>
        </a:xfrm>
        <a:prstGeom prst="rect">
          <a:avLst/>
        </a:prstGeom>
        <a:solidFill>
          <a:srgbClr val="044570"/>
        </a:solidFill>
        <a:ln w="1905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solidFill>
                <a:schemeClr val="bg1"/>
              </a:solidFill>
              <a:latin typeface="Consolas" panose="020B0609020204030204" pitchFamily="49" charset="0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https://www.linkedin.com/in/ademakkus/</a:t>
          </a:r>
          <a:endParaRPr lang="tr-TR" sz="1200" b="0" i="1" u="none" kern="1200" dirty="0">
            <a:solidFill>
              <a:schemeClr val="bg1"/>
            </a:solidFill>
            <a:latin typeface="Consolas" panose="020B0609020204030204" pitchFamily="49" charset="0"/>
          </a:endParaRPr>
        </a:p>
      </dsp:txBody>
      <dsp:txXfrm>
        <a:off x="530355" y="805249"/>
        <a:ext cx="3662091" cy="402624"/>
      </dsp:txXfrm>
    </dsp:sp>
    <dsp:sp modelId="{4C716AB8-6D48-4521-9660-436EC34F0333}">
      <dsp:nvSpPr>
        <dsp:cNvPr id="0" name=""/>
        <dsp:cNvSpPr/>
      </dsp:nvSpPr>
      <dsp:spPr>
        <a:xfrm>
          <a:off x="278714" y="754921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2">
              <a:hueOff val="795929"/>
              <a:satOff val="-7595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90026-4A13-4C08-85E2-BCD62658304C}">
      <dsp:nvSpPr>
        <dsp:cNvPr id="0" name=""/>
        <dsp:cNvSpPr/>
      </dsp:nvSpPr>
      <dsp:spPr>
        <a:xfrm>
          <a:off x="530355" y="1409291"/>
          <a:ext cx="3662091" cy="402624"/>
        </a:xfrm>
        <a:prstGeom prst="rect">
          <a:avLst/>
        </a:prstGeom>
        <a:solidFill>
          <a:srgbClr val="B40049"/>
        </a:solidFill>
        <a:ln w="12700" cap="rnd" cmpd="sng" algn="ctr">
          <a:solidFill>
            <a:srgbClr val="FFC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solidFill>
                <a:srgbClr val="FFCDDE"/>
              </a:solidFill>
              <a:latin typeface="Consolas" panose="020B0609020204030204" pitchFamily="49" charset="0"/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https://www.instagram.com/akkusadem19/</a:t>
          </a:r>
          <a:endParaRPr lang="tr-TR" sz="1200" b="0" i="1" u="none" kern="1200" dirty="0">
            <a:solidFill>
              <a:srgbClr val="FFCDDE"/>
            </a:solidFill>
            <a:latin typeface="Consolas" panose="020B0609020204030204" pitchFamily="49" charset="0"/>
          </a:endParaRPr>
        </a:p>
      </dsp:txBody>
      <dsp:txXfrm>
        <a:off x="530355" y="1409291"/>
        <a:ext cx="3662091" cy="402624"/>
      </dsp:txXfrm>
    </dsp:sp>
    <dsp:sp modelId="{14CE5A8D-8EEE-4F7F-A6A0-322622A8667F}">
      <dsp:nvSpPr>
        <dsp:cNvPr id="0" name=""/>
        <dsp:cNvSpPr/>
      </dsp:nvSpPr>
      <dsp:spPr>
        <a:xfrm>
          <a:off x="278714" y="1358963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2">
              <a:hueOff val="1591858"/>
              <a:satOff val="-15190"/>
              <a:lumOff val="-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5EF0F-7398-4ADB-A826-127B14663BD7}">
      <dsp:nvSpPr>
        <dsp:cNvPr id="0" name=""/>
        <dsp:cNvSpPr/>
      </dsp:nvSpPr>
      <dsp:spPr>
        <a:xfrm>
          <a:off x="299521" y="2013333"/>
          <a:ext cx="3892925" cy="402624"/>
        </a:xfrm>
        <a:prstGeom prst="rect">
          <a:avLst/>
        </a:prstGeom>
        <a:solidFill>
          <a:srgbClr val="38558D"/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i="1" kern="1200" dirty="0">
              <a:solidFill>
                <a:schemeClr val="bg1"/>
              </a:solidFill>
              <a:latin typeface="Consolas" panose="020B0609020204030204" pitchFamily="49" charset="0"/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https://www.facebook.com/akkusadem19</a:t>
          </a:r>
          <a:endParaRPr lang="tr-TR" sz="1200" b="0" i="1" u="none" kern="1200" dirty="0">
            <a:solidFill>
              <a:schemeClr val="bg1"/>
            </a:solidFill>
            <a:latin typeface="Consolas" panose="020B0609020204030204" pitchFamily="49" charset="0"/>
          </a:endParaRPr>
        </a:p>
      </dsp:txBody>
      <dsp:txXfrm>
        <a:off x="299521" y="2013333"/>
        <a:ext cx="3892925" cy="402624"/>
      </dsp:txXfrm>
    </dsp:sp>
    <dsp:sp modelId="{7F8E6CD2-54A9-4FBC-BE1D-8C98DA931A89}">
      <dsp:nvSpPr>
        <dsp:cNvPr id="0" name=""/>
        <dsp:cNvSpPr/>
      </dsp:nvSpPr>
      <dsp:spPr>
        <a:xfrm>
          <a:off x="47880" y="1963005"/>
          <a:ext cx="503281" cy="503281"/>
        </a:xfrm>
        <a:prstGeom prst="ellipse">
          <a:avLst/>
        </a:prstGeom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2">
              <a:hueOff val="2387787"/>
              <a:satOff val="-22785"/>
              <a:lumOff val="-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1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0" y="1255410"/>
            <a:ext cx="9144000" cy="1791164"/>
          </a:xfrm>
          <a:prstGeom prst="rect">
            <a:avLst/>
          </a:prstGeom>
          <a:solidFill>
            <a:srgbClr val="008FFA">
              <a:alpha val="1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 dirty="0"/>
              <a:t>STOK TANIMLARI</a:t>
            </a:r>
            <a:endParaRPr sz="8000" dirty="0"/>
          </a:p>
        </p:txBody>
      </p:sp>
      <p:grpSp>
        <p:nvGrpSpPr>
          <p:cNvPr id="48" name="Google Shape;48;p11"/>
          <p:cNvGrpSpPr/>
          <p:nvPr/>
        </p:nvGrpSpPr>
        <p:grpSpPr>
          <a:xfrm rot="2194107">
            <a:off x="803001" y="3184731"/>
            <a:ext cx="1014485" cy="642684"/>
            <a:chOff x="238125" y="1918825"/>
            <a:chExt cx="1042450" cy="660400"/>
          </a:xfrm>
        </p:grpSpPr>
        <p:sp>
          <p:nvSpPr>
            <p:cNvPr id="49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11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11"/>
          <p:cNvSpPr/>
          <p:nvPr/>
        </p:nvSpPr>
        <p:spPr>
          <a:xfrm>
            <a:off x="2497627" y="24970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6059300" y="2600050"/>
            <a:ext cx="2058017" cy="1015968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1"/>
          <p:cNvSpPr/>
          <p:nvPr/>
        </p:nvSpPr>
        <p:spPr>
          <a:xfrm>
            <a:off x="4045614" y="719848"/>
            <a:ext cx="1052762" cy="92244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7;p11">
            <a:extLst>
              <a:ext uri="{FF2B5EF4-FFF2-40B4-BE49-F238E27FC236}">
                <a16:creationId xmlns:a16="http://schemas.microsoft.com/office/drawing/2014/main" id="{64677842-B86F-475E-BABE-FB36E724A8B9}"/>
              </a:ext>
            </a:extLst>
          </p:cNvPr>
          <p:cNvSpPr txBox="1">
            <a:spLocks/>
          </p:cNvSpPr>
          <p:nvPr/>
        </p:nvSpPr>
        <p:spPr>
          <a:xfrm>
            <a:off x="0" y="4723626"/>
            <a:ext cx="9314984" cy="419874"/>
          </a:xfrm>
          <a:prstGeom prst="rect">
            <a:avLst/>
          </a:prstGeom>
          <a:solidFill>
            <a:srgbClr val="FFFF00">
              <a:alpha val="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tr-TR" sz="2000" dirty="0"/>
              <a:t>ADEM AKKUŞ – </a:t>
            </a:r>
            <a:r>
              <a:rPr lang="tr-TR" sz="1400" dirty="0"/>
              <a:t>Bilişim Teknolojileri Öğretmeni</a:t>
            </a:r>
            <a:endParaRPr lang="tr-TR" sz="2000" dirty="0"/>
          </a:p>
        </p:txBody>
      </p:sp>
      <p:graphicFrame>
        <p:nvGraphicFramePr>
          <p:cNvPr id="13" name="Diyagram 12">
            <a:extLst>
              <a:ext uri="{FF2B5EF4-FFF2-40B4-BE49-F238E27FC236}">
                <a16:creationId xmlns:a16="http://schemas.microsoft.com/office/drawing/2014/main" id="{0A012283-0461-4BA7-84C4-9BAE930ACA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892244"/>
              </p:ext>
            </p:extLst>
          </p:nvPr>
        </p:nvGraphicFramePr>
        <p:xfrm>
          <a:off x="0" y="2965069"/>
          <a:ext cx="3306714" cy="1968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67E9D99A-53BA-4418-AC4F-184DAD6EB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125" y="1490803"/>
            <a:ext cx="4314675" cy="3443398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8112B27-EF7B-441B-8DB7-BFDDB092A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6117"/>
            <a:ext cx="9144000" cy="929267"/>
          </a:xfrm>
        </p:spPr>
        <p:txBody>
          <a:bodyPr/>
          <a:lstStyle/>
          <a:p>
            <a:r>
              <a:rPr lang="tr-TR" sz="6000" dirty="0"/>
              <a:t>STOK  TANIMLARI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F635899-66CF-4696-B852-C7966E065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1026" name="Picture 2" descr="İlgili resim">
            <a:extLst>
              <a:ext uri="{FF2B5EF4-FFF2-40B4-BE49-F238E27FC236}">
                <a16:creationId xmlns:a16="http://schemas.microsoft.com/office/drawing/2014/main" id="{605CA069-4330-4AE9-9A2D-EB64A2100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59" b="95221" l="5162" r="96903">
                        <a14:foregroundMark x1="92625" y1="65809" x2="96903" y2="84191"/>
                        <a14:foregroundMark x1="92920" y1="40441" x2="92035" y2="57353"/>
                        <a14:foregroundMark x1="92920" y1="26838" x2="94100" y2="40074"/>
                        <a14:foregroundMark x1="89823" y1="16912" x2="80678" y2="22059"/>
                        <a14:foregroundMark x1="74484" y1="22059" x2="65634" y2="21691"/>
                        <a14:foregroundMark x1="62389" y1="20588" x2="54867" y2="23529"/>
                        <a14:foregroundMark x1="50885" y1="18015" x2="43805" y2="22426"/>
                        <a14:foregroundMark x1="36726" y1="18750" x2="27139" y2="26103"/>
                        <a14:foregroundMark x1="28024" y1="17279" x2="12242" y2="23529"/>
                        <a14:foregroundMark x1="10177" y1="16544" x2="11504" y2="30882"/>
                        <a14:foregroundMark x1="8850" y1="37500" x2="11062" y2="59926"/>
                        <a14:foregroundMark x1="13127" y1="69853" x2="26401" y2="75735"/>
                        <a14:foregroundMark x1="33481" y1="75000" x2="38938" y2="69485"/>
                        <a14:foregroundMark x1="51770" y1="73529" x2="56195" y2="60294"/>
                        <a14:foregroundMark x1="63274" y1="85294" x2="65929" y2="76838"/>
                        <a14:foregroundMark x1="64454" y1="93015" x2="70206" y2="79044"/>
                        <a14:foregroundMark x1="66962" y1="92647" x2="93510" y2="92279"/>
                        <a14:foregroundMark x1="6932" y1="45588" x2="8702" y2="72059"/>
                        <a14:foregroundMark x1="12094" y1="65809" x2="17404" y2="89706"/>
                        <a14:foregroundMark x1="24041" y1="74265" x2="24041" y2="74265"/>
                        <a14:foregroundMark x1="25221" y1="75735" x2="28171" y2="80515"/>
                        <a14:foregroundMark x1="5162" y1="17647" x2="10472" y2="22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8" t="7550" r="3033" b="3210"/>
          <a:stretch/>
        </p:blipFill>
        <p:spPr bwMode="auto">
          <a:xfrm>
            <a:off x="8130971" y="4757855"/>
            <a:ext cx="1013029" cy="38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C9767BDF-9E29-47B2-9059-AA7566721E47}"/>
              </a:ext>
            </a:extLst>
          </p:cNvPr>
          <p:cNvSpPr/>
          <p:nvPr/>
        </p:nvSpPr>
        <p:spPr>
          <a:xfrm>
            <a:off x="3202263" y="4605883"/>
            <a:ext cx="3104542" cy="35527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Alt Başlık 2">
            <a:extLst>
              <a:ext uri="{FF2B5EF4-FFF2-40B4-BE49-F238E27FC236}">
                <a16:creationId xmlns:a16="http://schemas.microsoft.com/office/drawing/2014/main" id="{5D8D5843-8C2B-4631-BB3F-FD3B10B70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024" y="648029"/>
            <a:ext cx="8697950" cy="784800"/>
          </a:xfrm>
        </p:spPr>
        <p:txBody>
          <a:bodyPr/>
          <a:lstStyle/>
          <a:p>
            <a:pPr algn="just"/>
            <a:r>
              <a:rPr lang="tr-TR" sz="2400" dirty="0"/>
              <a:t>                                                         butonuna tıklıyoruz 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9C73BF90-4841-455F-B1C5-DC121A73B40E}"/>
              </a:ext>
            </a:extLst>
          </p:cNvPr>
          <p:cNvSpPr/>
          <p:nvPr/>
        </p:nvSpPr>
        <p:spPr>
          <a:xfrm>
            <a:off x="2032000" y="2042330"/>
            <a:ext cx="4055533" cy="66700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B237B066-4B72-42ED-B7D8-3634245E9087}"/>
              </a:ext>
            </a:extLst>
          </p:cNvPr>
          <p:cNvSpPr/>
          <p:nvPr/>
        </p:nvSpPr>
        <p:spPr>
          <a:xfrm>
            <a:off x="1926120" y="4615914"/>
            <a:ext cx="1202267" cy="307777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7AD750B-DD1B-47F5-BE17-4ADB0B730E49}"/>
              </a:ext>
            </a:extLst>
          </p:cNvPr>
          <p:cNvSpPr txBox="1"/>
          <p:nvPr/>
        </p:nvSpPr>
        <p:spPr>
          <a:xfrm>
            <a:off x="2752483" y="2736285"/>
            <a:ext cx="3090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Eklenen alt stoklar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EDFE21A7-236F-4AFC-8833-1D60480D1C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89" t="6288" r="-1" b="13855"/>
          <a:stretch/>
        </p:blipFill>
        <p:spPr>
          <a:xfrm>
            <a:off x="649877" y="852707"/>
            <a:ext cx="3503023" cy="32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21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E0CA9D1A-B53C-43FA-A164-F8C022C113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583" b="41481"/>
          <a:stretch/>
        </p:blipFill>
        <p:spPr>
          <a:xfrm>
            <a:off x="1047310" y="1924741"/>
            <a:ext cx="5635430" cy="30099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8112B27-EF7B-441B-8DB7-BFDDB092A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6117"/>
            <a:ext cx="9144000" cy="929267"/>
          </a:xfrm>
        </p:spPr>
        <p:txBody>
          <a:bodyPr/>
          <a:lstStyle/>
          <a:p>
            <a:r>
              <a:rPr lang="tr-TR" sz="6000" dirty="0"/>
              <a:t>STOK  TANIMLARI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F635899-66CF-4696-B852-C7966E065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1026" name="Picture 2" descr="İlgili resim">
            <a:extLst>
              <a:ext uri="{FF2B5EF4-FFF2-40B4-BE49-F238E27FC236}">
                <a16:creationId xmlns:a16="http://schemas.microsoft.com/office/drawing/2014/main" id="{605CA069-4330-4AE9-9A2D-EB64A2100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59" b="95221" l="5162" r="96903">
                        <a14:foregroundMark x1="92625" y1="65809" x2="96903" y2="84191"/>
                        <a14:foregroundMark x1="92920" y1="40441" x2="92035" y2="57353"/>
                        <a14:foregroundMark x1="92920" y1="26838" x2="94100" y2="40074"/>
                        <a14:foregroundMark x1="89823" y1="16912" x2="80678" y2="22059"/>
                        <a14:foregroundMark x1="74484" y1="22059" x2="65634" y2="21691"/>
                        <a14:foregroundMark x1="62389" y1="20588" x2="54867" y2="23529"/>
                        <a14:foregroundMark x1="50885" y1="18015" x2="43805" y2="22426"/>
                        <a14:foregroundMark x1="36726" y1="18750" x2="27139" y2="26103"/>
                        <a14:foregroundMark x1="28024" y1="17279" x2="12242" y2="23529"/>
                        <a14:foregroundMark x1="10177" y1="16544" x2="11504" y2="30882"/>
                        <a14:foregroundMark x1="8850" y1="37500" x2="11062" y2="59926"/>
                        <a14:foregroundMark x1="13127" y1="69853" x2="26401" y2="75735"/>
                        <a14:foregroundMark x1="33481" y1="75000" x2="38938" y2="69485"/>
                        <a14:foregroundMark x1="51770" y1="73529" x2="56195" y2="60294"/>
                        <a14:foregroundMark x1="63274" y1="85294" x2="65929" y2="76838"/>
                        <a14:foregroundMark x1="64454" y1="93015" x2="70206" y2="79044"/>
                        <a14:foregroundMark x1="66962" y1="92647" x2="93510" y2="92279"/>
                        <a14:foregroundMark x1="6932" y1="45588" x2="8702" y2="72059"/>
                        <a14:foregroundMark x1="12094" y1="65809" x2="17404" y2="89706"/>
                        <a14:foregroundMark x1="24041" y1="74265" x2="24041" y2="74265"/>
                        <a14:foregroundMark x1="25221" y1="75735" x2="28171" y2="80515"/>
                        <a14:foregroundMark x1="5162" y1="17647" x2="10472" y2="22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8" t="7550" r="3033" b="3210"/>
          <a:stretch/>
        </p:blipFill>
        <p:spPr bwMode="auto">
          <a:xfrm>
            <a:off x="8130971" y="4757855"/>
            <a:ext cx="1013029" cy="38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C9767BDF-9E29-47B2-9059-AA7566721E47}"/>
              </a:ext>
            </a:extLst>
          </p:cNvPr>
          <p:cNvSpPr/>
          <p:nvPr/>
        </p:nvSpPr>
        <p:spPr>
          <a:xfrm>
            <a:off x="1917038" y="3223951"/>
            <a:ext cx="1824382" cy="18981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Alt Başlık 2">
            <a:extLst>
              <a:ext uri="{FF2B5EF4-FFF2-40B4-BE49-F238E27FC236}">
                <a16:creationId xmlns:a16="http://schemas.microsoft.com/office/drawing/2014/main" id="{5D8D5843-8C2B-4631-BB3F-FD3B10B70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024" y="648029"/>
            <a:ext cx="4714736" cy="784800"/>
          </a:xfrm>
        </p:spPr>
        <p:txBody>
          <a:bodyPr/>
          <a:lstStyle/>
          <a:p>
            <a:pPr algn="l"/>
            <a:r>
              <a:rPr lang="tr-TR" sz="2400" dirty="0"/>
              <a:t>Ana stok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EB8DCB59-5BF6-4B49-B899-0062D26A4AAC}"/>
              </a:ext>
            </a:extLst>
          </p:cNvPr>
          <p:cNvSpPr/>
          <p:nvPr/>
        </p:nvSpPr>
        <p:spPr>
          <a:xfrm>
            <a:off x="1917038" y="3627811"/>
            <a:ext cx="833782" cy="18981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0805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9CDF8AF-BD8E-4F0B-B393-EC9F7F929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395" b="39556"/>
          <a:stretch/>
        </p:blipFill>
        <p:spPr>
          <a:xfrm>
            <a:off x="1298770" y="1230977"/>
            <a:ext cx="4714736" cy="310896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8112B27-EF7B-441B-8DB7-BFDDB092A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6117"/>
            <a:ext cx="9144000" cy="929267"/>
          </a:xfrm>
        </p:spPr>
        <p:txBody>
          <a:bodyPr/>
          <a:lstStyle/>
          <a:p>
            <a:r>
              <a:rPr lang="tr-TR" sz="6000" dirty="0"/>
              <a:t>STOK  TANIMLARI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F635899-66CF-4696-B852-C7966E065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1026" name="Picture 2" descr="İlgili resim">
            <a:extLst>
              <a:ext uri="{FF2B5EF4-FFF2-40B4-BE49-F238E27FC236}">
                <a16:creationId xmlns:a16="http://schemas.microsoft.com/office/drawing/2014/main" id="{605CA069-4330-4AE9-9A2D-EB64A2100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59" b="95221" l="5162" r="96903">
                        <a14:foregroundMark x1="92625" y1="65809" x2="96903" y2="84191"/>
                        <a14:foregroundMark x1="92920" y1="40441" x2="92035" y2="57353"/>
                        <a14:foregroundMark x1="92920" y1="26838" x2="94100" y2="40074"/>
                        <a14:foregroundMark x1="89823" y1="16912" x2="80678" y2="22059"/>
                        <a14:foregroundMark x1="74484" y1="22059" x2="65634" y2="21691"/>
                        <a14:foregroundMark x1="62389" y1="20588" x2="54867" y2="23529"/>
                        <a14:foregroundMark x1="50885" y1="18015" x2="43805" y2="22426"/>
                        <a14:foregroundMark x1="36726" y1="18750" x2="27139" y2="26103"/>
                        <a14:foregroundMark x1="28024" y1="17279" x2="12242" y2="23529"/>
                        <a14:foregroundMark x1="10177" y1="16544" x2="11504" y2="30882"/>
                        <a14:foregroundMark x1="8850" y1="37500" x2="11062" y2="59926"/>
                        <a14:foregroundMark x1="13127" y1="69853" x2="26401" y2="75735"/>
                        <a14:foregroundMark x1="33481" y1="75000" x2="38938" y2="69485"/>
                        <a14:foregroundMark x1="51770" y1="73529" x2="56195" y2="60294"/>
                        <a14:foregroundMark x1="63274" y1="85294" x2="65929" y2="76838"/>
                        <a14:foregroundMark x1="64454" y1="93015" x2="70206" y2="79044"/>
                        <a14:foregroundMark x1="66962" y1="92647" x2="93510" y2="92279"/>
                        <a14:foregroundMark x1="6932" y1="45588" x2="8702" y2="72059"/>
                        <a14:foregroundMark x1="12094" y1="65809" x2="17404" y2="89706"/>
                        <a14:foregroundMark x1="24041" y1="74265" x2="24041" y2="74265"/>
                        <a14:foregroundMark x1="25221" y1="75735" x2="28171" y2="80515"/>
                        <a14:foregroundMark x1="5162" y1="17647" x2="10472" y2="22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8" t="7550" r="3033" b="3210"/>
          <a:stretch/>
        </p:blipFill>
        <p:spPr bwMode="auto">
          <a:xfrm>
            <a:off x="8130971" y="4757855"/>
            <a:ext cx="1013029" cy="38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C9767BDF-9E29-47B2-9059-AA7566721E47}"/>
              </a:ext>
            </a:extLst>
          </p:cNvPr>
          <p:cNvSpPr/>
          <p:nvPr/>
        </p:nvSpPr>
        <p:spPr>
          <a:xfrm>
            <a:off x="2168498" y="2554083"/>
            <a:ext cx="3104542" cy="18981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Alt Başlık 2">
            <a:extLst>
              <a:ext uri="{FF2B5EF4-FFF2-40B4-BE49-F238E27FC236}">
                <a16:creationId xmlns:a16="http://schemas.microsoft.com/office/drawing/2014/main" id="{5D8D5843-8C2B-4631-BB3F-FD3B10B70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024" y="648029"/>
            <a:ext cx="4714736" cy="784800"/>
          </a:xfrm>
        </p:spPr>
        <p:txBody>
          <a:bodyPr/>
          <a:lstStyle/>
          <a:p>
            <a:pPr algn="l"/>
            <a:r>
              <a:rPr lang="tr-TR" sz="2400" dirty="0"/>
              <a:t>Alt stoklar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EB8DCB59-5BF6-4B49-B899-0062D26A4AAC}"/>
              </a:ext>
            </a:extLst>
          </p:cNvPr>
          <p:cNvSpPr/>
          <p:nvPr/>
        </p:nvSpPr>
        <p:spPr>
          <a:xfrm>
            <a:off x="2168498" y="2937916"/>
            <a:ext cx="833782" cy="18981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3666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8AB3A3F5-EA8C-4EFE-A11D-CB744FEFD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51" y="1303149"/>
            <a:ext cx="6816450" cy="3242352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8112B27-EF7B-441B-8DB7-BFDDB092A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6117"/>
            <a:ext cx="9144000" cy="929267"/>
          </a:xfrm>
        </p:spPr>
        <p:txBody>
          <a:bodyPr/>
          <a:lstStyle/>
          <a:p>
            <a:r>
              <a:rPr lang="tr-TR" sz="6000" dirty="0"/>
              <a:t>STOK  TANIMLARI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F635899-66CF-4696-B852-C7966E065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1026" name="Picture 2" descr="İlgili resim">
            <a:extLst>
              <a:ext uri="{FF2B5EF4-FFF2-40B4-BE49-F238E27FC236}">
                <a16:creationId xmlns:a16="http://schemas.microsoft.com/office/drawing/2014/main" id="{605CA069-4330-4AE9-9A2D-EB64A2100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59" b="95221" l="5162" r="96903">
                        <a14:foregroundMark x1="92625" y1="65809" x2="96903" y2="84191"/>
                        <a14:foregroundMark x1="92920" y1="40441" x2="92035" y2="57353"/>
                        <a14:foregroundMark x1="92920" y1="26838" x2="94100" y2="40074"/>
                        <a14:foregroundMark x1="89823" y1="16912" x2="80678" y2="22059"/>
                        <a14:foregroundMark x1="74484" y1="22059" x2="65634" y2="21691"/>
                        <a14:foregroundMark x1="62389" y1="20588" x2="54867" y2="23529"/>
                        <a14:foregroundMark x1="50885" y1="18015" x2="43805" y2="22426"/>
                        <a14:foregroundMark x1="36726" y1="18750" x2="27139" y2="26103"/>
                        <a14:foregroundMark x1="28024" y1="17279" x2="12242" y2="23529"/>
                        <a14:foregroundMark x1="10177" y1="16544" x2="11504" y2="30882"/>
                        <a14:foregroundMark x1="8850" y1="37500" x2="11062" y2="59926"/>
                        <a14:foregroundMark x1="13127" y1="69853" x2="26401" y2="75735"/>
                        <a14:foregroundMark x1="33481" y1="75000" x2="38938" y2="69485"/>
                        <a14:foregroundMark x1="51770" y1="73529" x2="56195" y2="60294"/>
                        <a14:foregroundMark x1="63274" y1="85294" x2="65929" y2="76838"/>
                        <a14:foregroundMark x1="64454" y1="93015" x2="70206" y2="79044"/>
                        <a14:foregroundMark x1="66962" y1="92647" x2="93510" y2="92279"/>
                        <a14:foregroundMark x1="6932" y1="45588" x2="8702" y2="72059"/>
                        <a14:foregroundMark x1="12094" y1="65809" x2="17404" y2="89706"/>
                        <a14:foregroundMark x1="24041" y1="74265" x2="24041" y2="74265"/>
                        <a14:foregroundMark x1="25221" y1="75735" x2="28171" y2="80515"/>
                        <a14:foregroundMark x1="5162" y1="17647" x2="10472" y2="22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8" t="7550" r="3033" b="3210"/>
          <a:stretch/>
        </p:blipFill>
        <p:spPr bwMode="auto">
          <a:xfrm>
            <a:off x="8130971" y="4757855"/>
            <a:ext cx="1013029" cy="38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lt Başlık 2">
            <a:extLst>
              <a:ext uri="{FF2B5EF4-FFF2-40B4-BE49-F238E27FC236}">
                <a16:creationId xmlns:a16="http://schemas.microsoft.com/office/drawing/2014/main" id="{5D8D5843-8C2B-4631-BB3F-FD3B10B70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024" y="648029"/>
            <a:ext cx="4714736" cy="784800"/>
          </a:xfrm>
        </p:spPr>
        <p:txBody>
          <a:bodyPr/>
          <a:lstStyle/>
          <a:p>
            <a:pPr algn="l"/>
            <a:r>
              <a:rPr lang="tr-TR" sz="2400" dirty="0"/>
              <a:t>Temel Birim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EB8DCB59-5BF6-4B49-B899-0062D26A4AAC}"/>
              </a:ext>
            </a:extLst>
          </p:cNvPr>
          <p:cNvSpPr/>
          <p:nvPr/>
        </p:nvSpPr>
        <p:spPr>
          <a:xfrm>
            <a:off x="1200758" y="2347654"/>
            <a:ext cx="1199542" cy="224095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0662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B7E6738-E1CA-4F1D-9866-2BD9D156E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83" b="34700"/>
          <a:stretch/>
        </p:blipFill>
        <p:spPr>
          <a:xfrm>
            <a:off x="98739" y="1747170"/>
            <a:ext cx="4282761" cy="149133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8112B27-EF7B-441B-8DB7-BFDDB092A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6117"/>
            <a:ext cx="9144000" cy="929267"/>
          </a:xfrm>
        </p:spPr>
        <p:txBody>
          <a:bodyPr/>
          <a:lstStyle/>
          <a:p>
            <a:r>
              <a:rPr lang="tr-TR" sz="6000" dirty="0"/>
              <a:t>STOK  TANIMLARI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F635899-66CF-4696-B852-C7966E065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1026" name="Picture 2" descr="İlgili resim">
            <a:extLst>
              <a:ext uri="{FF2B5EF4-FFF2-40B4-BE49-F238E27FC236}">
                <a16:creationId xmlns:a16="http://schemas.microsoft.com/office/drawing/2014/main" id="{605CA069-4330-4AE9-9A2D-EB64A2100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59" b="95221" l="5162" r="96903">
                        <a14:foregroundMark x1="92625" y1="65809" x2="96903" y2="84191"/>
                        <a14:foregroundMark x1="92920" y1="40441" x2="92035" y2="57353"/>
                        <a14:foregroundMark x1="92920" y1="26838" x2="94100" y2="40074"/>
                        <a14:foregroundMark x1="89823" y1="16912" x2="80678" y2="22059"/>
                        <a14:foregroundMark x1="74484" y1="22059" x2="65634" y2="21691"/>
                        <a14:foregroundMark x1="62389" y1="20588" x2="54867" y2="23529"/>
                        <a14:foregroundMark x1="50885" y1="18015" x2="43805" y2="22426"/>
                        <a14:foregroundMark x1="36726" y1="18750" x2="27139" y2="26103"/>
                        <a14:foregroundMark x1="28024" y1="17279" x2="12242" y2="23529"/>
                        <a14:foregroundMark x1="10177" y1="16544" x2="11504" y2="30882"/>
                        <a14:foregroundMark x1="8850" y1="37500" x2="11062" y2="59926"/>
                        <a14:foregroundMark x1="13127" y1="69853" x2="26401" y2="75735"/>
                        <a14:foregroundMark x1="33481" y1="75000" x2="38938" y2="69485"/>
                        <a14:foregroundMark x1="51770" y1="73529" x2="56195" y2="60294"/>
                        <a14:foregroundMark x1="63274" y1="85294" x2="65929" y2="76838"/>
                        <a14:foregroundMark x1="64454" y1="93015" x2="70206" y2="79044"/>
                        <a14:foregroundMark x1="66962" y1="92647" x2="93510" y2="92279"/>
                        <a14:foregroundMark x1="6932" y1="45588" x2="8702" y2="72059"/>
                        <a14:foregroundMark x1="12094" y1="65809" x2="17404" y2="89706"/>
                        <a14:foregroundMark x1="24041" y1="74265" x2="24041" y2="74265"/>
                        <a14:foregroundMark x1="25221" y1="75735" x2="28171" y2="80515"/>
                        <a14:foregroundMark x1="5162" y1="17647" x2="10472" y2="22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8" t="7550" r="3033" b="3210"/>
          <a:stretch/>
        </p:blipFill>
        <p:spPr bwMode="auto">
          <a:xfrm>
            <a:off x="8130971" y="4757855"/>
            <a:ext cx="1013029" cy="38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lt Başlık 2">
            <a:extLst>
              <a:ext uri="{FF2B5EF4-FFF2-40B4-BE49-F238E27FC236}">
                <a16:creationId xmlns:a16="http://schemas.microsoft.com/office/drawing/2014/main" id="{5D8D5843-8C2B-4631-BB3F-FD3B10B70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024" y="648029"/>
            <a:ext cx="4714736" cy="784800"/>
          </a:xfrm>
        </p:spPr>
        <p:txBody>
          <a:bodyPr/>
          <a:lstStyle/>
          <a:p>
            <a:pPr algn="l"/>
            <a:r>
              <a:rPr lang="tr-TR" sz="2400" dirty="0"/>
              <a:t>Fiyatlar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EB8DCB59-5BF6-4B49-B899-0062D26A4AAC}"/>
              </a:ext>
            </a:extLst>
          </p:cNvPr>
          <p:cNvSpPr/>
          <p:nvPr/>
        </p:nvSpPr>
        <p:spPr>
          <a:xfrm>
            <a:off x="373089" y="2461261"/>
            <a:ext cx="3470272" cy="270162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A233F9E-0FF5-4AB2-9281-45102A4687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582" b="34700"/>
          <a:stretch/>
        </p:blipFill>
        <p:spPr>
          <a:xfrm>
            <a:off x="4572000" y="1747170"/>
            <a:ext cx="4198911" cy="1491330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9CF209B3-E3E1-48A3-A81E-B6807B5AA000}"/>
              </a:ext>
            </a:extLst>
          </p:cNvPr>
          <p:cNvSpPr/>
          <p:nvPr/>
        </p:nvSpPr>
        <p:spPr>
          <a:xfrm>
            <a:off x="4660699" y="2707612"/>
            <a:ext cx="3470272" cy="270162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677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E3917C48-62DF-4A90-9454-D9A37251A8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80" b="32839"/>
          <a:stretch/>
        </p:blipFill>
        <p:spPr>
          <a:xfrm>
            <a:off x="437791" y="1529848"/>
            <a:ext cx="6376323" cy="2264911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8112B27-EF7B-441B-8DB7-BFDDB092A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6117"/>
            <a:ext cx="9144000" cy="929267"/>
          </a:xfrm>
        </p:spPr>
        <p:txBody>
          <a:bodyPr/>
          <a:lstStyle/>
          <a:p>
            <a:r>
              <a:rPr lang="tr-TR" sz="6000" dirty="0"/>
              <a:t>STOK  TANIMLARI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F635899-66CF-4696-B852-C7966E065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1026" name="Picture 2" descr="İlgili resim">
            <a:extLst>
              <a:ext uri="{FF2B5EF4-FFF2-40B4-BE49-F238E27FC236}">
                <a16:creationId xmlns:a16="http://schemas.microsoft.com/office/drawing/2014/main" id="{605CA069-4330-4AE9-9A2D-EB64A2100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59" b="95221" l="5162" r="96903">
                        <a14:foregroundMark x1="92625" y1="65809" x2="96903" y2="84191"/>
                        <a14:foregroundMark x1="92920" y1="40441" x2="92035" y2="57353"/>
                        <a14:foregroundMark x1="92920" y1="26838" x2="94100" y2="40074"/>
                        <a14:foregroundMark x1="89823" y1="16912" x2="80678" y2="22059"/>
                        <a14:foregroundMark x1="74484" y1="22059" x2="65634" y2="21691"/>
                        <a14:foregroundMark x1="62389" y1="20588" x2="54867" y2="23529"/>
                        <a14:foregroundMark x1="50885" y1="18015" x2="43805" y2="22426"/>
                        <a14:foregroundMark x1="36726" y1="18750" x2="27139" y2="26103"/>
                        <a14:foregroundMark x1="28024" y1="17279" x2="12242" y2="23529"/>
                        <a14:foregroundMark x1="10177" y1="16544" x2="11504" y2="30882"/>
                        <a14:foregroundMark x1="8850" y1="37500" x2="11062" y2="59926"/>
                        <a14:foregroundMark x1="13127" y1="69853" x2="26401" y2="75735"/>
                        <a14:foregroundMark x1="33481" y1="75000" x2="38938" y2="69485"/>
                        <a14:foregroundMark x1="51770" y1="73529" x2="56195" y2="60294"/>
                        <a14:foregroundMark x1="63274" y1="85294" x2="65929" y2="76838"/>
                        <a14:foregroundMark x1="64454" y1="93015" x2="70206" y2="79044"/>
                        <a14:foregroundMark x1="66962" y1="92647" x2="93510" y2="92279"/>
                        <a14:foregroundMark x1="6932" y1="45588" x2="8702" y2="72059"/>
                        <a14:foregroundMark x1="12094" y1="65809" x2="17404" y2="89706"/>
                        <a14:foregroundMark x1="24041" y1="74265" x2="24041" y2="74265"/>
                        <a14:foregroundMark x1="25221" y1="75735" x2="28171" y2="80515"/>
                        <a14:foregroundMark x1="5162" y1="17647" x2="10472" y2="22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8" t="7550" r="3033" b="3210"/>
          <a:stretch/>
        </p:blipFill>
        <p:spPr bwMode="auto">
          <a:xfrm>
            <a:off x="8130971" y="4757855"/>
            <a:ext cx="1013029" cy="38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lt Başlık 2">
            <a:extLst>
              <a:ext uri="{FF2B5EF4-FFF2-40B4-BE49-F238E27FC236}">
                <a16:creationId xmlns:a16="http://schemas.microsoft.com/office/drawing/2014/main" id="{5D8D5843-8C2B-4631-BB3F-FD3B10B70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024" y="648029"/>
            <a:ext cx="4714736" cy="784800"/>
          </a:xfrm>
        </p:spPr>
        <p:txBody>
          <a:bodyPr/>
          <a:lstStyle/>
          <a:p>
            <a:pPr algn="l"/>
            <a:r>
              <a:rPr lang="tr-TR" sz="2400" dirty="0"/>
              <a:t>Depo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EB8DCB59-5BF6-4B49-B899-0062D26A4AAC}"/>
              </a:ext>
            </a:extLst>
          </p:cNvPr>
          <p:cNvSpPr/>
          <p:nvPr/>
        </p:nvSpPr>
        <p:spPr>
          <a:xfrm>
            <a:off x="670268" y="3192781"/>
            <a:ext cx="6073431" cy="270162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6ED9482C-A3B0-467B-BC39-A34F763C15AF}"/>
              </a:ext>
            </a:extLst>
          </p:cNvPr>
          <p:cNvSpPr/>
          <p:nvPr/>
        </p:nvSpPr>
        <p:spPr>
          <a:xfrm>
            <a:off x="3496500" y="3474962"/>
            <a:ext cx="28825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Sipariş listesine eklemeyi unutma!</a:t>
            </a:r>
          </a:p>
        </p:txBody>
      </p:sp>
    </p:spTree>
    <p:extLst>
      <p:ext uri="{BB962C8B-B14F-4D97-AF65-F5344CB8AC3E}">
        <p14:creationId xmlns:p14="http://schemas.microsoft.com/office/powerpoint/2010/main" val="3452944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3FEC7C40-DFBD-49E0-9D8D-2588EB2DB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26" y="1771464"/>
            <a:ext cx="8154107" cy="3215919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8112B27-EF7B-441B-8DB7-BFDDB092A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6117"/>
            <a:ext cx="9144000" cy="929267"/>
          </a:xfrm>
        </p:spPr>
        <p:txBody>
          <a:bodyPr/>
          <a:lstStyle/>
          <a:p>
            <a:r>
              <a:rPr lang="tr-TR" sz="6000" dirty="0"/>
              <a:t>STOK  TANIMLARI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F635899-66CF-4696-B852-C7966E065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1026" name="Picture 2" descr="İlgili resim">
            <a:extLst>
              <a:ext uri="{FF2B5EF4-FFF2-40B4-BE49-F238E27FC236}">
                <a16:creationId xmlns:a16="http://schemas.microsoft.com/office/drawing/2014/main" id="{605CA069-4330-4AE9-9A2D-EB64A2100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59" b="95221" l="5162" r="96903">
                        <a14:foregroundMark x1="92625" y1="65809" x2="96903" y2="84191"/>
                        <a14:foregroundMark x1="92920" y1="40441" x2="92035" y2="57353"/>
                        <a14:foregroundMark x1="92920" y1="26838" x2="94100" y2="40074"/>
                        <a14:foregroundMark x1="89823" y1="16912" x2="80678" y2="22059"/>
                        <a14:foregroundMark x1="74484" y1="22059" x2="65634" y2="21691"/>
                        <a14:foregroundMark x1="62389" y1="20588" x2="54867" y2="23529"/>
                        <a14:foregroundMark x1="50885" y1="18015" x2="43805" y2="22426"/>
                        <a14:foregroundMark x1="36726" y1="18750" x2="27139" y2="26103"/>
                        <a14:foregroundMark x1="28024" y1="17279" x2="12242" y2="23529"/>
                        <a14:foregroundMark x1="10177" y1="16544" x2="11504" y2="30882"/>
                        <a14:foregroundMark x1="8850" y1="37500" x2="11062" y2="59926"/>
                        <a14:foregroundMark x1="13127" y1="69853" x2="26401" y2="75735"/>
                        <a14:foregroundMark x1="33481" y1="75000" x2="38938" y2="69485"/>
                        <a14:foregroundMark x1="51770" y1="73529" x2="56195" y2="60294"/>
                        <a14:foregroundMark x1="63274" y1="85294" x2="65929" y2="76838"/>
                        <a14:foregroundMark x1="64454" y1="93015" x2="70206" y2="79044"/>
                        <a14:foregroundMark x1="66962" y1="92647" x2="93510" y2="92279"/>
                        <a14:foregroundMark x1="6932" y1="45588" x2="8702" y2="72059"/>
                        <a14:foregroundMark x1="12094" y1="65809" x2="17404" y2="89706"/>
                        <a14:foregroundMark x1="24041" y1="74265" x2="24041" y2="74265"/>
                        <a14:foregroundMark x1="25221" y1="75735" x2="28171" y2="80515"/>
                        <a14:foregroundMark x1="5162" y1="17647" x2="10472" y2="22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8" t="7550" r="3033" b="3210"/>
          <a:stretch/>
        </p:blipFill>
        <p:spPr bwMode="auto">
          <a:xfrm>
            <a:off x="8130971" y="4757855"/>
            <a:ext cx="1013029" cy="38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lt Başlık 2">
            <a:extLst>
              <a:ext uri="{FF2B5EF4-FFF2-40B4-BE49-F238E27FC236}">
                <a16:creationId xmlns:a16="http://schemas.microsoft.com/office/drawing/2014/main" id="{5D8D5843-8C2B-4631-BB3F-FD3B10B70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024" y="648029"/>
            <a:ext cx="4714736" cy="784800"/>
          </a:xfrm>
        </p:spPr>
        <p:txBody>
          <a:bodyPr/>
          <a:lstStyle/>
          <a:p>
            <a:pPr algn="l"/>
            <a:r>
              <a:rPr lang="tr-TR" sz="2400" dirty="0"/>
              <a:t>Özel Ayarlar 1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EB8DCB59-5BF6-4B49-B899-0062D26A4AAC}"/>
              </a:ext>
            </a:extLst>
          </p:cNvPr>
          <p:cNvSpPr/>
          <p:nvPr/>
        </p:nvSpPr>
        <p:spPr>
          <a:xfrm>
            <a:off x="373026" y="3057700"/>
            <a:ext cx="3139794" cy="13238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6ED9482C-A3B0-467B-BC39-A34F763C15AF}"/>
              </a:ext>
            </a:extLst>
          </p:cNvPr>
          <p:cNvSpPr/>
          <p:nvPr/>
        </p:nvSpPr>
        <p:spPr>
          <a:xfrm rot="19018695">
            <a:off x="1540707" y="3579042"/>
            <a:ext cx="1907299" cy="253916"/>
          </a:xfrm>
          <a:prstGeom prst="rect">
            <a:avLst/>
          </a:prstGeom>
          <a:solidFill>
            <a:srgbClr val="FF0000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tr-TR" sz="1050" dirty="0" err="1">
                <a:solidFill>
                  <a:srgbClr val="FFFFFF"/>
                </a:solidFill>
              </a:rPr>
              <a:t>İskonto</a:t>
            </a:r>
            <a:r>
              <a:rPr lang="tr-TR" sz="1050" dirty="0">
                <a:solidFill>
                  <a:srgbClr val="FFFFFF"/>
                </a:solidFill>
              </a:rPr>
              <a:t> tanımları isteğe bağlı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AF986FBE-B313-44A5-AE33-DD6553763E43}"/>
              </a:ext>
            </a:extLst>
          </p:cNvPr>
          <p:cNvSpPr/>
          <p:nvPr/>
        </p:nvSpPr>
        <p:spPr>
          <a:xfrm>
            <a:off x="3589020" y="2966260"/>
            <a:ext cx="2118360" cy="1180635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3008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4E6FC5CC-65D9-440F-B7B6-DC7AA215D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70" y="1432829"/>
            <a:ext cx="4045381" cy="2895331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8112B27-EF7B-441B-8DB7-BFDDB092A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6117"/>
            <a:ext cx="9144000" cy="929267"/>
          </a:xfrm>
        </p:spPr>
        <p:txBody>
          <a:bodyPr/>
          <a:lstStyle/>
          <a:p>
            <a:r>
              <a:rPr lang="tr-TR" sz="6000" dirty="0"/>
              <a:t>STOK  TANIMLARI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F635899-66CF-4696-B852-C7966E065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1026" name="Picture 2" descr="İlgili resim">
            <a:extLst>
              <a:ext uri="{FF2B5EF4-FFF2-40B4-BE49-F238E27FC236}">
                <a16:creationId xmlns:a16="http://schemas.microsoft.com/office/drawing/2014/main" id="{605CA069-4330-4AE9-9A2D-EB64A2100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59" b="95221" l="5162" r="96903">
                        <a14:foregroundMark x1="92625" y1="65809" x2="96903" y2="84191"/>
                        <a14:foregroundMark x1="92920" y1="40441" x2="92035" y2="57353"/>
                        <a14:foregroundMark x1="92920" y1="26838" x2="94100" y2="40074"/>
                        <a14:foregroundMark x1="89823" y1="16912" x2="80678" y2="22059"/>
                        <a14:foregroundMark x1="74484" y1="22059" x2="65634" y2="21691"/>
                        <a14:foregroundMark x1="62389" y1="20588" x2="54867" y2="23529"/>
                        <a14:foregroundMark x1="50885" y1="18015" x2="43805" y2="22426"/>
                        <a14:foregroundMark x1="36726" y1="18750" x2="27139" y2="26103"/>
                        <a14:foregroundMark x1="28024" y1="17279" x2="12242" y2="23529"/>
                        <a14:foregroundMark x1="10177" y1="16544" x2="11504" y2="30882"/>
                        <a14:foregroundMark x1="8850" y1="37500" x2="11062" y2="59926"/>
                        <a14:foregroundMark x1="13127" y1="69853" x2="26401" y2="75735"/>
                        <a14:foregroundMark x1="33481" y1="75000" x2="38938" y2="69485"/>
                        <a14:foregroundMark x1="51770" y1="73529" x2="56195" y2="60294"/>
                        <a14:foregroundMark x1="63274" y1="85294" x2="65929" y2="76838"/>
                        <a14:foregroundMark x1="64454" y1="93015" x2="70206" y2="79044"/>
                        <a14:foregroundMark x1="66962" y1="92647" x2="93510" y2="92279"/>
                        <a14:foregroundMark x1="6932" y1="45588" x2="8702" y2="72059"/>
                        <a14:foregroundMark x1="12094" y1="65809" x2="17404" y2="89706"/>
                        <a14:foregroundMark x1="24041" y1="74265" x2="24041" y2="74265"/>
                        <a14:foregroundMark x1="25221" y1="75735" x2="28171" y2="80515"/>
                        <a14:foregroundMark x1="5162" y1="17647" x2="10472" y2="22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8" t="7550" r="3033" b="3210"/>
          <a:stretch/>
        </p:blipFill>
        <p:spPr bwMode="auto">
          <a:xfrm>
            <a:off x="8130971" y="4757855"/>
            <a:ext cx="1013029" cy="38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lt Başlık 2">
            <a:extLst>
              <a:ext uri="{FF2B5EF4-FFF2-40B4-BE49-F238E27FC236}">
                <a16:creationId xmlns:a16="http://schemas.microsoft.com/office/drawing/2014/main" id="{5D8D5843-8C2B-4631-BB3F-FD3B10B70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024" y="648029"/>
            <a:ext cx="4714736" cy="784800"/>
          </a:xfrm>
        </p:spPr>
        <p:txBody>
          <a:bodyPr/>
          <a:lstStyle/>
          <a:p>
            <a:pPr algn="l"/>
            <a:r>
              <a:rPr lang="tr-TR" sz="2400" dirty="0"/>
              <a:t>Alternatifler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EB8DCB59-5BF6-4B49-B899-0062D26A4AAC}"/>
              </a:ext>
            </a:extLst>
          </p:cNvPr>
          <p:cNvSpPr/>
          <p:nvPr/>
        </p:nvSpPr>
        <p:spPr>
          <a:xfrm>
            <a:off x="308170" y="3863341"/>
            <a:ext cx="674810" cy="253916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6ED9482C-A3B0-467B-BC39-A34F763C15AF}"/>
              </a:ext>
            </a:extLst>
          </p:cNvPr>
          <p:cNvSpPr/>
          <p:nvPr/>
        </p:nvSpPr>
        <p:spPr>
          <a:xfrm>
            <a:off x="506515" y="2404583"/>
            <a:ext cx="1907299" cy="253916"/>
          </a:xfrm>
          <a:prstGeom prst="rect">
            <a:avLst/>
          </a:prstGeom>
          <a:solidFill>
            <a:srgbClr val="FF0000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tr-TR" sz="1050" dirty="0" err="1">
                <a:solidFill>
                  <a:srgbClr val="FFFFFF"/>
                </a:solidFill>
              </a:rPr>
              <a:t>Alteratif</a:t>
            </a:r>
            <a:r>
              <a:rPr lang="tr-TR" sz="1050" dirty="0">
                <a:solidFill>
                  <a:srgbClr val="FFFFFF"/>
                </a:solidFill>
              </a:rPr>
              <a:t>  ürün varsa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FBD493C-39A6-4E70-B8B5-98C7061B1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860" y="1442721"/>
            <a:ext cx="3750625" cy="2774715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AD854827-FB2A-4C5F-81A6-D4DDF32DA933}"/>
              </a:ext>
            </a:extLst>
          </p:cNvPr>
          <p:cNvSpPr/>
          <p:nvPr/>
        </p:nvSpPr>
        <p:spPr>
          <a:xfrm>
            <a:off x="6091975" y="2524055"/>
            <a:ext cx="758405" cy="253916"/>
          </a:xfrm>
          <a:prstGeom prst="rect">
            <a:avLst/>
          </a:prstGeom>
          <a:solidFill>
            <a:srgbClr val="FF0000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tr-TR" sz="1050" dirty="0">
                <a:solidFill>
                  <a:srgbClr val="FFFFFF"/>
                </a:solidFill>
              </a:rPr>
              <a:t>Seç !!!</a:t>
            </a: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240AEA69-58BE-4558-8C29-3581600D100E}"/>
              </a:ext>
            </a:extLst>
          </p:cNvPr>
          <p:cNvSpPr/>
          <p:nvPr/>
        </p:nvSpPr>
        <p:spPr>
          <a:xfrm>
            <a:off x="5908870" y="3863341"/>
            <a:ext cx="2107370" cy="253916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7704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1178877-12B3-4B81-B594-DE5DB1C04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12" y="1040429"/>
            <a:ext cx="5690728" cy="3709089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8112B27-EF7B-441B-8DB7-BFDDB092A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6117"/>
            <a:ext cx="9144000" cy="929267"/>
          </a:xfrm>
        </p:spPr>
        <p:txBody>
          <a:bodyPr/>
          <a:lstStyle/>
          <a:p>
            <a:r>
              <a:rPr lang="tr-TR" sz="6000" dirty="0"/>
              <a:t>STOK  TANIMLARI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F635899-66CF-4696-B852-C7966E065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1026" name="Picture 2" descr="İlgili resim">
            <a:extLst>
              <a:ext uri="{FF2B5EF4-FFF2-40B4-BE49-F238E27FC236}">
                <a16:creationId xmlns:a16="http://schemas.microsoft.com/office/drawing/2014/main" id="{605CA069-4330-4AE9-9A2D-EB64A2100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59" b="95221" l="5162" r="96903">
                        <a14:foregroundMark x1="92625" y1="65809" x2="96903" y2="84191"/>
                        <a14:foregroundMark x1="92920" y1="40441" x2="92035" y2="57353"/>
                        <a14:foregroundMark x1="92920" y1="26838" x2="94100" y2="40074"/>
                        <a14:foregroundMark x1="89823" y1="16912" x2="80678" y2="22059"/>
                        <a14:foregroundMark x1="74484" y1="22059" x2="65634" y2="21691"/>
                        <a14:foregroundMark x1="62389" y1="20588" x2="54867" y2="23529"/>
                        <a14:foregroundMark x1="50885" y1="18015" x2="43805" y2="22426"/>
                        <a14:foregroundMark x1="36726" y1="18750" x2="27139" y2="26103"/>
                        <a14:foregroundMark x1="28024" y1="17279" x2="12242" y2="23529"/>
                        <a14:foregroundMark x1="10177" y1="16544" x2="11504" y2="30882"/>
                        <a14:foregroundMark x1="8850" y1="37500" x2="11062" y2="59926"/>
                        <a14:foregroundMark x1="13127" y1="69853" x2="26401" y2="75735"/>
                        <a14:foregroundMark x1="33481" y1="75000" x2="38938" y2="69485"/>
                        <a14:foregroundMark x1="51770" y1="73529" x2="56195" y2="60294"/>
                        <a14:foregroundMark x1="63274" y1="85294" x2="65929" y2="76838"/>
                        <a14:foregroundMark x1="64454" y1="93015" x2="70206" y2="79044"/>
                        <a14:foregroundMark x1="66962" y1="92647" x2="93510" y2="92279"/>
                        <a14:foregroundMark x1="6932" y1="45588" x2="8702" y2="72059"/>
                        <a14:foregroundMark x1="12094" y1="65809" x2="17404" y2="89706"/>
                        <a14:foregroundMark x1="24041" y1="74265" x2="24041" y2="74265"/>
                        <a14:foregroundMark x1="25221" y1="75735" x2="28171" y2="80515"/>
                        <a14:foregroundMark x1="5162" y1="17647" x2="10472" y2="22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8" t="7550" r="3033" b="3210"/>
          <a:stretch/>
        </p:blipFill>
        <p:spPr bwMode="auto">
          <a:xfrm>
            <a:off x="8130971" y="4757855"/>
            <a:ext cx="1013029" cy="38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lt Başlık 2">
            <a:extLst>
              <a:ext uri="{FF2B5EF4-FFF2-40B4-BE49-F238E27FC236}">
                <a16:creationId xmlns:a16="http://schemas.microsoft.com/office/drawing/2014/main" id="{5D8D5843-8C2B-4631-BB3F-FD3B10B70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024" y="648029"/>
            <a:ext cx="4714736" cy="784800"/>
          </a:xfrm>
        </p:spPr>
        <p:txBody>
          <a:bodyPr/>
          <a:lstStyle/>
          <a:p>
            <a:pPr algn="l"/>
            <a:r>
              <a:rPr lang="tr-TR" sz="2400" dirty="0"/>
              <a:t>Alternatifler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6ED9482C-A3B0-467B-BC39-A34F763C15AF}"/>
              </a:ext>
            </a:extLst>
          </p:cNvPr>
          <p:cNvSpPr/>
          <p:nvPr/>
        </p:nvSpPr>
        <p:spPr>
          <a:xfrm>
            <a:off x="2270760" y="2768015"/>
            <a:ext cx="1907299" cy="253916"/>
          </a:xfrm>
          <a:prstGeom prst="rect">
            <a:avLst/>
          </a:prstGeom>
          <a:solidFill>
            <a:srgbClr val="FF0000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tr-TR" sz="1050" dirty="0" err="1">
                <a:solidFill>
                  <a:srgbClr val="FFFFFF"/>
                </a:solidFill>
              </a:rPr>
              <a:t>Alteratif</a:t>
            </a:r>
            <a:r>
              <a:rPr lang="tr-TR" sz="1050" dirty="0">
                <a:solidFill>
                  <a:srgbClr val="FFFFFF"/>
                </a:solidFill>
              </a:rPr>
              <a:t>  ürünler eklendi. !!!</a:t>
            </a:r>
          </a:p>
        </p:txBody>
      </p:sp>
    </p:spTree>
    <p:extLst>
      <p:ext uri="{BB962C8B-B14F-4D97-AF65-F5344CB8AC3E}">
        <p14:creationId xmlns:p14="http://schemas.microsoft.com/office/powerpoint/2010/main" val="3097495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112B27-EF7B-441B-8DB7-BFDDB092A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6117"/>
            <a:ext cx="9144000" cy="929267"/>
          </a:xfrm>
        </p:spPr>
        <p:txBody>
          <a:bodyPr/>
          <a:lstStyle/>
          <a:p>
            <a:r>
              <a:rPr lang="tr-TR" sz="6000" dirty="0"/>
              <a:t>STOK  TANIMLARI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199FC58-CBE0-4B4C-A6AA-78B6BCD95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467" y="1003819"/>
            <a:ext cx="8785508" cy="784800"/>
          </a:xfrm>
        </p:spPr>
        <p:txBody>
          <a:bodyPr/>
          <a:lstStyle/>
          <a:p>
            <a:pPr algn="just"/>
            <a:r>
              <a:rPr lang="tr-TR" sz="2400" dirty="0"/>
              <a:t>Aşağıda görüldüğü gibi </a:t>
            </a:r>
            <a:r>
              <a:rPr lang="tr-TR" sz="2400" dirty="0">
                <a:solidFill>
                  <a:srgbClr val="FF0000"/>
                </a:solidFill>
              </a:rPr>
              <a:t>Beden Tanımları </a:t>
            </a:r>
            <a:r>
              <a:rPr lang="tr-TR" sz="2400" dirty="0"/>
              <a:t>penceresinden </a:t>
            </a:r>
            <a:r>
              <a:rPr lang="tr-T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RAM</a:t>
            </a:r>
            <a:r>
              <a:rPr lang="tr-TR" sz="2400" dirty="0"/>
              <a:t>  </a:t>
            </a:r>
            <a:r>
              <a:rPr lang="tr-TR" sz="2400" dirty="0">
                <a:solidFill>
                  <a:srgbClr val="FFFF00"/>
                </a:solidFill>
              </a:rPr>
              <a:t>8 GB</a:t>
            </a:r>
            <a:r>
              <a:rPr lang="tr-TR" sz="2400" dirty="0"/>
              <a:t>, </a:t>
            </a:r>
            <a:r>
              <a:rPr lang="tr-TR" sz="2400" dirty="0">
                <a:solidFill>
                  <a:srgbClr val="FFFF00"/>
                </a:solidFill>
              </a:rPr>
              <a:t>16 GB</a:t>
            </a:r>
            <a:r>
              <a:rPr lang="tr-TR" sz="2400" dirty="0"/>
              <a:t>,</a:t>
            </a:r>
            <a:r>
              <a:rPr lang="tr-TR" sz="2400" dirty="0">
                <a:solidFill>
                  <a:srgbClr val="FFFF00"/>
                </a:solidFill>
              </a:rPr>
              <a:t>32 GB </a:t>
            </a:r>
            <a:r>
              <a:rPr lang="tr-TR" sz="2400" dirty="0"/>
              <a:t>ekliyoruz.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F635899-66CF-4696-B852-C7966E065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1026" name="Picture 2" descr="İlgili resim">
            <a:extLst>
              <a:ext uri="{FF2B5EF4-FFF2-40B4-BE49-F238E27FC236}">
                <a16:creationId xmlns:a16="http://schemas.microsoft.com/office/drawing/2014/main" id="{605CA069-4330-4AE9-9A2D-EB64A2100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59" b="95221" l="5162" r="96903">
                        <a14:foregroundMark x1="92625" y1="65809" x2="96903" y2="84191"/>
                        <a14:foregroundMark x1="92920" y1="40441" x2="92035" y2="57353"/>
                        <a14:foregroundMark x1="92920" y1="26838" x2="94100" y2="40074"/>
                        <a14:foregroundMark x1="89823" y1="16912" x2="80678" y2="22059"/>
                        <a14:foregroundMark x1="74484" y1="22059" x2="65634" y2="21691"/>
                        <a14:foregroundMark x1="62389" y1="20588" x2="54867" y2="23529"/>
                        <a14:foregroundMark x1="50885" y1="18015" x2="43805" y2="22426"/>
                        <a14:foregroundMark x1="36726" y1="18750" x2="27139" y2="26103"/>
                        <a14:foregroundMark x1="28024" y1="17279" x2="12242" y2="23529"/>
                        <a14:foregroundMark x1="10177" y1="16544" x2="11504" y2="30882"/>
                        <a14:foregroundMark x1="8850" y1="37500" x2="11062" y2="59926"/>
                        <a14:foregroundMark x1="13127" y1="69853" x2="26401" y2="75735"/>
                        <a14:foregroundMark x1="33481" y1="75000" x2="38938" y2="69485"/>
                        <a14:foregroundMark x1="51770" y1="73529" x2="56195" y2="60294"/>
                        <a14:foregroundMark x1="63274" y1="85294" x2="65929" y2="76838"/>
                        <a14:foregroundMark x1="64454" y1="93015" x2="70206" y2="79044"/>
                        <a14:foregroundMark x1="66962" y1="92647" x2="93510" y2="92279"/>
                        <a14:foregroundMark x1="6932" y1="45588" x2="8702" y2="72059"/>
                        <a14:foregroundMark x1="12094" y1="65809" x2="17404" y2="89706"/>
                        <a14:foregroundMark x1="24041" y1="74265" x2="24041" y2="74265"/>
                        <a14:foregroundMark x1="25221" y1="75735" x2="28171" y2="80515"/>
                        <a14:foregroundMark x1="5162" y1="17647" x2="10472" y2="22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8" t="7550" r="3033" b="3210"/>
          <a:stretch/>
        </p:blipFill>
        <p:spPr bwMode="auto">
          <a:xfrm>
            <a:off x="8130971" y="4757855"/>
            <a:ext cx="1013029" cy="38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 6">
            <a:extLst>
              <a:ext uri="{FF2B5EF4-FFF2-40B4-BE49-F238E27FC236}">
                <a16:creationId xmlns:a16="http://schemas.microsoft.com/office/drawing/2014/main" id="{9A4EF01E-C898-497C-90B5-ADF07B7D5F58}"/>
              </a:ext>
            </a:extLst>
          </p:cNvPr>
          <p:cNvGrpSpPr/>
          <p:nvPr/>
        </p:nvGrpSpPr>
        <p:grpSpPr>
          <a:xfrm>
            <a:off x="3246392" y="1905611"/>
            <a:ext cx="3814808" cy="2927363"/>
            <a:chOff x="3093991" y="1486380"/>
            <a:chExt cx="4018009" cy="3501003"/>
          </a:xfrm>
        </p:grpSpPr>
        <p:pic>
          <p:nvPicPr>
            <p:cNvPr id="6" name="Resim 5">
              <a:extLst>
                <a:ext uri="{FF2B5EF4-FFF2-40B4-BE49-F238E27FC236}">
                  <a16:creationId xmlns:a16="http://schemas.microsoft.com/office/drawing/2014/main" id="{3F95053B-148E-4CDA-B34C-AD4520C26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3991" y="1486380"/>
              <a:ext cx="4018009" cy="3501003"/>
            </a:xfrm>
            <a:prstGeom prst="rect">
              <a:avLst/>
            </a:prstGeom>
          </p:spPr>
        </p:pic>
        <p:sp>
          <p:nvSpPr>
            <p:cNvPr id="13" name="Dikdörtgen 12">
              <a:extLst>
                <a:ext uri="{FF2B5EF4-FFF2-40B4-BE49-F238E27FC236}">
                  <a16:creationId xmlns:a16="http://schemas.microsoft.com/office/drawing/2014/main" id="{D471470F-39AD-459B-87D2-0B5FCA3E36CD}"/>
                </a:ext>
              </a:extLst>
            </p:cNvPr>
            <p:cNvSpPr/>
            <p:nvPr/>
          </p:nvSpPr>
          <p:spPr>
            <a:xfrm>
              <a:off x="4713514" y="2876076"/>
              <a:ext cx="782411" cy="92059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6" name="Dikdörtgen 15">
              <a:extLst>
                <a:ext uri="{FF2B5EF4-FFF2-40B4-BE49-F238E27FC236}">
                  <a16:creationId xmlns:a16="http://schemas.microsoft.com/office/drawing/2014/main" id="{E0B341B8-B127-40B3-9E10-75E651470FC5}"/>
                </a:ext>
              </a:extLst>
            </p:cNvPr>
            <p:cNvSpPr/>
            <p:nvPr/>
          </p:nvSpPr>
          <p:spPr>
            <a:xfrm>
              <a:off x="6676224" y="3106223"/>
              <a:ext cx="254825" cy="92059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Dikdörtgen 11">
              <a:extLst>
                <a:ext uri="{FF2B5EF4-FFF2-40B4-BE49-F238E27FC236}">
                  <a16:creationId xmlns:a16="http://schemas.microsoft.com/office/drawing/2014/main" id="{C7C470B1-5AF0-43B4-AA90-64B33804AAEB}"/>
                </a:ext>
              </a:extLst>
            </p:cNvPr>
            <p:cNvSpPr/>
            <p:nvPr/>
          </p:nvSpPr>
          <p:spPr>
            <a:xfrm>
              <a:off x="4713514" y="2991149"/>
              <a:ext cx="782411" cy="92059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Dikdörtgen 16">
              <a:extLst>
                <a:ext uri="{FF2B5EF4-FFF2-40B4-BE49-F238E27FC236}">
                  <a16:creationId xmlns:a16="http://schemas.microsoft.com/office/drawing/2014/main" id="{853DA9F0-8774-4D25-8381-8EE0BEF19F9A}"/>
                </a:ext>
              </a:extLst>
            </p:cNvPr>
            <p:cNvSpPr/>
            <p:nvPr/>
          </p:nvSpPr>
          <p:spPr>
            <a:xfrm>
              <a:off x="4713514" y="3106223"/>
              <a:ext cx="782411" cy="92059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21288410-88DD-4571-83FB-D399D1B4CA86}"/>
                </a:ext>
              </a:extLst>
            </p:cNvPr>
            <p:cNvSpPr/>
            <p:nvPr/>
          </p:nvSpPr>
          <p:spPr>
            <a:xfrm>
              <a:off x="5549542" y="2875590"/>
              <a:ext cx="610783" cy="92059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Dikdörtgen 22">
              <a:extLst>
                <a:ext uri="{FF2B5EF4-FFF2-40B4-BE49-F238E27FC236}">
                  <a16:creationId xmlns:a16="http://schemas.microsoft.com/office/drawing/2014/main" id="{FAE56807-82F3-41DE-9EA7-98855C7D882B}"/>
                </a:ext>
              </a:extLst>
            </p:cNvPr>
            <p:cNvSpPr/>
            <p:nvPr/>
          </p:nvSpPr>
          <p:spPr>
            <a:xfrm>
              <a:off x="5549542" y="2991148"/>
              <a:ext cx="610783" cy="92059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4" name="Dikdörtgen 23">
              <a:extLst>
                <a:ext uri="{FF2B5EF4-FFF2-40B4-BE49-F238E27FC236}">
                  <a16:creationId xmlns:a16="http://schemas.microsoft.com/office/drawing/2014/main" id="{2A8E4197-16DA-46A8-9035-B2AEB8D17B54}"/>
                </a:ext>
              </a:extLst>
            </p:cNvPr>
            <p:cNvSpPr/>
            <p:nvPr/>
          </p:nvSpPr>
          <p:spPr>
            <a:xfrm>
              <a:off x="5549542" y="3091409"/>
              <a:ext cx="610783" cy="92059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5" name="Dikdörtgen 24">
              <a:extLst>
                <a:ext uri="{FF2B5EF4-FFF2-40B4-BE49-F238E27FC236}">
                  <a16:creationId xmlns:a16="http://schemas.microsoft.com/office/drawing/2014/main" id="{3EC2F66D-4342-4928-8935-F79AECAA7D2F}"/>
                </a:ext>
              </a:extLst>
            </p:cNvPr>
            <p:cNvSpPr/>
            <p:nvPr/>
          </p:nvSpPr>
          <p:spPr>
            <a:xfrm>
              <a:off x="6676225" y="2875589"/>
              <a:ext cx="254825" cy="92059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6" name="Dikdörtgen 25">
              <a:extLst>
                <a:ext uri="{FF2B5EF4-FFF2-40B4-BE49-F238E27FC236}">
                  <a16:creationId xmlns:a16="http://schemas.microsoft.com/office/drawing/2014/main" id="{934C29A5-F7DC-470D-8219-B6F255925EDD}"/>
                </a:ext>
              </a:extLst>
            </p:cNvPr>
            <p:cNvSpPr/>
            <p:nvPr/>
          </p:nvSpPr>
          <p:spPr>
            <a:xfrm>
              <a:off x="6676224" y="2990665"/>
              <a:ext cx="254825" cy="92059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74993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112B27-EF7B-441B-8DB7-BFDDB092A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6117"/>
            <a:ext cx="9144000" cy="929267"/>
          </a:xfrm>
        </p:spPr>
        <p:txBody>
          <a:bodyPr/>
          <a:lstStyle/>
          <a:p>
            <a:r>
              <a:rPr lang="tr-TR" sz="6000" dirty="0"/>
              <a:t>STOK  TANIMLARI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199FC58-CBE0-4B4C-A6AA-78B6BCD95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025" y="1003819"/>
            <a:ext cx="8697950" cy="784800"/>
          </a:xfrm>
        </p:spPr>
        <p:txBody>
          <a:bodyPr/>
          <a:lstStyle/>
          <a:p>
            <a:pPr algn="l"/>
            <a:r>
              <a:rPr lang="tr-TR" sz="2400" dirty="0"/>
              <a:t>Aşağıda görüldüğü gibi marka ve modelleri ekliyoruz.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F635899-66CF-4696-B852-C7966E065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1026" name="Picture 2" descr="İlgili resim">
            <a:extLst>
              <a:ext uri="{FF2B5EF4-FFF2-40B4-BE49-F238E27FC236}">
                <a16:creationId xmlns:a16="http://schemas.microsoft.com/office/drawing/2014/main" id="{605CA069-4330-4AE9-9A2D-EB64A2100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59" b="95221" l="5162" r="96903">
                        <a14:foregroundMark x1="92625" y1="65809" x2="96903" y2="84191"/>
                        <a14:foregroundMark x1="92920" y1="40441" x2="92035" y2="57353"/>
                        <a14:foregroundMark x1="92920" y1="26838" x2="94100" y2="40074"/>
                        <a14:foregroundMark x1="89823" y1="16912" x2="80678" y2="22059"/>
                        <a14:foregroundMark x1="74484" y1="22059" x2="65634" y2="21691"/>
                        <a14:foregroundMark x1="62389" y1="20588" x2="54867" y2="23529"/>
                        <a14:foregroundMark x1="50885" y1="18015" x2="43805" y2="22426"/>
                        <a14:foregroundMark x1="36726" y1="18750" x2="27139" y2="26103"/>
                        <a14:foregroundMark x1="28024" y1="17279" x2="12242" y2="23529"/>
                        <a14:foregroundMark x1="10177" y1="16544" x2="11504" y2="30882"/>
                        <a14:foregroundMark x1="8850" y1="37500" x2="11062" y2="59926"/>
                        <a14:foregroundMark x1="13127" y1="69853" x2="26401" y2="75735"/>
                        <a14:foregroundMark x1="33481" y1="75000" x2="38938" y2="69485"/>
                        <a14:foregroundMark x1="51770" y1="73529" x2="56195" y2="60294"/>
                        <a14:foregroundMark x1="63274" y1="85294" x2="65929" y2="76838"/>
                        <a14:foregroundMark x1="64454" y1="93015" x2="70206" y2="79044"/>
                        <a14:foregroundMark x1="66962" y1="92647" x2="93510" y2="92279"/>
                        <a14:foregroundMark x1="6932" y1="45588" x2="8702" y2="72059"/>
                        <a14:foregroundMark x1="12094" y1="65809" x2="17404" y2="89706"/>
                        <a14:foregroundMark x1="24041" y1="74265" x2="24041" y2="74265"/>
                        <a14:foregroundMark x1="25221" y1="75735" x2="28171" y2="80515"/>
                        <a14:foregroundMark x1="5162" y1="17647" x2="10472" y2="22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8" t="7550" r="3033" b="3210"/>
          <a:stretch/>
        </p:blipFill>
        <p:spPr bwMode="auto">
          <a:xfrm>
            <a:off x="8130971" y="4757855"/>
            <a:ext cx="1013029" cy="38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 6">
            <a:extLst>
              <a:ext uri="{FF2B5EF4-FFF2-40B4-BE49-F238E27FC236}">
                <a16:creationId xmlns:a16="http://schemas.microsoft.com/office/drawing/2014/main" id="{78204924-D051-483A-8095-E689D72F72F5}"/>
              </a:ext>
            </a:extLst>
          </p:cNvPr>
          <p:cNvGrpSpPr/>
          <p:nvPr/>
        </p:nvGrpSpPr>
        <p:grpSpPr>
          <a:xfrm>
            <a:off x="3057297" y="1504951"/>
            <a:ext cx="3308108" cy="3384550"/>
            <a:chOff x="3057297" y="1501998"/>
            <a:chExt cx="3308108" cy="3403600"/>
          </a:xfrm>
        </p:grpSpPr>
        <p:pic>
          <p:nvPicPr>
            <p:cNvPr id="6" name="Resim 5">
              <a:extLst>
                <a:ext uri="{FF2B5EF4-FFF2-40B4-BE49-F238E27FC236}">
                  <a16:creationId xmlns:a16="http://schemas.microsoft.com/office/drawing/2014/main" id="{05108BA4-AAA0-474B-AEB8-F14ABDF3F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7297" y="1501998"/>
              <a:ext cx="3308108" cy="3403600"/>
            </a:xfrm>
            <a:prstGeom prst="rect">
              <a:avLst/>
            </a:prstGeom>
          </p:spPr>
        </p:pic>
        <p:sp>
          <p:nvSpPr>
            <p:cNvPr id="11" name="Dikdörtgen 10">
              <a:extLst>
                <a:ext uri="{FF2B5EF4-FFF2-40B4-BE49-F238E27FC236}">
                  <a16:creationId xmlns:a16="http://schemas.microsoft.com/office/drawing/2014/main" id="{EB296CBD-4145-4542-A573-C05A78B4DD25}"/>
                </a:ext>
              </a:extLst>
            </p:cNvPr>
            <p:cNvSpPr/>
            <p:nvPr/>
          </p:nvSpPr>
          <p:spPr>
            <a:xfrm>
              <a:off x="3208302" y="2752921"/>
              <a:ext cx="1011045" cy="126380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Dikdörtgen 11">
              <a:extLst>
                <a:ext uri="{FF2B5EF4-FFF2-40B4-BE49-F238E27FC236}">
                  <a16:creationId xmlns:a16="http://schemas.microsoft.com/office/drawing/2014/main" id="{C3E81239-5872-4D61-990D-4F0FFE3EE18F}"/>
                </a:ext>
              </a:extLst>
            </p:cNvPr>
            <p:cNvSpPr/>
            <p:nvPr/>
          </p:nvSpPr>
          <p:spPr>
            <a:xfrm>
              <a:off x="3243148" y="3070729"/>
              <a:ext cx="1011045" cy="133069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Dikdörtgen 16">
              <a:extLst>
                <a:ext uri="{FF2B5EF4-FFF2-40B4-BE49-F238E27FC236}">
                  <a16:creationId xmlns:a16="http://schemas.microsoft.com/office/drawing/2014/main" id="{131B52A5-1111-4FF4-8E3A-01826D2B3A60}"/>
                </a:ext>
              </a:extLst>
            </p:cNvPr>
            <p:cNvSpPr/>
            <p:nvPr/>
          </p:nvSpPr>
          <p:spPr>
            <a:xfrm>
              <a:off x="4846350" y="2759610"/>
              <a:ext cx="1224249" cy="95476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F492412B-F8E9-4D0B-A89F-9E7C57F5E3DB}"/>
                </a:ext>
              </a:extLst>
            </p:cNvPr>
            <p:cNvSpPr/>
            <p:nvPr/>
          </p:nvSpPr>
          <p:spPr>
            <a:xfrm>
              <a:off x="4846351" y="2855085"/>
              <a:ext cx="1224248" cy="126381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744715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F635899-66CF-4696-B852-C7966E065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1026" name="Picture 2" descr="İlgili resim">
            <a:extLst>
              <a:ext uri="{FF2B5EF4-FFF2-40B4-BE49-F238E27FC236}">
                <a16:creationId xmlns:a16="http://schemas.microsoft.com/office/drawing/2014/main" id="{605CA069-4330-4AE9-9A2D-EB64A2100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59" b="95221" l="5162" r="96903">
                        <a14:foregroundMark x1="92625" y1="65809" x2="96903" y2="84191"/>
                        <a14:foregroundMark x1="92920" y1="40441" x2="92035" y2="57353"/>
                        <a14:foregroundMark x1="92920" y1="26838" x2="94100" y2="40074"/>
                        <a14:foregroundMark x1="89823" y1="16912" x2="80678" y2="22059"/>
                        <a14:foregroundMark x1="74484" y1="22059" x2="65634" y2="21691"/>
                        <a14:foregroundMark x1="62389" y1="20588" x2="54867" y2="23529"/>
                        <a14:foregroundMark x1="50885" y1="18015" x2="43805" y2="22426"/>
                        <a14:foregroundMark x1="36726" y1="18750" x2="27139" y2="26103"/>
                        <a14:foregroundMark x1="28024" y1="17279" x2="12242" y2="23529"/>
                        <a14:foregroundMark x1="10177" y1="16544" x2="11504" y2="30882"/>
                        <a14:foregroundMark x1="8850" y1="37500" x2="11062" y2="59926"/>
                        <a14:foregroundMark x1="13127" y1="69853" x2="26401" y2="75735"/>
                        <a14:foregroundMark x1="33481" y1="75000" x2="38938" y2="69485"/>
                        <a14:foregroundMark x1="51770" y1="73529" x2="56195" y2="60294"/>
                        <a14:foregroundMark x1="63274" y1="85294" x2="65929" y2="76838"/>
                        <a14:foregroundMark x1="64454" y1="93015" x2="70206" y2="79044"/>
                        <a14:foregroundMark x1="66962" y1="92647" x2="93510" y2="92279"/>
                        <a14:foregroundMark x1="6932" y1="45588" x2="8702" y2="72059"/>
                        <a14:foregroundMark x1="12094" y1="65809" x2="17404" y2="89706"/>
                        <a14:foregroundMark x1="24041" y1="74265" x2="24041" y2="74265"/>
                        <a14:foregroundMark x1="25221" y1="75735" x2="28171" y2="80515"/>
                        <a14:foregroundMark x1="5162" y1="17647" x2="10472" y2="22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8" t="7550" r="3033" b="3210"/>
          <a:stretch/>
        </p:blipFill>
        <p:spPr bwMode="auto">
          <a:xfrm>
            <a:off x="8130971" y="4757855"/>
            <a:ext cx="1013029" cy="38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lt Başlık 7">
            <a:extLst>
              <a:ext uri="{FF2B5EF4-FFF2-40B4-BE49-F238E27FC236}">
                <a16:creationId xmlns:a16="http://schemas.microsoft.com/office/drawing/2014/main" id="{4AC554DF-9BBA-4392-B223-C5D468C386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Başlık 9">
            <a:extLst>
              <a:ext uri="{FF2B5EF4-FFF2-40B4-BE49-F238E27FC236}">
                <a16:creationId xmlns:a16="http://schemas.microsoft.com/office/drawing/2014/main" id="{A5A84179-903D-4B86-8043-AB67DFE97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graphicFrame>
        <p:nvGraphicFramePr>
          <p:cNvPr id="21" name="Diyagram 20">
            <a:extLst>
              <a:ext uri="{FF2B5EF4-FFF2-40B4-BE49-F238E27FC236}">
                <a16:creationId xmlns:a16="http://schemas.microsoft.com/office/drawing/2014/main" id="{3BA69A9D-BE24-4301-BFEA-309B29A17A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2497281"/>
              </p:ext>
            </p:extLst>
          </p:nvPr>
        </p:nvGraphicFramePr>
        <p:xfrm>
          <a:off x="1956662" y="1312487"/>
          <a:ext cx="4224782" cy="2617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3831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112B27-EF7B-441B-8DB7-BFDDB092A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6117"/>
            <a:ext cx="9144000" cy="929267"/>
          </a:xfrm>
        </p:spPr>
        <p:txBody>
          <a:bodyPr/>
          <a:lstStyle/>
          <a:p>
            <a:r>
              <a:rPr lang="tr-TR" sz="6000" dirty="0"/>
              <a:t>STOK  TANIMLARI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199FC58-CBE0-4B4C-A6AA-78B6BCD95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025" y="1003819"/>
            <a:ext cx="8697950" cy="784800"/>
          </a:xfrm>
        </p:spPr>
        <p:txBody>
          <a:bodyPr/>
          <a:lstStyle/>
          <a:p>
            <a:pPr algn="l"/>
            <a:r>
              <a:rPr lang="tr-TR" sz="2400" dirty="0"/>
              <a:t>Aşağıda görüldüğü gibi </a:t>
            </a:r>
            <a:r>
              <a:rPr lang="tr-TR" sz="2400" dirty="0">
                <a:solidFill>
                  <a:srgbClr val="FF0000"/>
                </a:solidFill>
              </a:rPr>
              <a:t>Renk Tanımları </a:t>
            </a:r>
            <a:r>
              <a:rPr lang="tr-TR" sz="2400" dirty="0"/>
              <a:t>penceresinden </a:t>
            </a:r>
            <a:r>
              <a:rPr lang="tr-T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PC RAM</a:t>
            </a:r>
            <a:r>
              <a:rPr lang="tr-TR" sz="2400" dirty="0"/>
              <a:t>, </a:t>
            </a:r>
            <a:r>
              <a:rPr lang="tr-T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NOEBOOK RAM  </a:t>
            </a:r>
            <a:r>
              <a:rPr lang="tr-TR" sz="2400" dirty="0"/>
              <a:t>ekliyoruz.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F635899-66CF-4696-B852-C7966E065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1026" name="Picture 2" descr="İlgili resim">
            <a:extLst>
              <a:ext uri="{FF2B5EF4-FFF2-40B4-BE49-F238E27FC236}">
                <a16:creationId xmlns:a16="http://schemas.microsoft.com/office/drawing/2014/main" id="{605CA069-4330-4AE9-9A2D-EB64A2100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59" b="95221" l="5162" r="96903">
                        <a14:foregroundMark x1="92625" y1="65809" x2="96903" y2="84191"/>
                        <a14:foregroundMark x1="92920" y1="40441" x2="92035" y2="57353"/>
                        <a14:foregroundMark x1="92920" y1="26838" x2="94100" y2="40074"/>
                        <a14:foregroundMark x1="89823" y1="16912" x2="80678" y2="22059"/>
                        <a14:foregroundMark x1="74484" y1="22059" x2="65634" y2="21691"/>
                        <a14:foregroundMark x1="62389" y1="20588" x2="54867" y2="23529"/>
                        <a14:foregroundMark x1="50885" y1="18015" x2="43805" y2="22426"/>
                        <a14:foregroundMark x1="36726" y1="18750" x2="27139" y2="26103"/>
                        <a14:foregroundMark x1="28024" y1="17279" x2="12242" y2="23529"/>
                        <a14:foregroundMark x1="10177" y1="16544" x2="11504" y2="30882"/>
                        <a14:foregroundMark x1="8850" y1="37500" x2="11062" y2="59926"/>
                        <a14:foregroundMark x1="13127" y1="69853" x2="26401" y2="75735"/>
                        <a14:foregroundMark x1="33481" y1="75000" x2="38938" y2="69485"/>
                        <a14:foregroundMark x1="51770" y1="73529" x2="56195" y2="60294"/>
                        <a14:foregroundMark x1="63274" y1="85294" x2="65929" y2="76838"/>
                        <a14:foregroundMark x1="64454" y1="93015" x2="70206" y2="79044"/>
                        <a14:foregroundMark x1="66962" y1="92647" x2="93510" y2="92279"/>
                        <a14:foregroundMark x1="6932" y1="45588" x2="8702" y2="72059"/>
                        <a14:foregroundMark x1="12094" y1="65809" x2="17404" y2="89706"/>
                        <a14:foregroundMark x1="24041" y1="74265" x2="24041" y2="74265"/>
                        <a14:foregroundMark x1="25221" y1="75735" x2="28171" y2="80515"/>
                        <a14:foregroundMark x1="5162" y1="17647" x2="10472" y2="22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8" t="7550" r="3033" b="3210"/>
          <a:stretch/>
        </p:blipFill>
        <p:spPr bwMode="auto">
          <a:xfrm>
            <a:off x="8130971" y="4757855"/>
            <a:ext cx="1013029" cy="38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 7">
            <a:extLst>
              <a:ext uri="{FF2B5EF4-FFF2-40B4-BE49-F238E27FC236}">
                <a16:creationId xmlns:a16="http://schemas.microsoft.com/office/drawing/2014/main" id="{6EF3FB36-C923-4242-91D6-DB68996AD468}"/>
              </a:ext>
            </a:extLst>
          </p:cNvPr>
          <p:cNvGrpSpPr/>
          <p:nvPr/>
        </p:nvGrpSpPr>
        <p:grpSpPr>
          <a:xfrm>
            <a:off x="2995827" y="1933085"/>
            <a:ext cx="3345706" cy="2899889"/>
            <a:chOff x="2995827" y="1501057"/>
            <a:chExt cx="3492834" cy="3331918"/>
          </a:xfrm>
        </p:grpSpPr>
        <p:pic>
          <p:nvPicPr>
            <p:cNvPr id="5" name="Resim 4">
              <a:extLst>
                <a:ext uri="{FF2B5EF4-FFF2-40B4-BE49-F238E27FC236}">
                  <a16:creationId xmlns:a16="http://schemas.microsoft.com/office/drawing/2014/main" id="{712F2EC2-3BF8-4710-9AFF-A2A537AD0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5827" y="1501057"/>
              <a:ext cx="3492834" cy="3331918"/>
            </a:xfrm>
            <a:prstGeom prst="rect">
              <a:avLst/>
            </a:prstGeom>
          </p:spPr>
        </p:pic>
        <p:sp>
          <p:nvSpPr>
            <p:cNvPr id="13" name="Dikdörtgen 12">
              <a:extLst>
                <a:ext uri="{FF2B5EF4-FFF2-40B4-BE49-F238E27FC236}">
                  <a16:creationId xmlns:a16="http://schemas.microsoft.com/office/drawing/2014/main" id="{D471470F-39AD-459B-87D2-0B5FCA3E36CD}"/>
                </a:ext>
              </a:extLst>
            </p:cNvPr>
            <p:cNvSpPr/>
            <p:nvPr/>
          </p:nvSpPr>
          <p:spPr>
            <a:xfrm>
              <a:off x="4713514" y="3354882"/>
              <a:ext cx="965330" cy="92059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Dikdörtgen 13">
              <a:extLst>
                <a:ext uri="{FF2B5EF4-FFF2-40B4-BE49-F238E27FC236}">
                  <a16:creationId xmlns:a16="http://schemas.microsoft.com/office/drawing/2014/main" id="{EBB8DA85-19EF-42D1-BF93-D52E9B4DD8F7}"/>
                </a:ext>
              </a:extLst>
            </p:cNvPr>
            <p:cNvSpPr/>
            <p:nvPr/>
          </p:nvSpPr>
          <p:spPr>
            <a:xfrm>
              <a:off x="4713514" y="3481263"/>
              <a:ext cx="965330" cy="92059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5" name="Dikdörtgen 14">
              <a:extLst>
                <a:ext uri="{FF2B5EF4-FFF2-40B4-BE49-F238E27FC236}">
                  <a16:creationId xmlns:a16="http://schemas.microsoft.com/office/drawing/2014/main" id="{598FBB49-CD15-4D40-9482-BCABDB181047}"/>
                </a:ext>
              </a:extLst>
            </p:cNvPr>
            <p:cNvSpPr/>
            <p:nvPr/>
          </p:nvSpPr>
          <p:spPr>
            <a:xfrm>
              <a:off x="5734598" y="3354882"/>
              <a:ext cx="610783" cy="126381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6" name="Dikdörtgen 15">
              <a:extLst>
                <a:ext uri="{FF2B5EF4-FFF2-40B4-BE49-F238E27FC236}">
                  <a16:creationId xmlns:a16="http://schemas.microsoft.com/office/drawing/2014/main" id="{E0B341B8-B127-40B3-9E10-75E651470FC5}"/>
                </a:ext>
              </a:extLst>
            </p:cNvPr>
            <p:cNvSpPr/>
            <p:nvPr/>
          </p:nvSpPr>
          <p:spPr>
            <a:xfrm>
              <a:off x="5734599" y="3491345"/>
              <a:ext cx="610783" cy="92059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171752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112B27-EF7B-441B-8DB7-BFDDB092A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6117"/>
            <a:ext cx="9144000" cy="929267"/>
          </a:xfrm>
        </p:spPr>
        <p:txBody>
          <a:bodyPr/>
          <a:lstStyle/>
          <a:p>
            <a:r>
              <a:rPr lang="tr-TR" sz="6000" dirty="0"/>
              <a:t>STOK  TANIMLARI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199FC58-CBE0-4B4C-A6AA-78B6BCD95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467" y="1003819"/>
            <a:ext cx="8785508" cy="784800"/>
          </a:xfrm>
        </p:spPr>
        <p:txBody>
          <a:bodyPr/>
          <a:lstStyle/>
          <a:p>
            <a:pPr algn="just"/>
            <a:r>
              <a:rPr lang="tr-TR" sz="2400" dirty="0"/>
              <a:t>Aşağıda görüldüğü gibi </a:t>
            </a:r>
            <a:r>
              <a:rPr lang="tr-TR" sz="2400" dirty="0">
                <a:solidFill>
                  <a:srgbClr val="FF0000"/>
                </a:solidFill>
              </a:rPr>
              <a:t>Beden Tanımları </a:t>
            </a:r>
            <a:r>
              <a:rPr lang="tr-TR" sz="2400" dirty="0"/>
              <a:t>penceresinden </a:t>
            </a:r>
            <a:r>
              <a:rPr lang="tr-T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RAM</a:t>
            </a:r>
            <a:r>
              <a:rPr lang="tr-TR" sz="2400" dirty="0"/>
              <a:t>  </a:t>
            </a:r>
            <a:r>
              <a:rPr lang="tr-TR" sz="2400" dirty="0">
                <a:solidFill>
                  <a:srgbClr val="FFFF00"/>
                </a:solidFill>
              </a:rPr>
              <a:t>8 GB</a:t>
            </a:r>
            <a:r>
              <a:rPr lang="tr-TR" sz="2400" dirty="0"/>
              <a:t>, </a:t>
            </a:r>
            <a:r>
              <a:rPr lang="tr-TR" sz="2400" dirty="0">
                <a:solidFill>
                  <a:srgbClr val="FFFF00"/>
                </a:solidFill>
              </a:rPr>
              <a:t>16 GB</a:t>
            </a:r>
            <a:r>
              <a:rPr lang="tr-TR" sz="2400" dirty="0"/>
              <a:t>,</a:t>
            </a:r>
            <a:r>
              <a:rPr lang="tr-TR" sz="2400" dirty="0">
                <a:solidFill>
                  <a:srgbClr val="FFFF00"/>
                </a:solidFill>
              </a:rPr>
              <a:t>32 GB </a:t>
            </a:r>
            <a:r>
              <a:rPr lang="tr-TR" sz="2400" dirty="0"/>
              <a:t>ekliyoruz.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F635899-66CF-4696-B852-C7966E065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1026" name="Picture 2" descr="İlgili resim">
            <a:extLst>
              <a:ext uri="{FF2B5EF4-FFF2-40B4-BE49-F238E27FC236}">
                <a16:creationId xmlns:a16="http://schemas.microsoft.com/office/drawing/2014/main" id="{605CA069-4330-4AE9-9A2D-EB64A2100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59" b="95221" l="5162" r="96903">
                        <a14:foregroundMark x1="92625" y1="65809" x2="96903" y2="84191"/>
                        <a14:foregroundMark x1="92920" y1="40441" x2="92035" y2="57353"/>
                        <a14:foregroundMark x1="92920" y1="26838" x2="94100" y2="40074"/>
                        <a14:foregroundMark x1="89823" y1="16912" x2="80678" y2="22059"/>
                        <a14:foregroundMark x1="74484" y1="22059" x2="65634" y2="21691"/>
                        <a14:foregroundMark x1="62389" y1="20588" x2="54867" y2="23529"/>
                        <a14:foregroundMark x1="50885" y1="18015" x2="43805" y2="22426"/>
                        <a14:foregroundMark x1="36726" y1="18750" x2="27139" y2="26103"/>
                        <a14:foregroundMark x1="28024" y1="17279" x2="12242" y2="23529"/>
                        <a14:foregroundMark x1="10177" y1="16544" x2="11504" y2="30882"/>
                        <a14:foregroundMark x1="8850" y1="37500" x2="11062" y2="59926"/>
                        <a14:foregroundMark x1="13127" y1="69853" x2="26401" y2="75735"/>
                        <a14:foregroundMark x1="33481" y1="75000" x2="38938" y2="69485"/>
                        <a14:foregroundMark x1="51770" y1="73529" x2="56195" y2="60294"/>
                        <a14:foregroundMark x1="63274" y1="85294" x2="65929" y2="76838"/>
                        <a14:foregroundMark x1="64454" y1="93015" x2="70206" y2="79044"/>
                        <a14:foregroundMark x1="66962" y1="92647" x2="93510" y2="92279"/>
                        <a14:foregroundMark x1="6932" y1="45588" x2="8702" y2="72059"/>
                        <a14:foregroundMark x1="12094" y1="65809" x2="17404" y2="89706"/>
                        <a14:foregroundMark x1="24041" y1="74265" x2="24041" y2="74265"/>
                        <a14:foregroundMark x1="25221" y1="75735" x2="28171" y2="80515"/>
                        <a14:foregroundMark x1="5162" y1="17647" x2="10472" y2="22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8" t="7550" r="3033" b="3210"/>
          <a:stretch/>
        </p:blipFill>
        <p:spPr bwMode="auto">
          <a:xfrm>
            <a:off x="8130971" y="4757855"/>
            <a:ext cx="1013029" cy="38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 6">
            <a:extLst>
              <a:ext uri="{FF2B5EF4-FFF2-40B4-BE49-F238E27FC236}">
                <a16:creationId xmlns:a16="http://schemas.microsoft.com/office/drawing/2014/main" id="{9A4EF01E-C898-497C-90B5-ADF07B7D5F58}"/>
              </a:ext>
            </a:extLst>
          </p:cNvPr>
          <p:cNvGrpSpPr/>
          <p:nvPr/>
        </p:nvGrpSpPr>
        <p:grpSpPr>
          <a:xfrm>
            <a:off x="3246392" y="1905611"/>
            <a:ext cx="3814808" cy="2927363"/>
            <a:chOff x="3093991" y="1486380"/>
            <a:chExt cx="4018009" cy="3501003"/>
          </a:xfrm>
        </p:grpSpPr>
        <p:pic>
          <p:nvPicPr>
            <p:cNvPr id="6" name="Resim 5">
              <a:extLst>
                <a:ext uri="{FF2B5EF4-FFF2-40B4-BE49-F238E27FC236}">
                  <a16:creationId xmlns:a16="http://schemas.microsoft.com/office/drawing/2014/main" id="{3F95053B-148E-4CDA-B34C-AD4520C26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3991" y="1486380"/>
              <a:ext cx="4018009" cy="3501003"/>
            </a:xfrm>
            <a:prstGeom prst="rect">
              <a:avLst/>
            </a:prstGeom>
          </p:spPr>
        </p:pic>
        <p:sp>
          <p:nvSpPr>
            <p:cNvPr id="13" name="Dikdörtgen 12">
              <a:extLst>
                <a:ext uri="{FF2B5EF4-FFF2-40B4-BE49-F238E27FC236}">
                  <a16:creationId xmlns:a16="http://schemas.microsoft.com/office/drawing/2014/main" id="{D471470F-39AD-459B-87D2-0B5FCA3E36CD}"/>
                </a:ext>
              </a:extLst>
            </p:cNvPr>
            <p:cNvSpPr/>
            <p:nvPr/>
          </p:nvSpPr>
          <p:spPr>
            <a:xfrm>
              <a:off x="4713514" y="2876076"/>
              <a:ext cx="782411" cy="92059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6" name="Dikdörtgen 15">
              <a:extLst>
                <a:ext uri="{FF2B5EF4-FFF2-40B4-BE49-F238E27FC236}">
                  <a16:creationId xmlns:a16="http://schemas.microsoft.com/office/drawing/2014/main" id="{E0B341B8-B127-40B3-9E10-75E651470FC5}"/>
                </a:ext>
              </a:extLst>
            </p:cNvPr>
            <p:cNvSpPr/>
            <p:nvPr/>
          </p:nvSpPr>
          <p:spPr>
            <a:xfrm>
              <a:off x="6676224" y="3106223"/>
              <a:ext cx="254825" cy="92059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Dikdörtgen 11">
              <a:extLst>
                <a:ext uri="{FF2B5EF4-FFF2-40B4-BE49-F238E27FC236}">
                  <a16:creationId xmlns:a16="http://schemas.microsoft.com/office/drawing/2014/main" id="{C7C470B1-5AF0-43B4-AA90-64B33804AAEB}"/>
                </a:ext>
              </a:extLst>
            </p:cNvPr>
            <p:cNvSpPr/>
            <p:nvPr/>
          </p:nvSpPr>
          <p:spPr>
            <a:xfrm>
              <a:off x="4713514" y="2991149"/>
              <a:ext cx="782411" cy="92059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Dikdörtgen 16">
              <a:extLst>
                <a:ext uri="{FF2B5EF4-FFF2-40B4-BE49-F238E27FC236}">
                  <a16:creationId xmlns:a16="http://schemas.microsoft.com/office/drawing/2014/main" id="{853DA9F0-8774-4D25-8381-8EE0BEF19F9A}"/>
                </a:ext>
              </a:extLst>
            </p:cNvPr>
            <p:cNvSpPr/>
            <p:nvPr/>
          </p:nvSpPr>
          <p:spPr>
            <a:xfrm>
              <a:off x="4713514" y="3106223"/>
              <a:ext cx="782411" cy="92059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21288410-88DD-4571-83FB-D399D1B4CA86}"/>
                </a:ext>
              </a:extLst>
            </p:cNvPr>
            <p:cNvSpPr/>
            <p:nvPr/>
          </p:nvSpPr>
          <p:spPr>
            <a:xfrm>
              <a:off x="5549542" y="2875590"/>
              <a:ext cx="610783" cy="92059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Dikdörtgen 22">
              <a:extLst>
                <a:ext uri="{FF2B5EF4-FFF2-40B4-BE49-F238E27FC236}">
                  <a16:creationId xmlns:a16="http://schemas.microsoft.com/office/drawing/2014/main" id="{FAE56807-82F3-41DE-9EA7-98855C7D882B}"/>
                </a:ext>
              </a:extLst>
            </p:cNvPr>
            <p:cNvSpPr/>
            <p:nvPr/>
          </p:nvSpPr>
          <p:spPr>
            <a:xfrm>
              <a:off x="5549542" y="2991148"/>
              <a:ext cx="610783" cy="92059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4" name="Dikdörtgen 23">
              <a:extLst>
                <a:ext uri="{FF2B5EF4-FFF2-40B4-BE49-F238E27FC236}">
                  <a16:creationId xmlns:a16="http://schemas.microsoft.com/office/drawing/2014/main" id="{2A8E4197-16DA-46A8-9035-B2AEB8D17B54}"/>
                </a:ext>
              </a:extLst>
            </p:cNvPr>
            <p:cNvSpPr/>
            <p:nvPr/>
          </p:nvSpPr>
          <p:spPr>
            <a:xfrm>
              <a:off x="5549542" y="3091409"/>
              <a:ext cx="610783" cy="92059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5" name="Dikdörtgen 24">
              <a:extLst>
                <a:ext uri="{FF2B5EF4-FFF2-40B4-BE49-F238E27FC236}">
                  <a16:creationId xmlns:a16="http://schemas.microsoft.com/office/drawing/2014/main" id="{3EC2F66D-4342-4928-8935-F79AECAA7D2F}"/>
                </a:ext>
              </a:extLst>
            </p:cNvPr>
            <p:cNvSpPr/>
            <p:nvPr/>
          </p:nvSpPr>
          <p:spPr>
            <a:xfrm>
              <a:off x="6676225" y="2875589"/>
              <a:ext cx="254825" cy="92059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6" name="Dikdörtgen 25">
              <a:extLst>
                <a:ext uri="{FF2B5EF4-FFF2-40B4-BE49-F238E27FC236}">
                  <a16:creationId xmlns:a16="http://schemas.microsoft.com/office/drawing/2014/main" id="{934C29A5-F7DC-470D-8219-B6F255925EDD}"/>
                </a:ext>
              </a:extLst>
            </p:cNvPr>
            <p:cNvSpPr/>
            <p:nvPr/>
          </p:nvSpPr>
          <p:spPr>
            <a:xfrm>
              <a:off x="6676224" y="2990665"/>
              <a:ext cx="254825" cy="92059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283511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9">
            <a:extLst>
              <a:ext uri="{FF2B5EF4-FFF2-40B4-BE49-F238E27FC236}">
                <a16:creationId xmlns:a16="http://schemas.microsoft.com/office/drawing/2014/main" id="{52F60FBE-BDBD-43F1-9394-8570E27CC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113" y="954754"/>
            <a:ext cx="5630297" cy="4029677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8112B27-EF7B-441B-8DB7-BFDDB092A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6117"/>
            <a:ext cx="9144000" cy="929267"/>
          </a:xfrm>
        </p:spPr>
        <p:txBody>
          <a:bodyPr/>
          <a:lstStyle/>
          <a:p>
            <a:r>
              <a:rPr lang="tr-TR" sz="6000" dirty="0"/>
              <a:t>STOK  TANIMLARI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199FC58-CBE0-4B4C-A6AA-78B6BCD95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025" y="1003819"/>
            <a:ext cx="8697950" cy="784800"/>
          </a:xfrm>
        </p:spPr>
        <p:txBody>
          <a:bodyPr/>
          <a:lstStyle/>
          <a:p>
            <a:endParaRPr lang="tr-TR" sz="24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F635899-66CF-4696-B852-C7966E065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1026" name="Picture 2" descr="İlgili resim">
            <a:extLst>
              <a:ext uri="{FF2B5EF4-FFF2-40B4-BE49-F238E27FC236}">
                <a16:creationId xmlns:a16="http://schemas.microsoft.com/office/drawing/2014/main" id="{605CA069-4330-4AE9-9A2D-EB64A2100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59" b="95221" l="5162" r="96903">
                        <a14:foregroundMark x1="92625" y1="65809" x2="96903" y2="84191"/>
                        <a14:foregroundMark x1="92920" y1="40441" x2="92035" y2="57353"/>
                        <a14:foregroundMark x1="92920" y1="26838" x2="94100" y2="40074"/>
                        <a14:foregroundMark x1="89823" y1="16912" x2="80678" y2="22059"/>
                        <a14:foregroundMark x1="74484" y1="22059" x2="65634" y2="21691"/>
                        <a14:foregroundMark x1="62389" y1="20588" x2="54867" y2="23529"/>
                        <a14:foregroundMark x1="50885" y1="18015" x2="43805" y2="22426"/>
                        <a14:foregroundMark x1="36726" y1="18750" x2="27139" y2="26103"/>
                        <a14:foregroundMark x1="28024" y1="17279" x2="12242" y2="23529"/>
                        <a14:foregroundMark x1="10177" y1="16544" x2="11504" y2="30882"/>
                        <a14:foregroundMark x1="8850" y1="37500" x2="11062" y2="59926"/>
                        <a14:foregroundMark x1="13127" y1="69853" x2="26401" y2="75735"/>
                        <a14:foregroundMark x1="33481" y1="75000" x2="38938" y2="69485"/>
                        <a14:foregroundMark x1="51770" y1="73529" x2="56195" y2="60294"/>
                        <a14:foregroundMark x1="63274" y1="85294" x2="65929" y2="76838"/>
                        <a14:foregroundMark x1="64454" y1="93015" x2="70206" y2="79044"/>
                        <a14:foregroundMark x1="66962" y1="92647" x2="93510" y2="92279"/>
                        <a14:foregroundMark x1="6932" y1="45588" x2="8702" y2="72059"/>
                        <a14:foregroundMark x1="12094" y1="65809" x2="17404" y2="89706"/>
                        <a14:foregroundMark x1="24041" y1="74265" x2="24041" y2="74265"/>
                        <a14:foregroundMark x1="25221" y1="75735" x2="28171" y2="80515"/>
                        <a14:foregroundMark x1="5162" y1="17647" x2="10472" y2="22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8" t="7550" r="3033" b="3210"/>
          <a:stretch/>
        </p:blipFill>
        <p:spPr bwMode="auto">
          <a:xfrm>
            <a:off x="8130971" y="4757855"/>
            <a:ext cx="1013029" cy="38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BAEB1460-9799-4349-BDFD-AAE430B91485}"/>
              </a:ext>
            </a:extLst>
          </p:cNvPr>
          <p:cNvSpPr/>
          <p:nvPr/>
        </p:nvSpPr>
        <p:spPr>
          <a:xfrm>
            <a:off x="2319454" y="1999785"/>
            <a:ext cx="2691161" cy="126381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EB296CBD-4145-4542-A573-C05A78B4DD25}"/>
              </a:ext>
            </a:extLst>
          </p:cNvPr>
          <p:cNvSpPr/>
          <p:nvPr/>
        </p:nvSpPr>
        <p:spPr>
          <a:xfrm>
            <a:off x="2319453" y="2586096"/>
            <a:ext cx="1011045" cy="126381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C3E81239-5872-4D61-990D-4F0FFE3EE18F}"/>
              </a:ext>
            </a:extLst>
          </p:cNvPr>
          <p:cNvSpPr/>
          <p:nvPr/>
        </p:nvSpPr>
        <p:spPr>
          <a:xfrm>
            <a:off x="2319451" y="2749889"/>
            <a:ext cx="1011045" cy="12638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78FDF049-BD99-49C6-88C1-0BDD7C727242}"/>
              </a:ext>
            </a:extLst>
          </p:cNvPr>
          <p:cNvSpPr/>
          <p:nvPr/>
        </p:nvSpPr>
        <p:spPr>
          <a:xfrm>
            <a:off x="2319451" y="2911505"/>
            <a:ext cx="1011045" cy="116176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C9767BDF-9E29-47B2-9059-AA7566721E47}"/>
              </a:ext>
            </a:extLst>
          </p:cNvPr>
          <p:cNvSpPr/>
          <p:nvPr/>
        </p:nvSpPr>
        <p:spPr>
          <a:xfrm>
            <a:off x="5286171" y="1946799"/>
            <a:ext cx="1011045" cy="116176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86B3C78B-4BDD-4BB0-8DA1-C9184E453B44}"/>
              </a:ext>
            </a:extLst>
          </p:cNvPr>
          <p:cNvSpPr/>
          <p:nvPr/>
        </p:nvSpPr>
        <p:spPr>
          <a:xfrm>
            <a:off x="5010615" y="1803512"/>
            <a:ext cx="1011045" cy="116176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F4CD06A3-1F04-4A38-B612-6D4EA9409319}"/>
              </a:ext>
            </a:extLst>
          </p:cNvPr>
          <p:cNvSpPr/>
          <p:nvPr/>
        </p:nvSpPr>
        <p:spPr>
          <a:xfrm>
            <a:off x="5010615" y="4673600"/>
            <a:ext cx="775163" cy="3105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387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9">
            <a:extLst>
              <a:ext uri="{FF2B5EF4-FFF2-40B4-BE49-F238E27FC236}">
                <a16:creationId xmlns:a16="http://schemas.microsoft.com/office/drawing/2014/main" id="{52F60FBE-BDBD-43F1-9394-8570E27CC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113" y="1403943"/>
            <a:ext cx="5002687" cy="3580488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8112B27-EF7B-441B-8DB7-BFDDB092A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6117"/>
            <a:ext cx="9144000" cy="929267"/>
          </a:xfrm>
        </p:spPr>
        <p:txBody>
          <a:bodyPr/>
          <a:lstStyle/>
          <a:p>
            <a:r>
              <a:rPr lang="tr-TR" sz="6000" dirty="0"/>
              <a:t>STOK  TANIMLARI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F635899-66CF-4696-B852-C7966E065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026" name="Picture 2" descr="İlgili resim">
            <a:extLst>
              <a:ext uri="{FF2B5EF4-FFF2-40B4-BE49-F238E27FC236}">
                <a16:creationId xmlns:a16="http://schemas.microsoft.com/office/drawing/2014/main" id="{605CA069-4330-4AE9-9A2D-EB64A2100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59" b="95221" l="5162" r="96903">
                        <a14:foregroundMark x1="92625" y1="65809" x2="96903" y2="84191"/>
                        <a14:foregroundMark x1="92920" y1="40441" x2="92035" y2="57353"/>
                        <a14:foregroundMark x1="92920" y1="26838" x2="94100" y2="40074"/>
                        <a14:foregroundMark x1="89823" y1="16912" x2="80678" y2="22059"/>
                        <a14:foregroundMark x1="74484" y1="22059" x2="65634" y2="21691"/>
                        <a14:foregroundMark x1="62389" y1="20588" x2="54867" y2="23529"/>
                        <a14:foregroundMark x1="50885" y1="18015" x2="43805" y2="22426"/>
                        <a14:foregroundMark x1="36726" y1="18750" x2="27139" y2="26103"/>
                        <a14:foregroundMark x1="28024" y1="17279" x2="12242" y2="23529"/>
                        <a14:foregroundMark x1="10177" y1="16544" x2="11504" y2="30882"/>
                        <a14:foregroundMark x1="8850" y1="37500" x2="11062" y2="59926"/>
                        <a14:foregroundMark x1="13127" y1="69853" x2="26401" y2="75735"/>
                        <a14:foregroundMark x1="33481" y1="75000" x2="38938" y2="69485"/>
                        <a14:foregroundMark x1="51770" y1="73529" x2="56195" y2="60294"/>
                        <a14:foregroundMark x1="63274" y1="85294" x2="65929" y2="76838"/>
                        <a14:foregroundMark x1="64454" y1="93015" x2="70206" y2="79044"/>
                        <a14:foregroundMark x1="66962" y1="92647" x2="93510" y2="92279"/>
                        <a14:foregroundMark x1="6932" y1="45588" x2="8702" y2="72059"/>
                        <a14:foregroundMark x1="12094" y1="65809" x2="17404" y2="89706"/>
                        <a14:foregroundMark x1="24041" y1="74265" x2="24041" y2="74265"/>
                        <a14:foregroundMark x1="25221" y1="75735" x2="28171" y2="80515"/>
                        <a14:foregroundMark x1="5162" y1="17647" x2="10472" y2="22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8" t="7550" r="3033" b="3210"/>
          <a:stretch/>
        </p:blipFill>
        <p:spPr bwMode="auto">
          <a:xfrm>
            <a:off x="8130971" y="4757855"/>
            <a:ext cx="1013029" cy="38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C9767BDF-9E29-47B2-9059-AA7566721E47}"/>
              </a:ext>
            </a:extLst>
          </p:cNvPr>
          <p:cNvSpPr/>
          <p:nvPr/>
        </p:nvSpPr>
        <p:spPr>
          <a:xfrm>
            <a:off x="4402665" y="1577296"/>
            <a:ext cx="338667" cy="3105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Alt Başlık 2">
            <a:extLst>
              <a:ext uri="{FF2B5EF4-FFF2-40B4-BE49-F238E27FC236}">
                <a16:creationId xmlns:a16="http://schemas.microsoft.com/office/drawing/2014/main" id="{5D8D5843-8C2B-4631-BB3F-FD3B10B70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024" y="648029"/>
            <a:ext cx="8697950" cy="784800"/>
          </a:xfrm>
        </p:spPr>
        <p:txBody>
          <a:bodyPr/>
          <a:lstStyle/>
          <a:p>
            <a:pPr algn="just"/>
            <a:r>
              <a:rPr lang="tr-TR" sz="2400" dirty="0"/>
              <a:t>Stok kaydettikten sonra,           butonuna tıklıyoruz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0CD6A9C-97CB-4477-AB07-1DCF886E9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7190" y="764562"/>
            <a:ext cx="548688" cy="4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4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3DBDD3E-776A-4211-85A7-D1625CAEA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245" y="1209865"/>
            <a:ext cx="4788809" cy="3676969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8112B27-EF7B-441B-8DB7-BFDDB092A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6117"/>
            <a:ext cx="9144000" cy="929267"/>
          </a:xfrm>
        </p:spPr>
        <p:txBody>
          <a:bodyPr/>
          <a:lstStyle/>
          <a:p>
            <a:r>
              <a:rPr lang="tr-TR" sz="6000" dirty="0"/>
              <a:t>STOK  TANIMLARI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F635899-66CF-4696-B852-C7966E065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026" name="Picture 2" descr="İlgili resim">
            <a:extLst>
              <a:ext uri="{FF2B5EF4-FFF2-40B4-BE49-F238E27FC236}">
                <a16:creationId xmlns:a16="http://schemas.microsoft.com/office/drawing/2014/main" id="{605CA069-4330-4AE9-9A2D-EB64A2100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59" b="95221" l="5162" r="96903">
                        <a14:foregroundMark x1="92625" y1="65809" x2="96903" y2="84191"/>
                        <a14:foregroundMark x1="92920" y1="40441" x2="92035" y2="57353"/>
                        <a14:foregroundMark x1="92920" y1="26838" x2="94100" y2="40074"/>
                        <a14:foregroundMark x1="89823" y1="16912" x2="80678" y2="22059"/>
                        <a14:foregroundMark x1="74484" y1="22059" x2="65634" y2="21691"/>
                        <a14:foregroundMark x1="62389" y1="20588" x2="54867" y2="23529"/>
                        <a14:foregroundMark x1="50885" y1="18015" x2="43805" y2="22426"/>
                        <a14:foregroundMark x1="36726" y1="18750" x2="27139" y2="26103"/>
                        <a14:foregroundMark x1="28024" y1="17279" x2="12242" y2="23529"/>
                        <a14:foregroundMark x1="10177" y1="16544" x2="11504" y2="30882"/>
                        <a14:foregroundMark x1="8850" y1="37500" x2="11062" y2="59926"/>
                        <a14:foregroundMark x1="13127" y1="69853" x2="26401" y2="75735"/>
                        <a14:foregroundMark x1="33481" y1="75000" x2="38938" y2="69485"/>
                        <a14:foregroundMark x1="51770" y1="73529" x2="56195" y2="60294"/>
                        <a14:foregroundMark x1="63274" y1="85294" x2="65929" y2="76838"/>
                        <a14:foregroundMark x1="64454" y1="93015" x2="70206" y2="79044"/>
                        <a14:foregroundMark x1="66962" y1="92647" x2="93510" y2="92279"/>
                        <a14:foregroundMark x1="6932" y1="45588" x2="8702" y2="72059"/>
                        <a14:foregroundMark x1="12094" y1="65809" x2="17404" y2="89706"/>
                        <a14:foregroundMark x1="24041" y1="74265" x2="24041" y2="74265"/>
                        <a14:foregroundMark x1="25221" y1="75735" x2="28171" y2="80515"/>
                        <a14:foregroundMark x1="5162" y1="17647" x2="10472" y2="22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8" t="7550" r="3033" b="3210"/>
          <a:stretch/>
        </p:blipFill>
        <p:spPr bwMode="auto">
          <a:xfrm>
            <a:off x="8130971" y="4757855"/>
            <a:ext cx="1013029" cy="38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C9767BDF-9E29-47B2-9059-AA7566721E47}"/>
              </a:ext>
            </a:extLst>
          </p:cNvPr>
          <p:cNvSpPr/>
          <p:nvPr/>
        </p:nvSpPr>
        <p:spPr>
          <a:xfrm>
            <a:off x="5701454" y="4078260"/>
            <a:ext cx="990600" cy="275621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Alt Başlık 2">
            <a:extLst>
              <a:ext uri="{FF2B5EF4-FFF2-40B4-BE49-F238E27FC236}">
                <a16:creationId xmlns:a16="http://schemas.microsoft.com/office/drawing/2014/main" id="{5D8D5843-8C2B-4631-BB3F-FD3B10B70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024" y="648029"/>
            <a:ext cx="8697950" cy="784800"/>
          </a:xfrm>
        </p:spPr>
        <p:txBody>
          <a:bodyPr/>
          <a:lstStyle/>
          <a:p>
            <a:pPr algn="just"/>
            <a:r>
              <a:rPr lang="tr-TR" sz="2400" dirty="0"/>
              <a:t>Stok kaydettikten sonra         ,              butonuna tıklıyoruz 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6AC2C85-59CC-4CD4-84FF-7B08A596E6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931" b="11171"/>
          <a:stretch/>
        </p:blipFill>
        <p:spPr>
          <a:xfrm>
            <a:off x="3512741" y="772510"/>
            <a:ext cx="1333609" cy="34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6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8023227E-83B8-4AB7-BB5B-042F70363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58" y="1786467"/>
            <a:ext cx="4103010" cy="3046508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8112B27-EF7B-441B-8DB7-BFDDB092A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6117"/>
            <a:ext cx="9144000" cy="929267"/>
          </a:xfrm>
        </p:spPr>
        <p:txBody>
          <a:bodyPr/>
          <a:lstStyle/>
          <a:p>
            <a:r>
              <a:rPr lang="tr-TR" sz="6000" dirty="0"/>
              <a:t>STOK  TANIMLARI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F635899-66CF-4696-B852-C7966E065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026" name="Picture 2" descr="İlgili resim">
            <a:extLst>
              <a:ext uri="{FF2B5EF4-FFF2-40B4-BE49-F238E27FC236}">
                <a16:creationId xmlns:a16="http://schemas.microsoft.com/office/drawing/2014/main" id="{605CA069-4330-4AE9-9A2D-EB64A2100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59" b="95221" l="5162" r="96903">
                        <a14:foregroundMark x1="92625" y1="65809" x2="96903" y2="84191"/>
                        <a14:foregroundMark x1="92920" y1="40441" x2="92035" y2="57353"/>
                        <a14:foregroundMark x1="92920" y1="26838" x2="94100" y2="40074"/>
                        <a14:foregroundMark x1="89823" y1="16912" x2="80678" y2="22059"/>
                        <a14:foregroundMark x1="74484" y1="22059" x2="65634" y2="21691"/>
                        <a14:foregroundMark x1="62389" y1="20588" x2="54867" y2="23529"/>
                        <a14:foregroundMark x1="50885" y1="18015" x2="43805" y2="22426"/>
                        <a14:foregroundMark x1="36726" y1="18750" x2="27139" y2="26103"/>
                        <a14:foregroundMark x1="28024" y1="17279" x2="12242" y2="23529"/>
                        <a14:foregroundMark x1="10177" y1="16544" x2="11504" y2="30882"/>
                        <a14:foregroundMark x1="8850" y1="37500" x2="11062" y2="59926"/>
                        <a14:foregroundMark x1="13127" y1="69853" x2="26401" y2="75735"/>
                        <a14:foregroundMark x1="33481" y1="75000" x2="38938" y2="69485"/>
                        <a14:foregroundMark x1="51770" y1="73529" x2="56195" y2="60294"/>
                        <a14:foregroundMark x1="63274" y1="85294" x2="65929" y2="76838"/>
                        <a14:foregroundMark x1="64454" y1="93015" x2="70206" y2="79044"/>
                        <a14:foregroundMark x1="66962" y1="92647" x2="93510" y2="92279"/>
                        <a14:foregroundMark x1="6932" y1="45588" x2="8702" y2="72059"/>
                        <a14:foregroundMark x1="12094" y1="65809" x2="17404" y2="89706"/>
                        <a14:foregroundMark x1="24041" y1="74265" x2="24041" y2="74265"/>
                        <a14:foregroundMark x1="25221" y1="75735" x2="28171" y2="80515"/>
                        <a14:foregroundMark x1="5162" y1="17647" x2="10472" y2="22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8" t="7550" r="3033" b="3210"/>
          <a:stretch/>
        </p:blipFill>
        <p:spPr bwMode="auto">
          <a:xfrm>
            <a:off x="8130971" y="4757855"/>
            <a:ext cx="1013029" cy="38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C9767BDF-9E29-47B2-9059-AA7566721E47}"/>
              </a:ext>
            </a:extLst>
          </p:cNvPr>
          <p:cNvSpPr/>
          <p:nvPr/>
        </p:nvSpPr>
        <p:spPr>
          <a:xfrm>
            <a:off x="5565191" y="4123267"/>
            <a:ext cx="894877" cy="247548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Alt Başlık 2">
            <a:extLst>
              <a:ext uri="{FF2B5EF4-FFF2-40B4-BE49-F238E27FC236}">
                <a16:creationId xmlns:a16="http://schemas.microsoft.com/office/drawing/2014/main" id="{5D8D5843-8C2B-4631-BB3F-FD3B10B70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024" y="648029"/>
            <a:ext cx="8697950" cy="784800"/>
          </a:xfrm>
        </p:spPr>
        <p:txBody>
          <a:bodyPr/>
          <a:lstStyle/>
          <a:p>
            <a:pPr algn="just"/>
            <a:r>
              <a:rPr lang="tr-TR" sz="2400" dirty="0"/>
              <a:t>Stok kaydettikten sonra         ,              butonuna tıklıyoruz 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CD1E010-8FE2-4391-BD10-8DFCB895DD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7653" y="809693"/>
            <a:ext cx="1338697" cy="714221"/>
          </a:xfrm>
          <a:prstGeom prst="rect">
            <a:avLst/>
          </a:prstGeom>
        </p:spPr>
      </p:pic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09347700-2107-44BB-B15E-9F75C02B19EC}"/>
              </a:ext>
            </a:extLst>
          </p:cNvPr>
          <p:cNvCxnSpPr>
            <a:cxnSpLocks/>
          </p:cNvCxnSpPr>
          <p:nvPr/>
        </p:nvCxnSpPr>
        <p:spPr>
          <a:xfrm flipH="1" flipV="1">
            <a:off x="5274733" y="3564467"/>
            <a:ext cx="482600" cy="4064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593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4DB04F35-CA62-44EF-886A-AB4E24A64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67" y="1359530"/>
            <a:ext cx="6351177" cy="3398325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8112B27-EF7B-441B-8DB7-BFDDB092A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6117"/>
            <a:ext cx="9144000" cy="929267"/>
          </a:xfrm>
        </p:spPr>
        <p:txBody>
          <a:bodyPr/>
          <a:lstStyle/>
          <a:p>
            <a:r>
              <a:rPr lang="tr-TR" sz="6000" dirty="0"/>
              <a:t>STOK  TANIMLARI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F635899-66CF-4696-B852-C7966E065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1026" name="Picture 2" descr="İlgili resim">
            <a:extLst>
              <a:ext uri="{FF2B5EF4-FFF2-40B4-BE49-F238E27FC236}">
                <a16:creationId xmlns:a16="http://schemas.microsoft.com/office/drawing/2014/main" id="{605CA069-4330-4AE9-9A2D-EB64A2100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59" b="95221" l="5162" r="96903">
                        <a14:foregroundMark x1="92625" y1="65809" x2="96903" y2="84191"/>
                        <a14:foregroundMark x1="92920" y1="40441" x2="92035" y2="57353"/>
                        <a14:foregroundMark x1="92920" y1="26838" x2="94100" y2="40074"/>
                        <a14:foregroundMark x1="89823" y1="16912" x2="80678" y2="22059"/>
                        <a14:foregroundMark x1="74484" y1="22059" x2="65634" y2="21691"/>
                        <a14:foregroundMark x1="62389" y1="20588" x2="54867" y2="23529"/>
                        <a14:foregroundMark x1="50885" y1="18015" x2="43805" y2="22426"/>
                        <a14:foregroundMark x1="36726" y1="18750" x2="27139" y2="26103"/>
                        <a14:foregroundMark x1="28024" y1="17279" x2="12242" y2="23529"/>
                        <a14:foregroundMark x1="10177" y1="16544" x2="11504" y2="30882"/>
                        <a14:foregroundMark x1="8850" y1="37500" x2="11062" y2="59926"/>
                        <a14:foregroundMark x1="13127" y1="69853" x2="26401" y2="75735"/>
                        <a14:foregroundMark x1="33481" y1="75000" x2="38938" y2="69485"/>
                        <a14:foregroundMark x1="51770" y1="73529" x2="56195" y2="60294"/>
                        <a14:foregroundMark x1="63274" y1="85294" x2="65929" y2="76838"/>
                        <a14:foregroundMark x1="64454" y1="93015" x2="70206" y2="79044"/>
                        <a14:foregroundMark x1="66962" y1="92647" x2="93510" y2="92279"/>
                        <a14:foregroundMark x1="6932" y1="45588" x2="8702" y2="72059"/>
                        <a14:foregroundMark x1="12094" y1="65809" x2="17404" y2="89706"/>
                        <a14:foregroundMark x1="24041" y1="74265" x2="24041" y2="74265"/>
                        <a14:foregroundMark x1="25221" y1="75735" x2="28171" y2="80515"/>
                        <a14:foregroundMark x1="5162" y1="17647" x2="10472" y2="22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8" t="7550" r="3033" b="3210"/>
          <a:stretch/>
        </p:blipFill>
        <p:spPr bwMode="auto">
          <a:xfrm>
            <a:off x="8130971" y="4757855"/>
            <a:ext cx="1013029" cy="38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C9767BDF-9E29-47B2-9059-AA7566721E47}"/>
              </a:ext>
            </a:extLst>
          </p:cNvPr>
          <p:cNvSpPr/>
          <p:nvPr/>
        </p:nvSpPr>
        <p:spPr>
          <a:xfrm>
            <a:off x="4672369" y="4259771"/>
            <a:ext cx="1279698" cy="35527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Alt Başlık 2">
            <a:extLst>
              <a:ext uri="{FF2B5EF4-FFF2-40B4-BE49-F238E27FC236}">
                <a16:creationId xmlns:a16="http://schemas.microsoft.com/office/drawing/2014/main" id="{5D8D5843-8C2B-4631-BB3F-FD3B10B70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024" y="648029"/>
            <a:ext cx="8697950" cy="784800"/>
          </a:xfrm>
        </p:spPr>
        <p:txBody>
          <a:bodyPr/>
          <a:lstStyle/>
          <a:p>
            <a:pPr algn="just"/>
            <a:r>
              <a:rPr lang="tr-TR" sz="2400" dirty="0"/>
              <a:t>Stok bedenlerini seçip,                      butonuna tıklıyoruz 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9C73BF90-4841-455F-B1C5-DC121A73B40E}"/>
              </a:ext>
            </a:extLst>
          </p:cNvPr>
          <p:cNvSpPr/>
          <p:nvPr/>
        </p:nvSpPr>
        <p:spPr>
          <a:xfrm>
            <a:off x="3938282" y="2235199"/>
            <a:ext cx="734087" cy="289519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BDAEE815-728F-432D-8765-8D48EC4E05CF}"/>
              </a:ext>
            </a:extLst>
          </p:cNvPr>
          <p:cNvSpPr/>
          <p:nvPr/>
        </p:nvSpPr>
        <p:spPr>
          <a:xfrm>
            <a:off x="4759409" y="2221663"/>
            <a:ext cx="782349" cy="289519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8327570D-FB80-40A2-A83A-8A8F2EAAC995}"/>
              </a:ext>
            </a:extLst>
          </p:cNvPr>
          <p:cNvSpPr/>
          <p:nvPr/>
        </p:nvSpPr>
        <p:spPr>
          <a:xfrm>
            <a:off x="5679597" y="2221663"/>
            <a:ext cx="867015" cy="305038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B237B066-4B72-42ED-B7D8-3634245E9087}"/>
              </a:ext>
            </a:extLst>
          </p:cNvPr>
          <p:cNvSpPr/>
          <p:nvPr/>
        </p:nvSpPr>
        <p:spPr>
          <a:xfrm>
            <a:off x="3001910" y="4413874"/>
            <a:ext cx="1202267" cy="177635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CB4EBBE1-EFDA-4290-A0D6-E885018E5DE0}"/>
              </a:ext>
            </a:extLst>
          </p:cNvPr>
          <p:cNvSpPr/>
          <p:nvPr/>
        </p:nvSpPr>
        <p:spPr>
          <a:xfrm>
            <a:off x="3036421" y="4262527"/>
            <a:ext cx="1202267" cy="12997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1972DDB-1DDC-411F-AAE6-3CDBD5B99D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t="5760" r="2645"/>
          <a:stretch/>
        </p:blipFill>
        <p:spPr>
          <a:xfrm>
            <a:off x="3239316" y="741025"/>
            <a:ext cx="1363133" cy="43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68079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258</Words>
  <Application>Microsoft Office PowerPoint</Application>
  <PresentationFormat>Ekran Gösterisi (16:9)</PresentationFormat>
  <Paragraphs>70</Paragraphs>
  <Slides>20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5" baseType="lpstr">
      <vt:lpstr>Arial</vt:lpstr>
      <vt:lpstr>Consolas</vt:lpstr>
      <vt:lpstr>Sniglet</vt:lpstr>
      <vt:lpstr>Walter Turncoat</vt:lpstr>
      <vt:lpstr>Ursula template</vt:lpstr>
      <vt:lpstr>STOK TANIMLARI</vt:lpstr>
      <vt:lpstr>STOK  TANIMLARI</vt:lpstr>
      <vt:lpstr>STOK  TANIMLARI</vt:lpstr>
      <vt:lpstr>STOK  TANIMLARI</vt:lpstr>
      <vt:lpstr>STOK  TANIMLARI</vt:lpstr>
      <vt:lpstr>STOK  TANIMLARI</vt:lpstr>
      <vt:lpstr>STOK  TANIMLARI</vt:lpstr>
      <vt:lpstr>STOK  TANIMLARI</vt:lpstr>
      <vt:lpstr>STOK  TANIMLARI</vt:lpstr>
      <vt:lpstr>STOK  TANIMLARI</vt:lpstr>
      <vt:lpstr>STOK  TANIMLARI</vt:lpstr>
      <vt:lpstr>STOK  TANIMLARI</vt:lpstr>
      <vt:lpstr>STOK  TANIMLARI</vt:lpstr>
      <vt:lpstr>STOK  TANIMLARI</vt:lpstr>
      <vt:lpstr>STOK  TANIMLARI</vt:lpstr>
      <vt:lpstr>STOK  TANIMLARI</vt:lpstr>
      <vt:lpstr>STOK  TANIMLARI</vt:lpstr>
      <vt:lpstr>STOK  TANIMLARI</vt:lpstr>
      <vt:lpstr>STOK  TANIMLARI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ERP_W02_D04_STOK_TANIMLARI</dc:title>
  <dc:creator>ERP_W02_D04_STOK_TANIMLARI</dc:creator>
  <cp:keywords>ERP_W02_D04_STOK_TANIMLARI</cp:keywords>
  <cp:lastModifiedBy>mypc</cp:lastModifiedBy>
  <cp:revision>11</cp:revision>
  <dcterms:modified xsi:type="dcterms:W3CDTF">2020-01-27T07:23:03Z</dcterms:modified>
</cp:coreProperties>
</file>