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554"/>
    <a:srgbClr val="0D446A"/>
    <a:srgbClr val="0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55" autoAdjust="0"/>
  </p:normalViewPr>
  <p:slideViewPr>
    <p:cSldViewPr snapToGrid="0">
      <p:cViewPr varScale="1">
        <p:scale>
          <a:sx n="79" d="100"/>
          <a:sy n="79" d="100"/>
        </p:scale>
        <p:origin x="63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C924-8E3D-4890-8A7A-C037F1EA282B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B614-96B5-40BD-AE8B-05BAD5878F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754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2BD89-6F32-4994-9620-C2D90D3202B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– </a:t>
            </a:r>
            <a:r>
              <a:rPr lang="tr-TR" dirty="0"/>
              <a:t>bilişim TEKNOLOJİLERİ ÖĞRETMENİ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AAEF3-D48A-45DB-BDDB-DBADB78B90B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F384-3051-470B-8396-2662499A97E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C160-E5AB-42B1-B83E-67A98CE7F2A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CC5BE-0EDD-445D-AAA8-C1A9D3300F3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AF36-5FA6-4F86-8C14-0951BAC4A6E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BDBB-3BAF-4E20-95F3-A73BA10E73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C66B-D965-46D6-92EA-591B3383431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BA49-0A0F-473A-B159-0CC10B4DAE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6475561"/>
            <a:ext cx="2743200" cy="365125"/>
          </a:xfrm>
        </p:spPr>
        <p:txBody>
          <a:bodyPr/>
          <a:lstStyle/>
          <a:p>
            <a:fld id="{20B831FD-0A49-48F9-9B0A-3C07F83EBCE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567055"/>
            <a:ext cx="6239309" cy="252849"/>
          </a:xfrm>
        </p:spPr>
        <p:txBody>
          <a:bodyPr/>
          <a:lstStyle>
            <a:lvl1pPr>
              <a:defRPr sz="1000"/>
            </a:lvl1pPr>
          </a:lstStyle>
          <a:p>
            <a:pPr algn="ctr"/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/>
              <a:t>B</a:t>
            </a:r>
            <a:r>
              <a:rPr lang="tr-TR" cap="none" dirty="0"/>
              <a:t>ilişim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325" y="1504951"/>
            <a:ext cx="406542" cy="234950"/>
          </a:xfrm>
        </p:spPr>
        <p:txBody>
          <a:bodyPr/>
          <a:lstStyle>
            <a:lvl1pPr>
              <a:defRPr sz="1100" b="1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B00F165F-16EB-435C-82E7-8C2471FFBE7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6454774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9069" y="6437455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22666" y="6520873"/>
            <a:ext cx="2743200" cy="326879"/>
          </a:xfrm>
        </p:spPr>
        <p:txBody>
          <a:bodyPr/>
          <a:lstStyle/>
          <a:p>
            <a:fld id="{0476D846-3530-4104-978B-B43855A71B3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0" y="6520873"/>
            <a:ext cx="6239309" cy="28863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Adem AKKUŞ - </a:t>
            </a:r>
            <a:r>
              <a:rPr lang="en-US" sz="1000" cap="none"/>
              <a:t>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3372" y="1432986"/>
            <a:ext cx="367048" cy="365125"/>
          </a:xfrm>
        </p:spPr>
        <p:txBody>
          <a:bodyPr/>
          <a:lstStyle>
            <a:lvl1pPr>
              <a:defRPr sz="12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33121" y="6402383"/>
            <a:ext cx="2743200" cy="365125"/>
          </a:xfrm>
        </p:spPr>
        <p:txBody>
          <a:bodyPr/>
          <a:lstStyle/>
          <a:p>
            <a:fld id="{F284F225-C359-4F96-B5EE-90E2A35908D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0" y="6432547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637467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33121" y="6437455"/>
            <a:ext cx="2743200" cy="365125"/>
          </a:xfrm>
        </p:spPr>
        <p:txBody>
          <a:bodyPr/>
          <a:lstStyle/>
          <a:p>
            <a:fld id="{CE14C223-34DB-4309-85A3-A55D33671E49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3" y="6402820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8730" y="645130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6371648"/>
            <a:ext cx="2743200" cy="365125"/>
          </a:xfrm>
        </p:spPr>
        <p:txBody>
          <a:bodyPr/>
          <a:lstStyle/>
          <a:p>
            <a:fld id="{EA9F7DC6-5B9B-4B89-83C2-B13A1190B78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20629" y="6371648"/>
            <a:ext cx="6239309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08830" y="637164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A8D2-2929-4513-9107-192CFA8A760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7DDD-1324-4D2F-B248-A7638FC9F03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CA8C-1F0F-4BBF-B527-976313A2BFB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53342C04-2C37-43CC-A4E9-0F79FF251948}"/>
              </a:ext>
            </a:extLst>
          </p:cNvPr>
          <p:cNvSpPr txBox="1">
            <a:spLocks/>
          </p:cNvSpPr>
          <p:nvPr/>
        </p:nvSpPr>
        <p:spPr>
          <a:xfrm>
            <a:off x="1" y="5072743"/>
            <a:ext cx="12192000" cy="1175657"/>
          </a:xfrm>
          <a:prstGeom prst="rect">
            <a:avLst/>
          </a:prstGeom>
          <a:solidFill>
            <a:srgbClr val="0E3554">
              <a:alpha val="20000"/>
            </a:srgbClr>
          </a:solidFill>
          <a:ln>
            <a:noFill/>
          </a:ln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tr-TR" sz="12500" b="1" dirty="0">
              <a:solidFill>
                <a:srgbClr val="002060"/>
              </a:solidFill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118609B3-BF25-4D32-96A8-3F0E5656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0138"/>
            <a:ext cx="12192000" cy="3150139"/>
          </a:xfrm>
          <a:solidFill>
            <a:srgbClr val="0E3554">
              <a:alpha val="20000"/>
            </a:srgbClr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sz="12500" b="1" dirty="0">
                <a:solidFill>
                  <a:srgbClr val="002060"/>
                </a:solidFill>
              </a:rPr>
              <a:t>Paket Tanımlama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E761A13-08B4-4E66-8DB2-3AD841B13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96" y="5002696"/>
            <a:ext cx="8791575" cy="1655762"/>
          </a:xfrm>
        </p:spPr>
        <p:txBody>
          <a:bodyPr/>
          <a:lstStyle/>
          <a:p>
            <a:pPr algn="ctr"/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 </a:t>
            </a:r>
            <a:r>
              <a:rPr lang="tr-T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AKKUş</a:t>
            </a:r>
            <a:r>
              <a:rPr lang="tr-T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tr-TR" dirty="0"/>
              <a:t>Bilişim </a:t>
            </a:r>
            <a:r>
              <a:rPr lang="tr-TR" dirty="0" err="1"/>
              <a:t>TeknOLOJİLERİ</a:t>
            </a:r>
            <a:r>
              <a:rPr lang="tr-TR" dirty="0"/>
              <a:t> ÖĞRETMENİ</a:t>
            </a:r>
          </a:p>
        </p:txBody>
      </p:sp>
      <p:graphicFrame>
        <p:nvGraphicFramePr>
          <p:cNvPr id="6" name="Diyagram 5">
            <a:extLst>
              <a:ext uri="{FF2B5EF4-FFF2-40B4-BE49-F238E27FC236}">
                <a16:creationId xmlns:a16="http://schemas.microsoft.com/office/drawing/2014/main" id="{34357DEE-8276-4D22-A0F9-CF69E0BEE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53027"/>
              </p:ext>
            </p:extLst>
          </p:nvPr>
        </p:nvGraphicFramePr>
        <p:xfrm>
          <a:off x="7680922" y="4041292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01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2" y="748140"/>
            <a:ext cx="4703635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Birden Fazla Stok Ekleme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905E048-8354-4368-AB1D-A7AC64B836AF}"/>
              </a:ext>
            </a:extLst>
          </p:cNvPr>
          <p:cNvCxnSpPr>
            <a:cxnSpLocks/>
          </p:cNvCxnSpPr>
          <p:nvPr/>
        </p:nvCxnSpPr>
        <p:spPr>
          <a:xfrm>
            <a:off x="4012660" y="2227634"/>
            <a:ext cx="4961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1C5C2FF-856A-4AED-A834-B7801C67DE74}"/>
              </a:ext>
            </a:extLst>
          </p:cNvPr>
          <p:cNvCxnSpPr>
            <a:cxnSpLocks/>
          </p:cNvCxnSpPr>
          <p:nvPr/>
        </p:nvCxnSpPr>
        <p:spPr>
          <a:xfrm>
            <a:off x="5544766" y="4357991"/>
            <a:ext cx="189689" cy="573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5734455" y="2500009"/>
            <a:ext cx="136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Eklenecek stok seç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B40132C-61A9-49FE-B77F-E2346714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737" y="1580250"/>
            <a:ext cx="6666013" cy="4609539"/>
          </a:xfrm>
          <a:prstGeom prst="rect">
            <a:avLst/>
          </a:prstGeom>
        </p:spPr>
      </p:pic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65ADA4F-5A52-44E0-A904-4A5F61797261}"/>
              </a:ext>
            </a:extLst>
          </p:cNvPr>
          <p:cNvCxnSpPr>
            <a:cxnSpLocks/>
          </p:cNvCxnSpPr>
          <p:nvPr/>
        </p:nvCxnSpPr>
        <p:spPr>
          <a:xfrm flipV="1">
            <a:off x="2937753" y="4644957"/>
            <a:ext cx="663756" cy="121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2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E127F34-B5A2-468A-A784-18DDEBA0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88" y="1364208"/>
            <a:ext cx="6866040" cy="429378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2" y="748140"/>
            <a:ext cx="4703635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Birden Fazla Stok Ekleme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1C5C2FF-856A-4AED-A834-B7801C67DE74}"/>
              </a:ext>
            </a:extLst>
          </p:cNvPr>
          <p:cNvCxnSpPr>
            <a:cxnSpLocks/>
          </p:cNvCxnSpPr>
          <p:nvPr/>
        </p:nvCxnSpPr>
        <p:spPr>
          <a:xfrm>
            <a:off x="5544766" y="4357991"/>
            <a:ext cx="189689" cy="573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6897930" y="2684835"/>
            <a:ext cx="2403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Eklenecek stokların ismine çift tıkla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65ADA4F-5A52-44E0-A904-4A5F61797261}"/>
              </a:ext>
            </a:extLst>
          </p:cNvPr>
          <p:cNvCxnSpPr>
            <a:cxnSpLocks/>
          </p:cNvCxnSpPr>
          <p:nvPr/>
        </p:nvCxnSpPr>
        <p:spPr>
          <a:xfrm flipV="1">
            <a:off x="2937753" y="4644957"/>
            <a:ext cx="663756" cy="121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7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E127F34-B5A2-468A-A784-18DDEBA0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88" y="1364208"/>
            <a:ext cx="6866040" cy="429378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2" y="748140"/>
            <a:ext cx="4703635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Birden Fazla Stok Ekleme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1C5C2FF-856A-4AED-A834-B7801C67DE74}"/>
              </a:ext>
            </a:extLst>
          </p:cNvPr>
          <p:cNvCxnSpPr>
            <a:cxnSpLocks/>
          </p:cNvCxnSpPr>
          <p:nvPr/>
        </p:nvCxnSpPr>
        <p:spPr>
          <a:xfrm>
            <a:off x="5544766" y="4357991"/>
            <a:ext cx="189689" cy="573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6897930" y="2684835"/>
            <a:ext cx="2403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Eklenecek stokların ismine çift tıkla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B65ADA4F-5A52-44E0-A904-4A5F61797261}"/>
              </a:ext>
            </a:extLst>
          </p:cNvPr>
          <p:cNvCxnSpPr>
            <a:cxnSpLocks/>
          </p:cNvCxnSpPr>
          <p:nvPr/>
        </p:nvCxnSpPr>
        <p:spPr>
          <a:xfrm flipV="1">
            <a:off x="2937753" y="4644957"/>
            <a:ext cx="663756" cy="121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D5D574B-98DA-470D-AC05-003CDDC2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50" y="1848255"/>
            <a:ext cx="8157880" cy="3568517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2" y="835692"/>
            <a:ext cx="4703635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Birden Fazla Stok Ekleme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8956902" y="3370903"/>
            <a:ext cx="1499128" cy="26161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sz="1100" b="1" dirty="0">
                <a:solidFill>
                  <a:srgbClr val="FF0000"/>
                </a:solidFill>
              </a:rPr>
              <a:t>Stokların fiyat seçimi</a:t>
            </a:r>
          </a:p>
        </p:txBody>
      </p:sp>
    </p:spTree>
    <p:extLst>
      <p:ext uri="{BB962C8B-B14F-4D97-AF65-F5344CB8AC3E}">
        <p14:creationId xmlns:p14="http://schemas.microsoft.com/office/powerpoint/2010/main" val="190637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" y="953311"/>
            <a:ext cx="12192000" cy="2361467"/>
          </a:xfrm>
        </p:spPr>
        <p:txBody>
          <a:bodyPr>
            <a:normAutofit/>
          </a:bodyPr>
          <a:lstStyle/>
          <a:p>
            <a:pPr algn="ctr"/>
            <a:r>
              <a:rPr lang="tr-TR" sz="14900" dirty="0">
                <a:solidFill>
                  <a:srgbClr val="002060"/>
                </a:solidFill>
              </a:rPr>
              <a:t>teşekkürler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14</a:t>
            </a:fld>
            <a:endParaRPr lang="en-US" sz="1600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45190E9-B19A-4A44-91D3-11EAB159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12" name="Diyagram 11">
            <a:extLst>
              <a:ext uri="{FF2B5EF4-FFF2-40B4-BE49-F238E27FC236}">
                <a16:creationId xmlns:a16="http://schemas.microsoft.com/office/drawing/2014/main" id="{3086AFCD-A36B-47D6-8377-41763AA81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133326"/>
              </p:ext>
            </p:extLst>
          </p:nvPr>
        </p:nvGraphicFramePr>
        <p:xfrm>
          <a:off x="4261065" y="3429000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7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97D9CBD-2972-4102-8063-70E24A60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4BA201-D237-4F93-8D93-C1E5D9691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" b="33214"/>
          <a:stretch/>
        </p:blipFill>
        <p:spPr bwMode="auto">
          <a:xfrm>
            <a:off x="4044637" y="987807"/>
            <a:ext cx="5079908" cy="548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B88BB133-8240-47FD-89E7-E188ECE102F9}"/>
              </a:ext>
            </a:extLst>
          </p:cNvPr>
          <p:cNvSpPr/>
          <p:nvPr/>
        </p:nvSpPr>
        <p:spPr>
          <a:xfrm>
            <a:off x="4044637" y="1868929"/>
            <a:ext cx="1842681" cy="5144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F88521-EA50-434F-9516-492C2DF77A21}"/>
              </a:ext>
            </a:extLst>
          </p:cNvPr>
          <p:cNvSpPr/>
          <p:nvPr/>
        </p:nvSpPr>
        <p:spPr>
          <a:xfrm>
            <a:off x="5887318" y="3470837"/>
            <a:ext cx="3237227" cy="54668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58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6EEA6225-569B-4884-A42B-878637813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730" y="1277320"/>
            <a:ext cx="7356676" cy="5087132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97D9CBD-2972-4102-8063-70E24A60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88BB133-8240-47FD-89E7-E188ECE102F9}"/>
              </a:ext>
            </a:extLst>
          </p:cNvPr>
          <p:cNvSpPr/>
          <p:nvPr/>
        </p:nvSpPr>
        <p:spPr>
          <a:xfrm>
            <a:off x="4698460" y="2528061"/>
            <a:ext cx="1234254" cy="16512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F88521-EA50-434F-9516-492C2DF77A21}"/>
              </a:ext>
            </a:extLst>
          </p:cNvPr>
          <p:cNvSpPr/>
          <p:nvPr/>
        </p:nvSpPr>
        <p:spPr>
          <a:xfrm>
            <a:off x="7380720" y="3820886"/>
            <a:ext cx="740023" cy="33745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1469EDA-6CC7-4B1B-B2A7-C51361B524D2}"/>
              </a:ext>
            </a:extLst>
          </p:cNvPr>
          <p:cNvSpPr/>
          <p:nvPr/>
        </p:nvSpPr>
        <p:spPr>
          <a:xfrm>
            <a:off x="5998028" y="2046514"/>
            <a:ext cx="740229" cy="27839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İçerik Yer Tutucusu 4">
            <a:extLst>
              <a:ext uri="{FF2B5EF4-FFF2-40B4-BE49-F238E27FC236}">
                <a16:creationId xmlns:a16="http://schemas.microsoft.com/office/drawing/2014/main" id="{903457BC-868C-4357-9023-41A8E8AE3129}"/>
              </a:ext>
            </a:extLst>
          </p:cNvPr>
          <p:cNvSpPr txBox="1">
            <a:spLocks/>
          </p:cNvSpPr>
          <p:nvPr/>
        </p:nvSpPr>
        <p:spPr>
          <a:xfrm>
            <a:off x="1036309" y="709212"/>
            <a:ext cx="3011022" cy="637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/>
              <a:t>Barkod Tanımlama</a:t>
            </a:r>
          </a:p>
        </p:txBody>
      </p:sp>
    </p:spTree>
    <p:extLst>
      <p:ext uri="{BB962C8B-B14F-4D97-AF65-F5344CB8AC3E}">
        <p14:creationId xmlns:p14="http://schemas.microsoft.com/office/powerpoint/2010/main" val="121440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4</a:t>
            </a:fld>
            <a:endParaRPr lang="en-US" sz="16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3C5C73C0-0C08-4D46-8197-BDD80B866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8" t="2485" r="1670" b="2260"/>
          <a:stretch/>
        </p:blipFill>
        <p:spPr>
          <a:xfrm>
            <a:off x="3531140" y="1371600"/>
            <a:ext cx="8053212" cy="497955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E264EC2-43A6-4BA7-8DF8-D7A9CEB7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18" y="1522046"/>
            <a:ext cx="2974764" cy="2783724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436A84B9-4658-4C51-B1E4-2BF4AC96E0CE}"/>
              </a:ext>
            </a:extLst>
          </p:cNvPr>
          <p:cNvSpPr/>
          <p:nvPr/>
        </p:nvSpPr>
        <p:spPr>
          <a:xfrm>
            <a:off x="9533106" y="3701282"/>
            <a:ext cx="787941" cy="32018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İçerik Yer Tutucusu 4">
            <a:extLst>
              <a:ext uri="{FF2B5EF4-FFF2-40B4-BE49-F238E27FC236}">
                <a16:creationId xmlns:a16="http://schemas.microsoft.com/office/drawing/2014/main" id="{076A3C2A-5EB1-4216-8B93-21A48C7EAC51}"/>
              </a:ext>
            </a:extLst>
          </p:cNvPr>
          <p:cNvSpPr txBox="1">
            <a:spLocks/>
          </p:cNvSpPr>
          <p:nvPr/>
        </p:nvSpPr>
        <p:spPr>
          <a:xfrm>
            <a:off x="1249693" y="748140"/>
            <a:ext cx="3011022" cy="637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3600" dirty="0"/>
              <a:t>Barkod Tanımlama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CEF670F4-7D58-408B-B743-3CCFF930BB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02" t="-36432" r="25528" b="-14246"/>
          <a:stretch/>
        </p:blipFill>
        <p:spPr>
          <a:xfrm>
            <a:off x="3473513" y="4021467"/>
            <a:ext cx="2171516" cy="517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9CF88521-EA50-434F-9516-492C2DF77A21}"/>
              </a:ext>
            </a:extLst>
          </p:cNvPr>
          <p:cNvSpPr/>
          <p:nvPr/>
        </p:nvSpPr>
        <p:spPr>
          <a:xfrm>
            <a:off x="3421210" y="4021467"/>
            <a:ext cx="2223820" cy="51776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90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6B87D4A-5088-43A8-9E50-4AF6514C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961" y="1264596"/>
            <a:ext cx="7625236" cy="521096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CF88521-EA50-434F-9516-492C2DF77A21}"/>
              </a:ext>
            </a:extLst>
          </p:cNvPr>
          <p:cNvSpPr/>
          <p:nvPr/>
        </p:nvSpPr>
        <p:spPr>
          <a:xfrm>
            <a:off x="5350213" y="2714018"/>
            <a:ext cx="1274323" cy="214008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36A84B9-4658-4C51-B1E4-2BF4AC96E0CE}"/>
              </a:ext>
            </a:extLst>
          </p:cNvPr>
          <p:cNvSpPr/>
          <p:nvPr/>
        </p:nvSpPr>
        <p:spPr>
          <a:xfrm>
            <a:off x="8040580" y="3839140"/>
            <a:ext cx="787941" cy="32018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İçerik Yer Tutucusu 4">
            <a:extLst>
              <a:ext uri="{FF2B5EF4-FFF2-40B4-BE49-F238E27FC236}">
                <a16:creationId xmlns:a16="http://schemas.microsoft.com/office/drawing/2014/main" id="{242FFE26-0910-42A3-B8D3-C18CC173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3" y="748140"/>
            <a:ext cx="3011022" cy="6378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3600" dirty="0"/>
              <a:t>Barkod Tanımlama</a:t>
            </a:r>
          </a:p>
        </p:txBody>
      </p:sp>
    </p:spTree>
    <p:extLst>
      <p:ext uri="{BB962C8B-B14F-4D97-AF65-F5344CB8AC3E}">
        <p14:creationId xmlns:p14="http://schemas.microsoft.com/office/powerpoint/2010/main" val="223436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49150A-3A95-4D4A-8963-BB4D80F2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88" y="1516235"/>
            <a:ext cx="7171851" cy="4959326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71469EDA-6CC7-4B1B-B2A7-C51361B524D2}"/>
              </a:ext>
            </a:extLst>
          </p:cNvPr>
          <p:cNvSpPr/>
          <p:nvPr/>
        </p:nvSpPr>
        <p:spPr>
          <a:xfrm>
            <a:off x="7597303" y="2315183"/>
            <a:ext cx="1488332" cy="1113817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3" y="748140"/>
            <a:ext cx="3011022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Resim Ekleme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905E048-8354-4368-AB1D-A7AC64B836AF}"/>
              </a:ext>
            </a:extLst>
          </p:cNvPr>
          <p:cNvCxnSpPr/>
          <p:nvPr/>
        </p:nvCxnSpPr>
        <p:spPr>
          <a:xfrm>
            <a:off x="7180969" y="3481443"/>
            <a:ext cx="551903" cy="778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8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86647DCA-C929-41D3-A66C-5268AA01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46" y="1500213"/>
            <a:ext cx="7162123" cy="495259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3" y="748140"/>
            <a:ext cx="3011022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Tek Stok Ekleme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905E048-8354-4368-AB1D-A7AC64B836AF}"/>
              </a:ext>
            </a:extLst>
          </p:cNvPr>
          <p:cNvCxnSpPr>
            <a:cxnSpLocks/>
          </p:cNvCxnSpPr>
          <p:nvPr/>
        </p:nvCxnSpPr>
        <p:spPr>
          <a:xfrm>
            <a:off x="3219855" y="4581728"/>
            <a:ext cx="68093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3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EC7A379-3243-4E97-8F4C-A31EE2089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748140"/>
            <a:ext cx="7811177" cy="488484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3" y="748140"/>
            <a:ext cx="3011022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Tek Stok Ekleme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905E048-8354-4368-AB1D-A7AC64B836AF}"/>
              </a:ext>
            </a:extLst>
          </p:cNvPr>
          <p:cNvCxnSpPr>
            <a:cxnSpLocks/>
          </p:cNvCxnSpPr>
          <p:nvPr/>
        </p:nvCxnSpPr>
        <p:spPr>
          <a:xfrm>
            <a:off x="4012660" y="2227634"/>
            <a:ext cx="4961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1C5C2FF-856A-4AED-A834-B7801C67DE74}"/>
              </a:ext>
            </a:extLst>
          </p:cNvPr>
          <p:cNvCxnSpPr>
            <a:cxnSpLocks/>
          </p:cNvCxnSpPr>
          <p:nvPr/>
        </p:nvCxnSpPr>
        <p:spPr>
          <a:xfrm>
            <a:off x="5544766" y="4357991"/>
            <a:ext cx="189689" cy="573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5734455" y="2500009"/>
            <a:ext cx="136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Eklenecek stok seç</a:t>
            </a:r>
          </a:p>
        </p:txBody>
      </p:sp>
    </p:spTree>
    <p:extLst>
      <p:ext uri="{BB962C8B-B14F-4D97-AF65-F5344CB8AC3E}">
        <p14:creationId xmlns:p14="http://schemas.microsoft.com/office/powerpoint/2010/main" val="122051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36309" y="208614"/>
            <a:ext cx="9905998" cy="884461"/>
          </a:xfrm>
        </p:spPr>
        <p:txBody>
          <a:bodyPr>
            <a:normAutofit fontScale="90000"/>
          </a:bodyPr>
          <a:lstStyle/>
          <a:p>
            <a:pPr algn="ctr"/>
            <a:r>
              <a:rPr lang="tr-TR" sz="6000" dirty="0">
                <a:solidFill>
                  <a:srgbClr val="002060"/>
                </a:solidFill>
              </a:rPr>
              <a:t>Paket tanımları</a:t>
            </a:r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281A-8EDD-4667-8525-4396E45C15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9" name="Altbilgi Yer Tutucusu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cap="none" dirty="0" err="1"/>
              <a:t>Bilişim</a:t>
            </a:r>
            <a:r>
              <a:rPr lang="en-US" cap="none" dirty="0"/>
              <a:t> </a:t>
            </a:r>
            <a:r>
              <a:rPr lang="en-US" cap="none" dirty="0" err="1"/>
              <a:t>Teknolojileri</a:t>
            </a:r>
            <a:r>
              <a:rPr lang="en-US" cap="none" dirty="0"/>
              <a:t> </a:t>
            </a:r>
            <a:r>
              <a:rPr lang="en-US" cap="none" dirty="0" err="1"/>
              <a:t>Öğretmeni</a:t>
            </a:r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>
          <a:xfrm>
            <a:off x="11584352" y="1522046"/>
            <a:ext cx="218830" cy="209062"/>
          </a:xfrm>
        </p:spPr>
        <p:txBody>
          <a:bodyPr/>
          <a:lstStyle/>
          <a:p>
            <a:fld id="{6D22F896-40B5-4ADD-8801-0D06FADFA095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11" name="İçerik Yer Tutucusu 4">
            <a:extLst>
              <a:ext uri="{FF2B5EF4-FFF2-40B4-BE49-F238E27FC236}">
                <a16:creationId xmlns:a16="http://schemas.microsoft.com/office/drawing/2014/main" id="{FDBDA470-45F5-4F8F-8B70-587268766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93" y="748140"/>
            <a:ext cx="3011022" cy="6378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600" dirty="0"/>
              <a:t>Tek Stok Ekleme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E905E048-8354-4368-AB1D-A7AC64B836AF}"/>
              </a:ext>
            </a:extLst>
          </p:cNvPr>
          <p:cNvCxnSpPr>
            <a:cxnSpLocks/>
          </p:cNvCxnSpPr>
          <p:nvPr/>
        </p:nvCxnSpPr>
        <p:spPr>
          <a:xfrm>
            <a:off x="4012660" y="2227634"/>
            <a:ext cx="4961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91C5C2FF-856A-4AED-A834-B7801C67DE74}"/>
              </a:ext>
            </a:extLst>
          </p:cNvPr>
          <p:cNvCxnSpPr>
            <a:cxnSpLocks/>
          </p:cNvCxnSpPr>
          <p:nvPr/>
        </p:nvCxnSpPr>
        <p:spPr>
          <a:xfrm>
            <a:off x="5544766" y="4357991"/>
            <a:ext cx="189689" cy="573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87A09C-3607-41AE-8422-731A458E5906}"/>
              </a:ext>
            </a:extLst>
          </p:cNvPr>
          <p:cNvSpPr txBox="1"/>
          <p:nvPr/>
        </p:nvSpPr>
        <p:spPr>
          <a:xfrm>
            <a:off x="5734455" y="2500009"/>
            <a:ext cx="1366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solidFill>
                  <a:srgbClr val="FF0000"/>
                </a:solidFill>
              </a:rPr>
              <a:t>Eklenecek stok seç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E2F7F95-6345-4F4D-B378-9F6BE3B6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33" y="1346102"/>
            <a:ext cx="6965284" cy="518204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1A80B6DC-3760-41A9-8C99-11CE59F91C97}"/>
              </a:ext>
            </a:extLst>
          </p:cNvPr>
          <p:cNvSpPr/>
          <p:nvPr/>
        </p:nvSpPr>
        <p:spPr>
          <a:xfrm>
            <a:off x="2428533" y="5486402"/>
            <a:ext cx="6520914" cy="2295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6D0D03E-404F-4CCC-8431-7687C14710E2}"/>
              </a:ext>
            </a:extLst>
          </p:cNvPr>
          <p:cNvSpPr/>
          <p:nvPr/>
        </p:nvSpPr>
        <p:spPr>
          <a:xfrm>
            <a:off x="3044756" y="4133605"/>
            <a:ext cx="6079789" cy="91505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0810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116</TotalTime>
  <Words>269</Words>
  <Application>Microsoft Office PowerPoint</Application>
  <PresentationFormat>Geniş ekran</PresentationFormat>
  <Paragraphs>80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Myriad Pro</vt:lpstr>
      <vt:lpstr>Devre</vt:lpstr>
      <vt:lpstr>Paket Tanımlama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Paket tanımları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Adem AKKUŞ</dc:creator>
  <cp:lastModifiedBy>mypc</cp:lastModifiedBy>
  <cp:revision>26</cp:revision>
  <dcterms:created xsi:type="dcterms:W3CDTF">2019-06-19T04:11:49Z</dcterms:created>
  <dcterms:modified xsi:type="dcterms:W3CDTF">2020-01-27T06:57:24Z</dcterms:modified>
</cp:coreProperties>
</file>