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7" r:id="rId3"/>
    <p:sldId id="306" r:id="rId4"/>
    <p:sldId id="307" r:id="rId5"/>
    <p:sldId id="308" r:id="rId6"/>
    <p:sldId id="309" r:id="rId7"/>
    <p:sldId id="310" r:id="rId8"/>
    <p:sldId id="31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00"/>
    <a:srgbClr val="FFFFFF"/>
    <a:srgbClr val="FFFF00"/>
    <a:srgbClr val="008FFA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96074E-D301-4A04-AAEF-843E38BDB358}">
  <a:tblStyle styleId="{6096074E-D301-4A04-AAEF-843E38BDB3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2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200" b="0" i="1" u="none" dirty="0">
            <a:solidFill>
              <a:schemeClr val="bg1"/>
            </a:solidFill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solidFill>
                <a:srgbClr val="FFCDDE"/>
              </a:solidFill>
              <a:latin typeface="Consolas" panose="020B0609020204030204" pitchFamily="49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200" b="0" i="1" u="none" dirty="0">
            <a:solidFill>
              <a:srgbClr val="FFCDDE"/>
            </a:solidFill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200" b="0" i="1" u="none" dirty="0">
            <a:solidFill>
              <a:schemeClr val="bg1"/>
            </a:solidFill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200" b="0" i="1" u="none" dirty="0">
            <a:solidFill>
              <a:schemeClr val="bg1"/>
            </a:solidFill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solidFill>
                <a:srgbClr val="FFCDDE"/>
              </a:solidFill>
              <a:latin typeface="Consolas" panose="020B0609020204030204" pitchFamily="49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200" b="0" i="1" u="none" dirty="0">
            <a:solidFill>
              <a:srgbClr val="FFCDDE"/>
            </a:solidFill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200" b="0" i="1" u="none" dirty="0">
            <a:solidFill>
              <a:schemeClr val="bg1"/>
            </a:solidFill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1971454" y="-305660"/>
          <a:ext cx="2357022" cy="2357022"/>
        </a:xfrm>
        <a:prstGeom prst="blockArc">
          <a:avLst>
            <a:gd name="adj1" fmla="val 18900000"/>
            <a:gd name="adj2" fmla="val 2700000"/>
            <a:gd name="adj3" fmla="val 916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02783" y="134209"/>
          <a:ext cx="3829245" cy="268558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168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02783" y="134209"/>
        <a:ext cx="3829245" cy="268558"/>
      </dsp:txXfrm>
    </dsp:sp>
    <dsp:sp modelId="{0ED411EF-7A25-49A7-B760-D9E20D138F7B}">
      <dsp:nvSpPr>
        <dsp:cNvPr id="0" name=""/>
        <dsp:cNvSpPr/>
      </dsp:nvSpPr>
      <dsp:spPr>
        <a:xfrm>
          <a:off x="34934" y="100639"/>
          <a:ext cx="335698" cy="335698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356754" y="537117"/>
          <a:ext cx="3675274" cy="268558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168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200" b="0" i="1" u="none" kern="1200" dirty="0">
            <a:solidFill>
              <a:schemeClr val="bg1"/>
            </a:solidFill>
            <a:latin typeface="Consolas" panose="020B0609020204030204" pitchFamily="49" charset="0"/>
          </a:endParaRPr>
        </a:p>
      </dsp:txBody>
      <dsp:txXfrm>
        <a:off x="356754" y="537117"/>
        <a:ext cx="3675274" cy="268558"/>
      </dsp:txXfrm>
    </dsp:sp>
    <dsp:sp modelId="{4C716AB8-6D48-4521-9660-436EC34F0333}">
      <dsp:nvSpPr>
        <dsp:cNvPr id="0" name=""/>
        <dsp:cNvSpPr/>
      </dsp:nvSpPr>
      <dsp:spPr>
        <a:xfrm>
          <a:off x="188905" y="503547"/>
          <a:ext cx="335698" cy="335698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795929"/>
              <a:satOff val="-7595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356754" y="940025"/>
          <a:ext cx="3675274" cy="268558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168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solidFill>
                <a:srgbClr val="FFCDDE"/>
              </a:solidFill>
              <a:latin typeface="Consolas" panose="020B0609020204030204" pitchFamily="49" charset="0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200" b="0" i="1" u="none" kern="1200" dirty="0">
            <a:solidFill>
              <a:srgbClr val="FFCDDE"/>
            </a:solidFill>
            <a:latin typeface="Consolas" panose="020B0609020204030204" pitchFamily="49" charset="0"/>
          </a:endParaRPr>
        </a:p>
      </dsp:txBody>
      <dsp:txXfrm>
        <a:off x="356754" y="940025"/>
        <a:ext cx="3675274" cy="268558"/>
      </dsp:txXfrm>
    </dsp:sp>
    <dsp:sp modelId="{14CE5A8D-8EEE-4F7F-A6A0-322622A8667F}">
      <dsp:nvSpPr>
        <dsp:cNvPr id="0" name=""/>
        <dsp:cNvSpPr/>
      </dsp:nvSpPr>
      <dsp:spPr>
        <a:xfrm>
          <a:off x="188905" y="906455"/>
          <a:ext cx="335698" cy="335698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1591858"/>
              <a:satOff val="-15190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02783" y="1342932"/>
          <a:ext cx="3829245" cy="268558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168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200" b="0" i="1" u="none" kern="1200" dirty="0">
            <a:solidFill>
              <a:schemeClr val="bg1"/>
            </a:solidFill>
            <a:latin typeface="Consolas" panose="020B0609020204030204" pitchFamily="49" charset="0"/>
          </a:endParaRPr>
        </a:p>
      </dsp:txBody>
      <dsp:txXfrm>
        <a:off x="202783" y="1342932"/>
        <a:ext cx="3829245" cy="268558"/>
      </dsp:txXfrm>
    </dsp:sp>
    <dsp:sp modelId="{7F8E6CD2-54A9-4FBC-BE1D-8C98DA931A89}">
      <dsp:nvSpPr>
        <dsp:cNvPr id="0" name=""/>
        <dsp:cNvSpPr/>
      </dsp:nvSpPr>
      <dsp:spPr>
        <a:xfrm>
          <a:off x="34934" y="1309363"/>
          <a:ext cx="335698" cy="335698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2387787"/>
              <a:satOff val="-22785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https://www.linkedin.com/in/ademakkus/</a:t>
          </a:r>
          <a:endParaRPr lang="tr-TR" sz="1200" b="0" i="1" u="none" kern="1200" dirty="0">
            <a:solidFill>
              <a:schemeClr val="bg1"/>
            </a:solidFill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795929"/>
              <a:satOff val="-7595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solidFill>
                <a:srgbClr val="FFCDDE"/>
              </a:solidFill>
              <a:latin typeface="Consolas" panose="020B0609020204030204" pitchFamily="49" charset="0"/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https://www.instagram.com/akkusadem19/</a:t>
          </a:r>
          <a:endParaRPr lang="tr-TR" sz="1200" b="0" i="1" u="none" kern="1200" dirty="0">
            <a:solidFill>
              <a:srgbClr val="FFCDDE"/>
            </a:solidFill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1591858"/>
              <a:satOff val="-15190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solidFill>
                <a:schemeClr val="bg1"/>
              </a:solidFill>
              <a:latin typeface="Consolas" panose="020B0609020204030204" pitchFamily="49" charset="0"/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https://www.facebook.com/akkusadem19</a:t>
          </a:r>
          <a:endParaRPr lang="tr-TR" sz="1200" b="0" i="1" u="none" kern="1200" dirty="0">
            <a:solidFill>
              <a:schemeClr val="bg1"/>
            </a:solidFill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accent2">
              <a:hueOff val="2387787"/>
              <a:satOff val="-22785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D4DADBBF-F3CA-4649-B391-F88C808653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635E46A-A6F9-4434-8F69-442A6572BF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EDF69-833B-48E4-A20C-B7BF456E22AA}" type="datetimeFigureOut">
              <a:rPr lang="tr-TR" smtClean="0"/>
              <a:t>27.01.2020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49D7362-76C0-4090-A778-C5A4C481A4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tr-TR"/>
              <a:t>asdddddd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31D5446-6A1A-446D-887D-5AF15474A6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13CE5-472E-4B8D-88C0-881B86A9E02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039752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1D409AA4-446A-49AE-B3E5-CA4022C140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4897448"/>
            <a:ext cx="9044940" cy="274637"/>
          </a:xfrm>
        </p:spPr>
        <p:txBody>
          <a:bodyPr/>
          <a:lstStyle>
            <a:lvl1pPr>
              <a:defRPr sz="1000"/>
            </a:lvl1pPr>
          </a:lstStyle>
          <a:p>
            <a:r>
              <a:rPr lang="tr-TR"/>
              <a:t>Adem AKKUŞ - Bilişim Teknolojileri Öğrt.</a:t>
            </a:r>
            <a:endParaRPr lang="tr-TR" dirty="0"/>
          </a:p>
        </p:txBody>
      </p:sp>
      <p:sp>
        <p:nvSpPr>
          <p:cNvPr id="3" name="Slayt Numarası Yer Tutucusu 2">
            <a:extLst>
              <a:ext uri="{FF2B5EF4-FFF2-40B4-BE49-F238E27FC236}">
                <a16:creationId xmlns:a16="http://schemas.microsoft.com/office/drawing/2014/main" id="{5FB7132C-0056-42A7-82EB-16B8F06075C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58200" y="10095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C9451C90-DDC6-4593-89B5-B8471ECAEEB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0" y="4897448"/>
            <a:ext cx="9044940" cy="274637"/>
          </a:xfrm>
        </p:spPr>
        <p:txBody>
          <a:bodyPr/>
          <a:lstStyle>
            <a:lvl1pPr>
              <a:defRPr sz="1000"/>
            </a:lvl1pPr>
          </a:lstStyle>
          <a:p>
            <a:r>
              <a:rPr lang="tr-TR"/>
              <a:t>Adem AKKUŞ - Bilişim Teknolojileri Öğrt.</a:t>
            </a:r>
            <a:endParaRPr lang="tr-T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95300" y="5523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A345F3E7-CF58-4713-BB23-51CBBBA4F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882208"/>
            <a:ext cx="904494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tr-TR"/>
              <a:t>Adem AKKUŞ - Bilişim Teknolojileri Öğrt.</a:t>
            </a:r>
            <a:endParaRPr lang="tr-TR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1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0" y="1095390"/>
            <a:ext cx="9144000" cy="1791164"/>
          </a:xfrm>
          <a:prstGeom prst="rect">
            <a:avLst/>
          </a:prstGeom>
          <a:solidFill>
            <a:srgbClr val="008FFA">
              <a:alpha val="18824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7600" dirty="0"/>
              <a:t>SAYAÇ TANIMLARI</a:t>
            </a:r>
            <a:endParaRPr sz="7600" dirty="0"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2497627" y="24970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6059300" y="2600050"/>
            <a:ext cx="2058017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47;p11">
            <a:extLst>
              <a:ext uri="{FF2B5EF4-FFF2-40B4-BE49-F238E27FC236}">
                <a16:creationId xmlns:a16="http://schemas.microsoft.com/office/drawing/2014/main" id="{64677842-B86F-475E-BABE-FB36E724A8B9}"/>
              </a:ext>
            </a:extLst>
          </p:cNvPr>
          <p:cNvSpPr txBox="1">
            <a:spLocks/>
          </p:cNvSpPr>
          <p:nvPr/>
        </p:nvSpPr>
        <p:spPr>
          <a:xfrm>
            <a:off x="0" y="4723626"/>
            <a:ext cx="9314984" cy="419874"/>
          </a:xfrm>
          <a:prstGeom prst="rect">
            <a:avLst/>
          </a:prstGeom>
          <a:solidFill>
            <a:srgbClr val="FFFF00">
              <a:alpha val="90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Walter Turncoat"/>
              <a:buNone/>
              <a:defRPr sz="6000" b="0" i="0" u="none" strike="noStrike" cap="none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r>
              <a:rPr lang="tr-TR" sz="2000" dirty="0"/>
              <a:t>ADEM AKKUŞ – </a:t>
            </a:r>
            <a:r>
              <a:rPr lang="tr-TR" sz="1400" dirty="0"/>
              <a:t>Bilişim Teknolojileri Öğretmeni</a:t>
            </a:r>
            <a:endParaRPr lang="tr-TR" sz="2000" dirty="0"/>
          </a:p>
        </p:txBody>
      </p:sp>
      <p:graphicFrame>
        <p:nvGraphicFramePr>
          <p:cNvPr id="13" name="Diyagram 12">
            <a:extLst>
              <a:ext uri="{FF2B5EF4-FFF2-40B4-BE49-F238E27FC236}">
                <a16:creationId xmlns:a16="http://schemas.microsoft.com/office/drawing/2014/main" id="{5C10C89F-A097-425B-894B-8331AF5C94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341281"/>
              </p:ext>
            </p:extLst>
          </p:nvPr>
        </p:nvGraphicFramePr>
        <p:xfrm>
          <a:off x="157127" y="2977924"/>
          <a:ext cx="4050600" cy="1745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SAYAÇ 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99FC58-CBE0-4B4C-A6AA-78B6BCD9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881" y="754320"/>
            <a:ext cx="9044939" cy="1219259"/>
          </a:xfrm>
        </p:spPr>
        <p:txBody>
          <a:bodyPr/>
          <a:lstStyle/>
          <a:p>
            <a:pPr algn="l"/>
            <a:r>
              <a:rPr lang="tr-TR" sz="1800" dirty="0"/>
              <a:t>Barkod tipleriyle ilgili sayaç tanımlarını yapmış olmanız gerekmektedir. </a:t>
            </a:r>
            <a:r>
              <a:rPr lang="tr-TR" sz="1800" dirty="0" err="1"/>
              <a:t>Stoğun</a:t>
            </a:r>
            <a:r>
              <a:rPr lang="tr-TR" sz="1800" dirty="0"/>
              <a:t> barkodunu ister kendiniz belirleyebilir isterseniz yetkili-genel ayarlar- ayarlarından barkodu otomatik ver seçiliyse eğer program otomatik olarak barkod verecektir.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7517B78-B9EA-4133-9936-1E5F3033677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  <a:endParaRPr lang="tr-TR" dirty="0"/>
          </a:p>
        </p:txBody>
      </p:sp>
      <p:pic>
        <p:nvPicPr>
          <p:cNvPr id="19" name="Resim 18">
            <a:extLst>
              <a:ext uri="{FF2B5EF4-FFF2-40B4-BE49-F238E27FC236}">
                <a16:creationId xmlns:a16="http://schemas.microsoft.com/office/drawing/2014/main" id="{9F1EA7A3-654D-400E-A04F-AFB273322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365" y="1717877"/>
            <a:ext cx="3763664" cy="3179571"/>
          </a:xfrm>
          <a:prstGeom prst="rect">
            <a:avLst/>
          </a:prstGeom>
        </p:spPr>
      </p:pic>
      <p:sp>
        <p:nvSpPr>
          <p:cNvPr id="21" name="Dikdörtgen 20">
            <a:extLst>
              <a:ext uri="{FF2B5EF4-FFF2-40B4-BE49-F238E27FC236}">
                <a16:creationId xmlns:a16="http://schemas.microsoft.com/office/drawing/2014/main" id="{E5E9F495-66EB-4BB7-9442-0A5518F6B2DA}"/>
              </a:ext>
            </a:extLst>
          </p:cNvPr>
          <p:cNvSpPr/>
          <p:nvPr/>
        </p:nvSpPr>
        <p:spPr>
          <a:xfrm>
            <a:off x="3058593" y="4051138"/>
            <a:ext cx="1011045" cy="170099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B0C2E4CF-8D5E-4D65-A6BD-1DF1AB0C3B4C}"/>
              </a:ext>
            </a:extLst>
          </p:cNvPr>
          <p:cNvSpPr/>
          <p:nvPr/>
        </p:nvSpPr>
        <p:spPr>
          <a:xfrm>
            <a:off x="5234940" y="2434432"/>
            <a:ext cx="914958" cy="274636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3" name="Dikdörtgen 22">
            <a:extLst>
              <a:ext uri="{FF2B5EF4-FFF2-40B4-BE49-F238E27FC236}">
                <a16:creationId xmlns:a16="http://schemas.microsoft.com/office/drawing/2014/main" id="{AA6DAF7C-5705-4093-8A05-D82EFE62F79A}"/>
              </a:ext>
            </a:extLst>
          </p:cNvPr>
          <p:cNvSpPr/>
          <p:nvPr/>
        </p:nvSpPr>
        <p:spPr>
          <a:xfrm>
            <a:off x="2959533" y="3279940"/>
            <a:ext cx="1011045" cy="13870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E1AC4E-6828-45D2-AE33-6BE5D8193459}"/>
              </a:ext>
            </a:extLst>
          </p:cNvPr>
          <p:cNvSpPr/>
          <p:nvPr/>
        </p:nvSpPr>
        <p:spPr>
          <a:xfrm>
            <a:off x="2821365" y="2295727"/>
            <a:ext cx="1011045" cy="13870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691D4F9D-BE2A-4A01-91CF-205A2B6F7D52}"/>
              </a:ext>
            </a:extLst>
          </p:cNvPr>
          <p:cNvCxnSpPr>
            <a:cxnSpLocks/>
          </p:cNvCxnSpPr>
          <p:nvPr/>
        </p:nvCxnSpPr>
        <p:spPr>
          <a:xfrm>
            <a:off x="2959533" y="2434432"/>
            <a:ext cx="99060" cy="845508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EF243245-07F3-4691-9F2F-8252CF39FED2}"/>
              </a:ext>
            </a:extLst>
          </p:cNvPr>
          <p:cNvCxnSpPr>
            <a:cxnSpLocks/>
          </p:cNvCxnSpPr>
          <p:nvPr/>
        </p:nvCxnSpPr>
        <p:spPr>
          <a:xfrm>
            <a:off x="2959533" y="3418645"/>
            <a:ext cx="109653" cy="676211"/>
          </a:xfrm>
          <a:prstGeom prst="straightConnector1">
            <a:avLst/>
          </a:prstGeom>
          <a:ln w="85725">
            <a:solidFill>
              <a:srgbClr val="FF0000"/>
            </a:solidFill>
            <a:tailEnd type="triangle"/>
          </a:ln>
          <a:effectLst>
            <a:softEdge rad="3175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71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1AC7A77E-613F-4889-90A3-08E116426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59" y="1359320"/>
            <a:ext cx="5716981" cy="355215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SAYAÇ 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99FC58-CBE0-4B4C-A6AA-78B6BCD9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881" y="754320"/>
            <a:ext cx="9044939" cy="1219259"/>
          </a:xfrm>
        </p:spPr>
        <p:txBody>
          <a:bodyPr/>
          <a:lstStyle/>
          <a:p>
            <a:pPr algn="l"/>
            <a:r>
              <a:rPr lang="tr-TR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Cari Sayaç Tanımı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7517B78-B9EA-4133-9936-1E5F3033677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  <a:endParaRPr lang="tr-TR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B0C2E4CF-8D5E-4D65-A6BD-1DF1AB0C3B4C}"/>
              </a:ext>
            </a:extLst>
          </p:cNvPr>
          <p:cNvSpPr/>
          <p:nvPr/>
        </p:nvSpPr>
        <p:spPr>
          <a:xfrm>
            <a:off x="4114520" y="2138187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E1AC4E-6828-45D2-AE33-6BE5D8193459}"/>
              </a:ext>
            </a:extLst>
          </p:cNvPr>
          <p:cNvSpPr/>
          <p:nvPr/>
        </p:nvSpPr>
        <p:spPr>
          <a:xfrm>
            <a:off x="4069638" y="1988046"/>
            <a:ext cx="1165302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52C6EA24-F02E-4B6B-8BF0-7F5715104068}"/>
              </a:ext>
            </a:extLst>
          </p:cNvPr>
          <p:cNvSpPr/>
          <p:nvPr/>
        </p:nvSpPr>
        <p:spPr>
          <a:xfrm>
            <a:off x="4114520" y="2317312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18CCF7D-1C2B-4A32-ACA1-34F9FD0242EA}"/>
              </a:ext>
            </a:extLst>
          </p:cNvPr>
          <p:cNvSpPr/>
          <p:nvPr/>
        </p:nvSpPr>
        <p:spPr>
          <a:xfrm>
            <a:off x="4114519" y="2505457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37B6BE4E-B175-48FA-8086-2E7878429E77}"/>
              </a:ext>
            </a:extLst>
          </p:cNvPr>
          <p:cNvSpPr/>
          <p:nvPr/>
        </p:nvSpPr>
        <p:spPr>
          <a:xfrm>
            <a:off x="4167861" y="2666534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0A45C240-6EE9-4A87-98CB-AA21B7F9B13F}"/>
              </a:ext>
            </a:extLst>
          </p:cNvPr>
          <p:cNvSpPr/>
          <p:nvPr/>
        </p:nvSpPr>
        <p:spPr>
          <a:xfrm>
            <a:off x="1852859" y="1870583"/>
            <a:ext cx="1108390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73342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0F1F75EC-A509-4789-B3A6-4ACAC3F00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017" y="1428249"/>
            <a:ext cx="5426863" cy="3371891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SAYAÇ 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99FC58-CBE0-4B4C-A6AA-78B6BCD9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1" y="845994"/>
            <a:ext cx="9044939" cy="485709"/>
          </a:xfrm>
        </p:spPr>
        <p:txBody>
          <a:bodyPr/>
          <a:lstStyle/>
          <a:p>
            <a:pPr algn="l"/>
            <a:r>
              <a:rPr lang="tr-TR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Stok Kodu Sayaç Tanımı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7517B78-B9EA-4133-9936-1E5F3033677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  <a:endParaRPr lang="tr-TR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B0C2E4CF-8D5E-4D65-A6BD-1DF1AB0C3B4C}"/>
              </a:ext>
            </a:extLst>
          </p:cNvPr>
          <p:cNvSpPr/>
          <p:nvPr/>
        </p:nvSpPr>
        <p:spPr>
          <a:xfrm>
            <a:off x="3809720" y="2123720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E1AC4E-6828-45D2-AE33-6BE5D8193459}"/>
              </a:ext>
            </a:extLst>
          </p:cNvPr>
          <p:cNvSpPr/>
          <p:nvPr/>
        </p:nvSpPr>
        <p:spPr>
          <a:xfrm>
            <a:off x="3764838" y="1973579"/>
            <a:ext cx="1165302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52C6EA24-F02E-4B6B-8BF0-7F5715104068}"/>
              </a:ext>
            </a:extLst>
          </p:cNvPr>
          <p:cNvSpPr/>
          <p:nvPr/>
        </p:nvSpPr>
        <p:spPr>
          <a:xfrm>
            <a:off x="3764838" y="2300949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18CCF7D-1C2B-4A32-ACA1-34F9FD0242EA}"/>
              </a:ext>
            </a:extLst>
          </p:cNvPr>
          <p:cNvSpPr/>
          <p:nvPr/>
        </p:nvSpPr>
        <p:spPr>
          <a:xfrm>
            <a:off x="3793908" y="2477438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37B6BE4E-B175-48FA-8086-2E7878429E77}"/>
              </a:ext>
            </a:extLst>
          </p:cNvPr>
          <p:cNvSpPr/>
          <p:nvPr/>
        </p:nvSpPr>
        <p:spPr>
          <a:xfrm>
            <a:off x="3764838" y="2681106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0A45C240-6EE9-4A87-98CB-AA21B7F9B13F}"/>
              </a:ext>
            </a:extLst>
          </p:cNvPr>
          <p:cNvSpPr/>
          <p:nvPr/>
        </p:nvSpPr>
        <p:spPr>
          <a:xfrm>
            <a:off x="1690217" y="3011699"/>
            <a:ext cx="1108390" cy="8964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0858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5BEFF70C-509E-4675-AB35-58656DD37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1" y="1447537"/>
            <a:ext cx="5897880" cy="366455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SAYAÇ 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99FC58-CBE0-4B4C-A6AA-78B6BCD9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1" y="845994"/>
            <a:ext cx="9044939" cy="485709"/>
          </a:xfrm>
        </p:spPr>
        <p:txBody>
          <a:bodyPr/>
          <a:lstStyle/>
          <a:p>
            <a:pPr algn="l"/>
            <a:r>
              <a:rPr lang="tr-TR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Stok Barkod Sayaç Tanımı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7517B78-B9EA-4133-9936-1E5F3033677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  <a:endParaRPr lang="tr-TR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B0C2E4CF-8D5E-4D65-A6BD-1DF1AB0C3B4C}"/>
              </a:ext>
            </a:extLst>
          </p:cNvPr>
          <p:cNvSpPr/>
          <p:nvPr/>
        </p:nvSpPr>
        <p:spPr>
          <a:xfrm>
            <a:off x="3809720" y="2276076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E1AC4E-6828-45D2-AE33-6BE5D8193459}"/>
              </a:ext>
            </a:extLst>
          </p:cNvPr>
          <p:cNvSpPr/>
          <p:nvPr/>
        </p:nvSpPr>
        <p:spPr>
          <a:xfrm>
            <a:off x="3809720" y="2090667"/>
            <a:ext cx="1165302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52C6EA24-F02E-4B6B-8BF0-7F5715104068}"/>
              </a:ext>
            </a:extLst>
          </p:cNvPr>
          <p:cNvSpPr/>
          <p:nvPr/>
        </p:nvSpPr>
        <p:spPr>
          <a:xfrm>
            <a:off x="3809720" y="2461485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18CCF7D-1C2B-4A32-ACA1-34F9FD0242EA}"/>
              </a:ext>
            </a:extLst>
          </p:cNvPr>
          <p:cNvSpPr/>
          <p:nvPr/>
        </p:nvSpPr>
        <p:spPr>
          <a:xfrm>
            <a:off x="3858831" y="2639120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37B6BE4E-B175-48FA-8086-2E7878429E77}"/>
              </a:ext>
            </a:extLst>
          </p:cNvPr>
          <p:cNvSpPr/>
          <p:nvPr/>
        </p:nvSpPr>
        <p:spPr>
          <a:xfrm>
            <a:off x="3858830" y="2803372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0A45C240-6EE9-4A87-98CB-AA21B7F9B13F}"/>
              </a:ext>
            </a:extLst>
          </p:cNvPr>
          <p:cNvSpPr/>
          <p:nvPr/>
        </p:nvSpPr>
        <p:spPr>
          <a:xfrm>
            <a:off x="1690217" y="3263159"/>
            <a:ext cx="1108390" cy="8964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8801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id="{D95B0C80-D5C7-4333-AEE6-1A66BA3E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374" y="1496146"/>
            <a:ext cx="5533543" cy="3438175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SAYAÇ 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99FC58-CBE0-4B4C-A6AA-78B6BCD9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1" y="845994"/>
            <a:ext cx="9044939" cy="485709"/>
          </a:xfrm>
        </p:spPr>
        <p:txBody>
          <a:bodyPr/>
          <a:lstStyle/>
          <a:p>
            <a:pPr algn="l"/>
            <a:r>
              <a:rPr lang="tr-TR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Oluşturduğumuz  Sayaç Tanımı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7517B78-B9EA-4133-9936-1E5F3033677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  <a:endParaRPr lang="tr-TR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B0C2E4CF-8D5E-4D65-A6BD-1DF1AB0C3B4C}"/>
              </a:ext>
            </a:extLst>
          </p:cNvPr>
          <p:cNvSpPr/>
          <p:nvPr/>
        </p:nvSpPr>
        <p:spPr>
          <a:xfrm>
            <a:off x="3760604" y="2245357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E1AC4E-6828-45D2-AE33-6BE5D8193459}"/>
              </a:ext>
            </a:extLst>
          </p:cNvPr>
          <p:cNvSpPr/>
          <p:nvPr/>
        </p:nvSpPr>
        <p:spPr>
          <a:xfrm>
            <a:off x="3711492" y="2070760"/>
            <a:ext cx="1165302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52C6EA24-F02E-4B6B-8BF0-7F5715104068}"/>
              </a:ext>
            </a:extLst>
          </p:cNvPr>
          <p:cNvSpPr/>
          <p:nvPr/>
        </p:nvSpPr>
        <p:spPr>
          <a:xfrm>
            <a:off x="3760604" y="2419954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18CCF7D-1C2B-4A32-ACA1-34F9FD0242EA}"/>
              </a:ext>
            </a:extLst>
          </p:cNvPr>
          <p:cNvSpPr/>
          <p:nvPr/>
        </p:nvSpPr>
        <p:spPr>
          <a:xfrm>
            <a:off x="3760605" y="2571750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37B6BE4E-B175-48FA-8086-2E7878429E77}"/>
              </a:ext>
            </a:extLst>
          </p:cNvPr>
          <p:cNvSpPr/>
          <p:nvPr/>
        </p:nvSpPr>
        <p:spPr>
          <a:xfrm>
            <a:off x="3760605" y="2763040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7528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>
            <a:extLst>
              <a:ext uri="{FF2B5EF4-FFF2-40B4-BE49-F238E27FC236}">
                <a16:creationId xmlns:a16="http://schemas.microsoft.com/office/drawing/2014/main" id="{2B5CC5E5-1836-4B04-9897-EC981915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00" y="1454568"/>
            <a:ext cx="5541116" cy="344288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58112B27-EF7B-441B-8DB7-BFDDB092A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117"/>
            <a:ext cx="9144000" cy="929267"/>
          </a:xfrm>
        </p:spPr>
        <p:txBody>
          <a:bodyPr/>
          <a:lstStyle/>
          <a:p>
            <a:r>
              <a:rPr lang="tr-TR" sz="6000" dirty="0"/>
              <a:t>SAYAÇ 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199FC58-CBE0-4B4C-A6AA-78B6BCD95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61" y="845994"/>
            <a:ext cx="9044939" cy="485709"/>
          </a:xfrm>
        </p:spPr>
        <p:txBody>
          <a:bodyPr/>
          <a:lstStyle/>
          <a:p>
            <a:pPr algn="l"/>
            <a:r>
              <a:rPr lang="tr-TR" sz="32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Paket Barkod Sayaç Tanımı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7517B78-B9EA-4133-9936-1E5F3033677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  <a:endParaRPr lang="tr-TR" dirty="0"/>
          </a:p>
        </p:txBody>
      </p:sp>
      <p:sp>
        <p:nvSpPr>
          <p:cNvPr id="22" name="Dikdörtgen 21">
            <a:extLst>
              <a:ext uri="{FF2B5EF4-FFF2-40B4-BE49-F238E27FC236}">
                <a16:creationId xmlns:a16="http://schemas.microsoft.com/office/drawing/2014/main" id="{B0C2E4CF-8D5E-4D65-A6BD-1DF1AB0C3B4C}"/>
              </a:ext>
            </a:extLst>
          </p:cNvPr>
          <p:cNvSpPr/>
          <p:nvPr/>
        </p:nvSpPr>
        <p:spPr>
          <a:xfrm>
            <a:off x="3760607" y="2192461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67E1AC4E-6828-45D2-AE33-6BE5D8193459}"/>
              </a:ext>
            </a:extLst>
          </p:cNvPr>
          <p:cNvSpPr/>
          <p:nvPr/>
        </p:nvSpPr>
        <p:spPr>
          <a:xfrm>
            <a:off x="3760608" y="2011339"/>
            <a:ext cx="1165302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id="{52C6EA24-F02E-4B6B-8BF0-7F5715104068}"/>
              </a:ext>
            </a:extLst>
          </p:cNvPr>
          <p:cNvSpPr/>
          <p:nvPr/>
        </p:nvSpPr>
        <p:spPr>
          <a:xfrm>
            <a:off x="3760608" y="2393043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8" name="Dikdörtgen 17">
            <a:extLst>
              <a:ext uri="{FF2B5EF4-FFF2-40B4-BE49-F238E27FC236}">
                <a16:creationId xmlns:a16="http://schemas.microsoft.com/office/drawing/2014/main" id="{C18CCF7D-1C2B-4A32-ACA1-34F9FD0242EA}"/>
              </a:ext>
            </a:extLst>
          </p:cNvPr>
          <p:cNvSpPr/>
          <p:nvPr/>
        </p:nvSpPr>
        <p:spPr>
          <a:xfrm>
            <a:off x="3760607" y="2545046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0" name="Dikdörtgen 19">
            <a:extLst>
              <a:ext uri="{FF2B5EF4-FFF2-40B4-BE49-F238E27FC236}">
                <a16:creationId xmlns:a16="http://schemas.microsoft.com/office/drawing/2014/main" id="{37B6BE4E-B175-48FA-8086-2E7878429E77}"/>
              </a:ext>
            </a:extLst>
          </p:cNvPr>
          <p:cNvSpPr/>
          <p:nvPr/>
        </p:nvSpPr>
        <p:spPr>
          <a:xfrm>
            <a:off x="3809718" y="2715258"/>
            <a:ext cx="1067079" cy="1391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Dikdörtgen 23">
            <a:extLst>
              <a:ext uri="{FF2B5EF4-FFF2-40B4-BE49-F238E27FC236}">
                <a16:creationId xmlns:a16="http://schemas.microsoft.com/office/drawing/2014/main" id="{0A45C240-6EE9-4A87-98CB-AA21B7F9B13F}"/>
              </a:ext>
            </a:extLst>
          </p:cNvPr>
          <p:cNvSpPr/>
          <p:nvPr/>
        </p:nvSpPr>
        <p:spPr>
          <a:xfrm>
            <a:off x="1682597" y="3360174"/>
            <a:ext cx="1108390" cy="8964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094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F635899-66CF-4696-B852-C7966E065D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pic>
        <p:nvPicPr>
          <p:cNvPr id="1026" name="Picture 2" descr="İlgili resim">
            <a:extLst>
              <a:ext uri="{FF2B5EF4-FFF2-40B4-BE49-F238E27FC236}">
                <a16:creationId xmlns:a16="http://schemas.microsoft.com/office/drawing/2014/main" id="{605CA069-4330-4AE9-9A2D-EB64A2100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59" b="95221" l="5162" r="96903">
                        <a14:foregroundMark x1="92625" y1="65809" x2="96903" y2="84191"/>
                        <a14:foregroundMark x1="92920" y1="40441" x2="92035" y2="57353"/>
                        <a14:foregroundMark x1="92920" y1="26838" x2="94100" y2="40074"/>
                        <a14:foregroundMark x1="89823" y1="16912" x2="80678" y2="22059"/>
                        <a14:foregroundMark x1="74484" y1="22059" x2="65634" y2="21691"/>
                        <a14:foregroundMark x1="62389" y1="20588" x2="54867" y2="23529"/>
                        <a14:foregroundMark x1="50885" y1="18015" x2="43805" y2="22426"/>
                        <a14:foregroundMark x1="36726" y1="18750" x2="27139" y2="26103"/>
                        <a14:foregroundMark x1="28024" y1="17279" x2="12242" y2="23529"/>
                        <a14:foregroundMark x1="10177" y1="16544" x2="11504" y2="30882"/>
                        <a14:foregroundMark x1="8850" y1="37500" x2="11062" y2="59926"/>
                        <a14:foregroundMark x1="13127" y1="69853" x2="26401" y2="75735"/>
                        <a14:foregroundMark x1="33481" y1="75000" x2="38938" y2="69485"/>
                        <a14:foregroundMark x1="51770" y1="73529" x2="56195" y2="60294"/>
                        <a14:foregroundMark x1="63274" y1="85294" x2="65929" y2="76838"/>
                        <a14:foregroundMark x1="64454" y1="93015" x2="70206" y2="79044"/>
                        <a14:foregroundMark x1="66962" y1="92647" x2="93510" y2="92279"/>
                        <a14:foregroundMark x1="6932" y1="45588" x2="8702" y2="72059"/>
                        <a14:foregroundMark x1="12094" y1="65809" x2="17404" y2="89706"/>
                        <a14:foregroundMark x1="24041" y1="74265" x2="24041" y2="74265"/>
                        <a14:foregroundMark x1="25221" y1="75735" x2="28171" y2="80515"/>
                        <a14:foregroundMark x1="5162" y1="17647" x2="10472" y2="22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18" t="7550" r="3033" b="3210"/>
          <a:stretch/>
        </p:blipFill>
        <p:spPr bwMode="auto">
          <a:xfrm>
            <a:off x="8130971" y="4757855"/>
            <a:ext cx="1013029" cy="385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B7517B78-B9EA-4133-9936-1E5F3033677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tr-TR"/>
              <a:t>Adem AKKUŞ - Bilişim Teknolojileri Öğrt.</a:t>
            </a:r>
            <a:endParaRPr lang="tr-TR" dirty="0"/>
          </a:p>
        </p:txBody>
      </p:sp>
      <p:graphicFrame>
        <p:nvGraphicFramePr>
          <p:cNvPr id="19" name="Diyagram 18">
            <a:extLst>
              <a:ext uri="{FF2B5EF4-FFF2-40B4-BE49-F238E27FC236}">
                <a16:creationId xmlns:a16="http://schemas.microsoft.com/office/drawing/2014/main" id="{61431C39-CDDC-4727-B53D-D5C603CC11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7377314"/>
              </p:ext>
            </p:extLst>
          </p:nvPr>
        </p:nvGraphicFramePr>
        <p:xfrm>
          <a:off x="1926925" y="1563845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17023827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201</Words>
  <Application>Microsoft Office PowerPoint</Application>
  <PresentationFormat>Ekran Gösterisi (16:9)</PresentationFormat>
  <Paragraphs>36</Paragraphs>
  <Slides>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Consolas</vt:lpstr>
      <vt:lpstr>Sniglet</vt:lpstr>
      <vt:lpstr>Walter Turncoat</vt:lpstr>
      <vt:lpstr>Ursula template</vt:lpstr>
      <vt:lpstr>SAYAÇ TANIMLARI</vt:lpstr>
      <vt:lpstr>SAYAÇ  TANIMLARI</vt:lpstr>
      <vt:lpstr>SAYAÇ  TANIMLARI</vt:lpstr>
      <vt:lpstr>SAYAÇ  TANIMLARI</vt:lpstr>
      <vt:lpstr>SAYAÇ  TANIMLARI</vt:lpstr>
      <vt:lpstr>SAYAÇ  TANIMLARI</vt:lpstr>
      <vt:lpstr>SAYAÇ  TANIMLARI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ERP_W02_D05_SAYAÇ_TANIMLARI</dc:title>
  <dc:creator>ERP_W02_D05_SAYAÇ_TANIMLARI</dc:creator>
  <cp:keywords>ERP_W02_D05_SAYAÇ_TANIMLARI</cp:keywords>
  <cp:lastModifiedBy>mypc</cp:lastModifiedBy>
  <cp:revision>23</cp:revision>
  <dcterms:modified xsi:type="dcterms:W3CDTF">2020-01-27T07:24:00Z</dcterms:modified>
</cp:coreProperties>
</file>