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22.12.2014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object_texts/enum_test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/>
          </a:bodyPr>
          <a:lstStyle/>
          <a:p>
            <a:r>
              <a:rPr lang="tr-TR" dirty="0" err="1"/>
              <a:t>Enum</a:t>
            </a:r>
            <a:r>
              <a:rPr lang="tr-TR" dirty="0"/>
              <a:t> tipler önceden bilinen ve sabit sayıdaki değerleri tutmak için kullanılır. Haftanın günleri, para birimleri, güneş sistemindeki gezegenler vb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Bir değişkeninin değerine önceden tanımlanmış bir değer ile atama yapılabilmesini sağlayan bir veri tipidir.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Enum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33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Day 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SUNDAY, MONDAY, TUESDAY, WEDNESDAY,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THURSDAY, FRIDAY, SATURDAY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>
                <a:hlinkClick r:id="rId2" action="ppaction://hlinkfile"/>
              </a:rPr>
              <a:t>Örnek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3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Enum</a:t>
            </a:r>
            <a:r>
              <a:rPr lang="tr-TR" dirty="0" smtClean="0"/>
              <a:t> tipler dolaylı olarak </a:t>
            </a:r>
            <a:r>
              <a:rPr lang="tr-TR" dirty="0" err="1" smtClean="0"/>
              <a:t>java.lang.Enum</a:t>
            </a:r>
            <a:r>
              <a:rPr lang="tr-TR" dirty="0" smtClean="0"/>
              <a:t> sınıfından türetilirler. Java çoklu miras almayı desteklemediği için herhangi başka bir sınıftan miras alamazlar.</a:t>
            </a:r>
          </a:p>
          <a:p>
            <a:r>
              <a:rPr lang="tr-TR" dirty="0" err="1" smtClean="0"/>
              <a:t>Enum</a:t>
            </a:r>
            <a:r>
              <a:rPr lang="tr-TR" dirty="0" smtClean="0"/>
              <a:t> tipler </a:t>
            </a:r>
            <a:r>
              <a:rPr lang="tr-TR" dirty="0" err="1" smtClean="0"/>
              <a:t>methodlara</a:t>
            </a:r>
            <a:r>
              <a:rPr lang="tr-TR" dirty="0" smtClean="0"/>
              <a:t>, alanlara ve sabitlere sahip olabilir. Kurucu </a:t>
            </a:r>
            <a:r>
              <a:rPr lang="tr-TR" dirty="0" err="1" smtClean="0"/>
              <a:t>metodlarının</a:t>
            </a:r>
            <a:r>
              <a:rPr lang="tr-TR" dirty="0" smtClean="0"/>
              <a:t> çağrılması </a:t>
            </a:r>
            <a:r>
              <a:rPr lang="tr-TR" dirty="0" err="1" smtClean="0"/>
              <a:t>JVM’ye</a:t>
            </a:r>
            <a:r>
              <a:rPr lang="tr-TR" dirty="0" smtClean="0"/>
              <a:t> bırakılmıştır. 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Tip tanımlandığı anda primitif tiplerde olduğu gibi bellek alanı elde edilir ve kurucu metodu çağrılır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Türetildiği sınıfta </a:t>
            </a:r>
            <a:r>
              <a:rPr lang="tr-TR" dirty="0" err="1"/>
              <a:t>varolan</a:t>
            </a:r>
            <a:r>
              <a:rPr lang="tr-TR" dirty="0"/>
              <a:t> </a:t>
            </a:r>
            <a:r>
              <a:rPr lang="tr-TR" dirty="0" err="1"/>
              <a:t>metodlara</a:t>
            </a:r>
            <a:r>
              <a:rPr lang="tr-TR" dirty="0"/>
              <a:t> (</a:t>
            </a:r>
            <a:r>
              <a:rPr lang="tr-TR" dirty="0" err="1"/>
              <a:t>values</a:t>
            </a:r>
            <a:r>
              <a:rPr lang="tr-TR" dirty="0"/>
              <a:t> gibi) doğrudan ulaşılabilir.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r>
              <a:rPr lang="tr-TR" dirty="0"/>
              <a:t>Uygulama &lt;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of </a:t>
            </a:r>
            <a:r>
              <a:rPr lang="tr-TR" dirty="0" err="1"/>
              <a:t>class_object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&gt; Planet.java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9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117</Words>
  <Application>Microsoft Office PowerPoint</Application>
  <PresentationFormat>Ekran Gösterisi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Dalga Biçimi</vt:lpstr>
      <vt:lpstr>Enum Types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Types</dc:title>
  <dc:creator>Servet</dc:creator>
  <cp:lastModifiedBy>Servet</cp:lastModifiedBy>
  <cp:revision>1</cp:revision>
  <dcterms:created xsi:type="dcterms:W3CDTF">2014-12-21T22:29:18Z</dcterms:created>
  <dcterms:modified xsi:type="dcterms:W3CDTF">2014-12-21T22:55:07Z</dcterms:modified>
</cp:coreProperties>
</file>