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60" r:id="rId5"/>
    <p:sldId id="259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D974C4-5EB5-4E39-AD86-7B066A5E5D85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r-TR"/>
        </a:p>
      </dgm:t>
    </dgm:pt>
    <dgm:pt modelId="{DB279677-C016-4708-931F-A8B6B09BC184}">
      <dgm:prSet phldrT="[Metin]"/>
      <dgm:spPr/>
      <dgm:t>
        <a:bodyPr/>
        <a:lstStyle/>
        <a:p>
          <a:r>
            <a:rPr lang="tr-TR" dirty="0"/>
            <a:t>İlgili dil kullanılarak </a:t>
          </a:r>
          <a:r>
            <a:rPr lang="tr-TR" dirty="0" err="1"/>
            <a:t>proğram</a:t>
          </a:r>
          <a:r>
            <a:rPr lang="tr-TR" dirty="0"/>
            <a:t> yazılır.</a:t>
          </a:r>
        </a:p>
      </dgm:t>
    </dgm:pt>
    <dgm:pt modelId="{D9F68F3B-8B9C-47F6-9155-A64ED2B0F716}" type="parTrans" cxnId="{F73ECB87-20A0-496A-A9F0-33DACA0296A5}">
      <dgm:prSet/>
      <dgm:spPr/>
      <dgm:t>
        <a:bodyPr/>
        <a:lstStyle/>
        <a:p>
          <a:endParaRPr lang="tr-TR"/>
        </a:p>
      </dgm:t>
    </dgm:pt>
    <dgm:pt modelId="{00560C68-ACFF-4BC4-BADB-4B955CC7DE8A}" type="sibTrans" cxnId="{F73ECB87-20A0-496A-A9F0-33DACA0296A5}">
      <dgm:prSet/>
      <dgm:spPr/>
      <dgm:t>
        <a:bodyPr/>
        <a:lstStyle/>
        <a:p>
          <a:endParaRPr lang="tr-TR"/>
        </a:p>
      </dgm:t>
    </dgm:pt>
    <dgm:pt modelId="{218AEE9D-EEAF-466F-9838-3C62FA291E33}">
      <dgm:prSet phldrT="[Metin]"/>
      <dgm:spPr/>
      <dgm:t>
        <a:bodyPr/>
        <a:lstStyle/>
        <a:p>
          <a:r>
            <a:rPr lang="tr-TR" dirty="0"/>
            <a:t>İşletim sistemi ve işlemciye uygun derleyici seçilir.</a:t>
          </a:r>
        </a:p>
      </dgm:t>
    </dgm:pt>
    <dgm:pt modelId="{5BAE3C63-6383-4C52-8559-C74E5ECF549A}" type="parTrans" cxnId="{8DDF40AB-1389-4BAE-9A94-13E02581D2E8}">
      <dgm:prSet/>
      <dgm:spPr/>
      <dgm:t>
        <a:bodyPr/>
        <a:lstStyle/>
        <a:p>
          <a:endParaRPr lang="tr-TR"/>
        </a:p>
      </dgm:t>
    </dgm:pt>
    <dgm:pt modelId="{2E2E8304-9624-4B69-A8B8-2FC00C9E38A0}" type="sibTrans" cxnId="{8DDF40AB-1389-4BAE-9A94-13E02581D2E8}">
      <dgm:prSet/>
      <dgm:spPr/>
      <dgm:t>
        <a:bodyPr/>
        <a:lstStyle/>
        <a:p>
          <a:endParaRPr lang="tr-TR"/>
        </a:p>
      </dgm:t>
    </dgm:pt>
    <dgm:pt modelId="{9EE24AA4-8554-441F-95EA-4722C23DB297}">
      <dgm:prSet phldrT="[Metin]"/>
      <dgm:spPr/>
      <dgm:t>
        <a:bodyPr/>
        <a:lstStyle/>
        <a:p>
          <a:r>
            <a:rPr lang="tr-TR" dirty="0"/>
            <a:t>Seçilen derleyici yardımıyla kod derlenir.</a:t>
          </a:r>
        </a:p>
      </dgm:t>
    </dgm:pt>
    <dgm:pt modelId="{DFA2780C-C6BE-41A8-B531-E88C3973393F}" type="parTrans" cxnId="{7D73E1CC-1842-4B9E-82C1-B14008336374}">
      <dgm:prSet/>
      <dgm:spPr/>
      <dgm:t>
        <a:bodyPr/>
        <a:lstStyle/>
        <a:p>
          <a:endParaRPr lang="tr-TR"/>
        </a:p>
      </dgm:t>
    </dgm:pt>
    <dgm:pt modelId="{D13B90B4-8F27-47BF-ACBA-308938625A40}" type="sibTrans" cxnId="{7D73E1CC-1842-4B9E-82C1-B14008336374}">
      <dgm:prSet/>
      <dgm:spPr/>
      <dgm:t>
        <a:bodyPr/>
        <a:lstStyle/>
        <a:p>
          <a:endParaRPr lang="tr-TR"/>
        </a:p>
      </dgm:t>
    </dgm:pt>
    <dgm:pt modelId="{2E563654-9116-4419-9821-F89C88404480}">
      <dgm:prSet phldrT="[Metin]"/>
      <dgm:spPr/>
      <dgm:t>
        <a:bodyPr/>
        <a:lstStyle/>
        <a:p>
          <a:r>
            <a:rPr lang="tr-TR" dirty="0"/>
            <a:t>Derleme işleminden sonra elde edilen çıktı makine kodudur.</a:t>
          </a:r>
        </a:p>
      </dgm:t>
    </dgm:pt>
    <dgm:pt modelId="{4584C9A4-782F-4D7F-BE04-FB39C4A9CF36}" type="parTrans" cxnId="{854C2E5D-E8BA-4FAF-92E7-56E666DD5C1E}">
      <dgm:prSet/>
      <dgm:spPr/>
      <dgm:t>
        <a:bodyPr/>
        <a:lstStyle/>
        <a:p>
          <a:endParaRPr lang="tr-TR"/>
        </a:p>
      </dgm:t>
    </dgm:pt>
    <dgm:pt modelId="{3F5A3C2D-47F9-4B78-B27F-A89638F063A2}" type="sibTrans" cxnId="{854C2E5D-E8BA-4FAF-92E7-56E666DD5C1E}">
      <dgm:prSet/>
      <dgm:spPr/>
      <dgm:t>
        <a:bodyPr/>
        <a:lstStyle/>
        <a:p>
          <a:endParaRPr lang="tr-TR"/>
        </a:p>
      </dgm:t>
    </dgm:pt>
    <dgm:pt modelId="{C89EBA9B-FA97-43E4-93AD-457B4050EF2C}">
      <dgm:prSet phldrT="[Metin]"/>
      <dgm:spPr/>
      <dgm:t>
        <a:bodyPr/>
        <a:lstStyle/>
        <a:p>
          <a:r>
            <a:rPr lang="tr-TR" dirty="0"/>
            <a:t>Makine kodu işlemcinin yorumlayabildiği bir biçimdir.</a:t>
          </a:r>
        </a:p>
      </dgm:t>
    </dgm:pt>
    <dgm:pt modelId="{035705FF-0B1A-4011-ADF9-E6BAD286D29B}" type="parTrans" cxnId="{FA1653CF-68D7-4A55-9A93-7F4D3266AAA3}">
      <dgm:prSet/>
      <dgm:spPr/>
      <dgm:t>
        <a:bodyPr/>
        <a:lstStyle/>
        <a:p>
          <a:endParaRPr lang="tr-TR"/>
        </a:p>
      </dgm:t>
    </dgm:pt>
    <dgm:pt modelId="{3E6690CC-0542-41C4-9D7C-F3BDDF3BAC4B}" type="sibTrans" cxnId="{FA1653CF-68D7-4A55-9A93-7F4D3266AAA3}">
      <dgm:prSet/>
      <dgm:spPr/>
      <dgm:t>
        <a:bodyPr/>
        <a:lstStyle/>
        <a:p>
          <a:endParaRPr lang="tr-TR"/>
        </a:p>
      </dgm:t>
    </dgm:pt>
    <dgm:pt modelId="{0E49FDDD-3D8A-488B-B17C-DE1321F6F8C4}" type="pres">
      <dgm:prSet presAssocID="{53D974C4-5EB5-4E39-AD86-7B066A5E5D85}" presName="diagram" presStyleCnt="0">
        <dgm:presLayoutVars>
          <dgm:dir/>
          <dgm:resizeHandles val="exact"/>
        </dgm:presLayoutVars>
      </dgm:prSet>
      <dgm:spPr/>
    </dgm:pt>
    <dgm:pt modelId="{6F299A99-1EF0-4CEA-BAF6-3DCB14E3CFC3}" type="pres">
      <dgm:prSet presAssocID="{DB279677-C016-4708-931F-A8B6B09BC184}" presName="node" presStyleLbl="node1" presStyleIdx="0" presStyleCnt="5">
        <dgm:presLayoutVars>
          <dgm:bulletEnabled val="1"/>
        </dgm:presLayoutVars>
      </dgm:prSet>
      <dgm:spPr/>
    </dgm:pt>
    <dgm:pt modelId="{2359AF7C-20C9-411D-9624-65AF916B455D}" type="pres">
      <dgm:prSet presAssocID="{00560C68-ACFF-4BC4-BADB-4B955CC7DE8A}" presName="sibTrans" presStyleLbl="sibTrans2D1" presStyleIdx="0" presStyleCnt="4"/>
      <dgm:spPr/>
    </dgm:pt>
    <dgm:pt modelId="{62950CCC-7623-4137-8BB8-D57C28C0C569}" type="pres">
      <dgm:prSet presAssocID="{00560C68-ACFF-4BC4-BADB-4B955CC7DE8A}" presName="connectorText" presStyleLbl="sibTrans2D1" presStyleIdx="0" presStyleCnt="4"/>
      <dgm:spPr/>
    </dgm:pt>
    <dgm:pt modelId="{4FC4F636-2897-45AF-8AD9-F336591BCBC6}" type="pres">
      <dgm:prSet presAssocID="{218AEE9D-EEAF-466F-9838-3C62FA291E33}" presName="node" presStyleLbl="node1" presStyleIdx="1" presStyleCnt="5">
        <dgm:presLayoutVars>
          <dgm:bulletEnabled val="1"/>
        </dgm:presLayoutVars>
      </dgm:prSet>
      <dgm:spPr/>
    </dgm:pt>
    <dgm:pt modelId="{B0556A95-D962-4FE5-B76D-DC8458474972}" type="pres">
      <dgm:prSet presAssocID="{2E2E8304-9624-4B69-A8B8-2FC00C9E38A0}" presName="sibTrans" presStyleLbl="sibTrans2D1" presStyleIdx="1" presStyleCnt="4"/>
      <dgm:spPr/>
    </dgm:pt>
    <dgm:pt modelId="{06FBFA72-A37A-4216-9EC0-3026BB19D2DC}" type="pres">
      <dgm:prSet presAssocID="{2E2E8304-9624-4B69-A8B8-2FC00C9E38A0}" presName="connectorText" presStyleLbl="sibTrans2D1" presStyleIdx="1" presStyleCnt="4"/>
      <dgm:spPr/>
    </dgm:pt>
    <dgm:pt modelId="{90FC5684-CE0E-4C9F-AD69-7B3272E2FE36}" type="pres">
      <dgm:prSet presAssocID="{9EE24AA4-8554-441F-95EA-4722C23DB297}" presName="node" presStyleLbl="node1" presStyleIdx="2" presStyleCnt="5">
        <dgm:presLayoutVars>
          <dgm:bulletEnabled val="1"/>
        </dgm:presLayoutVars>
      </dgm:prSet>
      <dgm:spPr/>
    </dgm:pt>
    <dgm:pt modelId="{5B77AFD3-29D3-42B3-8B7F-174D93D2F6FE}" type="pres">
      <dgm:prSet presAssocID="{D13B90B4-8F27-47BF-ACBA-308938625A40}" presName="sibTrans" presStyleLbl="sibTrans2D1" presStyleIdx="2" presStyleCnt="4"/>
      <dgm:spPr/>
    </dgm:pt>
    <dgm:pt modelId="{60F228C2-56FE-4DD3-A6CB-8FF22D0D3986}" type="pres">
      <dgm:prSet presAssocID="{D13B90B4-8F27-47BF-ACBA-308938625A40}" presName="connectorText" presStyleLbl="sibTrans2D1" presStyleIdx="2" presStyleCnt="4"/>
      <dgm:spPr/>
    </dgm:pt>
    <dgm:pt modelId="{78DEC61F-C771-4A0B-94E7-D7C2A238A5C7}" type="pres">
      <dgm:prSet presAssocID="{2E563654-9116-4419-9821-F89C88404480}" presName="node" presStyleLbl="node1" presStyleIdx="3" presStyleCnt="5">
        <dgm:presLayoutVars>
          <dgm:bulletEnabled val="1"/>
        </dgm:presLayoutVars>
      </dgm:prSet>
      <dgm:spPr/>
    </dgm:pt>
    <dgm:pt modelId="{366B4868-178C-4E21-9854-2EF68942B3D3}" type="pres">
      <dgm:prSet presAssocID="{3F5A3C2D-47F9-4B78-B27F-A89638F063A2}" presName="sibTrans" presStyleLbl="sibTrans2D1" presStyleIdx="3" presStyleCnt="4"/>
      <dgm:spPr/>
    </dgm:pt>
    <dgm:pt modelId="{57784E14-4A8F-4026-9B47-4C1746B0564C}" type="pres">
      <dgm:prSet presAssocID="{3F5A3C2D-47F9-4B78-B27F-A89638F063A2}" presName="connectorText" presStyleLbl="sibTrans2D1" presStyleIdx="3" presStyleCnt="4"/>
      <dgm:spPr/>
    </dgm:pt>
    <dgm:pt modelId="{38BF9382-D1D2-4160-BCEB-0A47663E3CD4}" type="pres">
      <dgm:prSet presAssocID="{C89EBA9B-FA97-43E4-93AD-457B4050EF2C}" presName="node" presStyleLbl="node1" presStyleIdx="4" presStyleCnt="5">
        <dgm:presLayoutVars>
          <dgm:bulletEnabled val="1"/>
        </dgm:presLayoutVars>
      </dgm:prSet>
      <dgm:spPr/>
    </dgm:pt>
  </dgm:ptLst>
  <dgm:cxnLst>
    <dgm:cxn modelId="{7301BA20-6B92-46B7-A795-4D260DAE53AE}" type="presOf" srcId="{DB279677-C016-4708-931F-A8B6B09BC184}" destId="{6F299A99-1EF0-4CEA-BAF6-3DCB14E3CFC3}" srcOrd="0" destOrd="0" presId="urn:microsoft.com/office/officeart/2005/8/layout/process5"/>
    <dgm:cxn modelId="{CBE14B26-CD82-4636-92AD-CC6B620440EE}" type="presOf" srcId="{218AEE9D-EEAF-466F-9838-3C62FA291E33}" destId="{4FC4F636-2897-45AF-8AD9-F336591BCBC6}" srcOrd="0" destOrd="0" presId="urn:microsoft.com/office/officeart/2005/8/layout/process5"/>
    <dgm:cxn modelId="{C3DDC033-5C7D-4BBC-8DB8-5F4DADB3B91C}" type="presOf" srcId="{2E2E8304-9624-4B69-A8B8-2FC00C9E38A0}" destId="{B0556A95-D962-4FE5-B76D-DC8458474972}" srcOrd="0" destOrd="0" presId="urn:microsoft.com/office/officeart/2005/8/layout/process5"/>
    <dgm:cxn modelId="{854C2E5D-E8BA-4FAF-92E7-56E666DD5C1E}" srcId="{53D974C4-5EB5-4E39-AD86-7B066A5E5D85}" destId="{2E563654-9116-4419-9821-F89C88404480}" srcOrd="3" destOrd="0" parTransId="{4584C9A4-782F-4D7F-BE04-FB39C4A9CF36}" sibTransId="{3F5A3C2D-47F9-4B78-B27F-A89638F063A2}"/>
    <dgm:cxn modelId="{18EE6061-D962-4F31-A451-91C221739A72}" type="presOf" srcId="{9EE24AA4-8554-441F-95EA-4722C23DB297}" destId="{90FC5684-CE0E-4C9F-AD69-7B3272E2FE36}" srcOrd="0" destOrd="0" presId="urn:microsoft.com/office/officeart/2005/8/layout/process5"/>
    <dgm:cxn modelId="{877DC84E-C841-447F-94DE-BBF1064BA245}" type="presOf" srcId="{00560C68-ACFF-4BC4-BADB-4B955CC7DE8A}" destId="{2359AF7C-20C9-411D-9624-65AF916B455D}" srcOrd="0" destOrd="0" presId="urn:microsoft.com/office/officeart/2005/8/layout/process5"/>
    <dgm:cxn modelId="{4CB9C758-B195-4EF8-8BC6-A86347344F61}" type="presOf" srcId="{D13B90B4-8F27-47BF-ACBA-308938625A40}" destId="{60F228C2-56FE-4DD3-A6CB-8FF22D0D3986}" srcOrd="1" destOrd="0" presId="urn:microsoft.com/office/officeart/2005/8/layout/process5"/>
    <dgm:cxn modelId="{191D777C-2DA9-49AC-B10A-E6F96C496019}" type="presOf" srcId="{2E2E8304-9624-4B69-A8B8-2FC00C9E38A0}" destId="{06FBFA72-A37A-4216-9EC0-3026BB19D2DC}" srcOrd="1" destOrd="0" presId="urn:microsoft.com/office/officeart/2005/8/layout/process5"/>
    <dgm:cxn modelId="{1C935680-C648-4870-B0E3-E59CB4F99CA2}" type="presOf" srcId="{3F5A3C2D-47F9-4B78-B27F-A89638F063A2}" destId="{57784E14-4A8F-4026-9B47-4C1746B0564C}" srcOrd="1" destOrd="0" presId="urn:microsoft.com/office/officeart/2005/8/layout/process5"/>
    <dgm:cxn modelId="{7DE72B85-2B95-4682-B358-C3C157298F9D}" type="presOf" srcId="{00560C68-ACFF-4BC4-BADB-4B955CC7DE8A}" destId="{62950CCC-7623-4137-8BB8-D57C28C0C569}" srcOrd="1" destOrd="0" presId="urn:microsoft.com/office/officeart/2005/8/layout/process5"/>
    <dgm:cxn modelId="{F73ECB87-20A0-496A-A9F0-33DACA0296A5}" srcId="{53D974C4-5EB5-4E39-AD86-7B066A5E5D85}" destId="{DB279677-C016-4708-931F-A8B6B09BC184}" srcOrd="0" destOrd="0" parTransId="{D9F68F3B-8B9C-47F6-9155-A64ED2B0F716}" sibTransId="{00560C68-ACFF-4BC4-BADB-4B955CC7DE8A}"/>
    <dgm:cxn modelId="{644C3495-1EE1-4292-A349-E2404923D20F}" type="presOf" srcId="{D13B90B4-8F27-47BF-ACBA-308938625A40}" destId="{5B77AFD3-29D3-42B3-8B7F-174D93D2F6FE}" srcOrd="0" destOrd="0" presId="urn:microsoft.com/office/officeart/2005/8/layout/process5"/>
    <dgm:cxn modelId="{6E595C96-C32E-4CB5-92E9-72FEF40F0A0C}" type="presOf" srcId="{3F5A3C2D-47F9-4B78-B27F-A89638F063A2}" destId="{366B4868-178C-4E21-9854-2EF68942B3D3}" srcOrd="0" destOrd="0" presId="urn:microsoft.com/office/officeart/2005/8/layout/process5"/>
    <dgm:cxn modelId="{8DDF40AB-1389-4BAE-9A94-13E02581D2E8}" srcId="{53D974C4-5EB5-4E39-AD86-7B066A5E5D85}" destId="{218AEE9D-EEAF-466F-9838-3C62FA291E33}" srcOrd="1" destOrd="0" parTransId="{5BAE3C63-6383-4C52-8559-C74E5ECF549A}" sibTransId="{2E2E8304-9624-4B69-A8B8-2FC00C9E38A0}"/>
    <dgm:cxn modelId="{B2A9A8B4-67A5-4A34-A9DE-89AF02C542D3}" type="presOf" srcId="{2E563654-9116-4419-9821-F89C88404480}" destId="{78DEC61F-C771-4A0B-94E7-D7C2A238A5C7}" srcOrd="0" destOrd="0" presId="urn:microsoft.com/office/officeart/2005/8/layout/process5"/>
    <dgm:cxn modelId="{E0D98AC1-1372-4F1D-A49F-27FB9739C062}" type="presOf" srcId="{53D974C4-5EB5-4E39-AD86-7B066A5E5D85}" destId="{0E49FDDD-3D8A-488B-B17C-DE1321F6F8C4}" srcOrd="0" destOrd="0" presId="urn:microsoft.com/office/officeart/2005/8/layout/process5"/>
    <dgm:cxn modelId="{13CD68C8-8C67-41DE-85F6-E0BBD1900858}" type="presOf" srcId="{C89EBA9B-FA97-43E4-93AD-457B4050EF2C}" destId="{38BF9382-D1D2-4160-BCEB-0A47663E3CD4}" srcOrd="0" destOrd="0" presId="urn:microsoft.com/office/officeart/2005/8/layout/process5"/>
    <dgm:cxn modelId="{7D73E1CC-1842-4B9E-82C1-B14008336374}" srcId="{53D974C4-5EB5-4E39-AD86-7B066A5E5D85}" destId="{9EE24AA4-8554-441F-95EA-4722C23DB297}" srcOrd="2" destOrd="0" parTransId="{DFA2780C-C6BE-41A8-B531-E88C3973393F}" sibTransId="{D13B90B4-8F27-47BF-ACBA-308938625A40}"/>
    <dgm:cxn modelId="{FA1653CF-68D7-4A55-9A93-7F4D3266AAA3}" srcId="{53D974C4-5EB5-4E39-AD86-7B066A5E5D85}" destId="{C89EBA9B-FA97-43E4-93AD-457B4050EF2C}" srcOrd="4" destOrd="0" parTransId="{035705FF-0B1A-4011-ADF9-E6BAD286D29B}" sibTransId="{3E6690CC-0542-41C4-9D7C-F3BDDF3BAC4B}"/>
    <dgm:cxn modelId="{3FBC5F8C-1AFA-43B2-BB3E-5F96B86D567B}" type="presParOf" srcId="{0E49FDDD-3D8A-488B-B17C-DE1321F6F8C4}" destId="{6F299A99-1EF0-4CEA-BAF6-3DCB14E3CFC3}" srcOrd="0" destOrd="0" presId="urn:microsoft.com/office/officeart/2005/8/layout/process5"/>
    <dgm:cxn modelId="{315CD5F0-C584-4223-AD88-08E215649406}" type="presParOf" srcId="{0E49FDDD-3D8A-488B-B17C-DE1321F6F8C4}" destId="{2359AF7C-20C9-411D-9624-65AF916B455D}" srcOrd="1" destOrd="0" presId="urn:microsoft.com/office/officeart/2005/8/layout/process5"/>
    <dgm:cxn modelId="{05D09EB0-4AE4-4960-8D18-DE23169493AA}" type="presParOf" srcId="{2359AF7C-20C9-411D-9624-65AF916B455D}" destId="{62950CCC-7623-4137-8BB8-D57C28C0C569}" srcOrd="0" destOrd="0" presId="urn:microsoft.com/office/officeart/2005/8/layout/process5"/>
    <dgm:cxn modelId="{9D6ABA21-9A1E-412E-AEDF-5FE5E5792869}" type="presParOf" srcId="{0E49FDDD-3D8A-488B-B17C-DE1321F6F8C4}" destId="{4FC4F636-2897-45AF-8AD9-F336591BCBC6}" srcOrd="2" destOrd="0" presId="urn:microsoft.com/office/officeart/2005/8/layout/process5"/>
    <dgm:cxn modelId="{38696391-5D3C-4312-9864-E753C84E421D}" type="presParOf" srcId="{0E49FDDD-3D8A-488B-B17C-DE1321F6F8C4}" destId="{B0556A95-D962-4FE5-B76D-DC8458474972}" srcOrd="3" destOrd="0" presId="urn:microsoft.com/office/officeart/2005/8/layout/process5"/>
    <dgm:cxn modelId="{FC14E07F-7448-44CD-BF13-53DF59C3B5AF}" type="presParOf" srcId="{B0556A95-D962-4FE5-B76D-DC8458474972}" destId="{06FBFA72-A37A-4216-9EC0-3026BB19D2DC}" srcOrd="0" destOrd="0" presId="urn:microsoft.com/office/officeart/2005/8/layout/process5"/>
    <dgm:cxn modelId="{A65C6761-E8D6-4238-AAE6-65FE5D788BF0}" type="presParOf" srcId="{0E49FDDD-3D8A-488B-B17C-DE1321F6F8C4}" destId="{90FC5684-CE0E-4C9F-AD69-7B3272E2FE36}" srcOrd="4" destOrd="0" presId="urn:microsoft.com/office/officeart/2005/8/layout/process5"/>
    <dgm:cxn modelId="{39470845-06FD-4EF5-B061-4F7ECE80C662}" type="presParOf" srcId="{0E49FDDD-3D8A-488B-B17C-DE1321F6F8C4}" destId="{5B77AFD3-29D3-42B3-8B7F-174D93D2F6FE}" srcOrd="5" destOrd="0" presId="urn:microsoft.com/office/officeart/2005/8/layout/process5"/>
    <dgm:cxn modelId="{13C50C67-945B-483F-A767-095B5EE194F6}" type="presParOf" srcId="{5B77AFD3-29D3-42B3-8B7F-174D93D2F6FE}" destId="{60F228C2-56FE-4DD3-A6CB-8FF22D0D3986}" srcOrd="0" destOrd="0" presId="urn:microsoft.com/office/officeart/2005/8/layout/process5"/>
    <dgm:cxn modelId="{9DAC7A31-74E9-49BC-BBC2-22E66FCE3C6A}" type="presParOf" srcId="{0E49FDDD-3D8A-488B-B17C-DE1321F6F8C4}" destId="{78DEC61F-C771-4A0B-94E7-D7C2A238A5C7}" srcOrd="6" destOrd="0" presId="urn:microsoft.com/office/officeart/2005/8/layout/process5"/>
    <dgm:cxn modelId="{06BE760F-3197-4AF1-A42B-AECF208938AC}" type="presParOf" srcId="{0E49FDDD-3D8A-488B-B17C-DE1321F6F8C4}" destId="{366B4868-178C-4E21-9854-2EF68942B3D3}" srcOrd="7" destOrd="0" presId="urn:microsoft.com/office/officeart/2005/8/layout/process5"/>
    <dgm:cxn modelId="{E8B0A469-083C-4E57-93F7-F90C15643C39}" type="presParOf" srcId="{366B4868-178C-4E21-9854-2EF68942B3D3}" destId="{57784E14-4A8F-4026-9B47-4C1746B0564C}" srcOrd="0" destOrd="0" presId="urn:microsoft.com/office/officeart/2005/8/layout/process5"/>
    <dgm:cxn modelId="{70917FD8-5E7C-4DEB-A266-5435525C037C}" type="presParOf" srcId="{0E49FDDD-3D8A-488B-B17C-DE1321F6F8C4}" destId="{38BF9382-D1D2-4160-BCEB-0A47663E3CD4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D974C4-5EB5-4E39-AD86-7B066A5E5D85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r-TR"/>
        </a:p>
      </dgm:t>
    </dgm:pt>
    <dgm:pt modelId="{DB279677-C016-4708-931F-A8B6B09BC184}">
      <dgm:prSet phldrT="[Metin]"/>
      <dgm:spPr/>
      <dgm:t>
        <a:bodyPr/>
        <a:lstStyle/>
        <a:p>
          <a:r>
            <a:rPr lang="tr-TR" dirty="0"/>
            <a:t>İlgili dil kullanılarak </a:t>
          </a:r>
          <a:r>
            <a:rPr lang="tr-TR" dirty="0" err="1"/>
            <a:t>proğram</a:t>
          </a:r>
          <a:r>
            <a:rPr lang="tr-TR" dirty="0"/>
            <a:t> yazılır.</a:t>
          </a:r>
        </a:p>
      </dgm:t>
    </dgm:pt>
    <dgm:pt modelId="{D9F68F3B-8B9C-47F6-9155-A64ED2B0F716}" type="parTrans" cxnId="{F73ECB87-20A0-496A-A9F0-33DACA0296A5}">
      <dgm:prSet/>
      <dgm:spPr/>
      <dgm:t>
        <a:bodyPr/>
        <a:lstStyle/>
        <a:p>
          <a:endParaRPr lang="tr-TR"/>
        </a:p>
      </dgm:t>
    </dgm:pt>
    <dgm:pt modelId="{00560C68-ACFF-4BC4-BADB-4B955CC7DE8A}" type="sibTrans" cxnId="{F73ECB87-20A0-496A-A9F0-33DACA0296A5}">
      <dgm:prSet/>
      <dgm:spPr/>
      <dgm:t>
        <a:bodyPr/>
        <a:lstStyle/>
        <a:p>
          <a:endParaRPr lang="tr-TR"/>
        </a:p>
      </dgm:t>
    </dgm:pt>
    <dgm:pt modelId="{218AEE9D-EEAF-466F-9838-3C62FA291E33}">
      <dgm:prSet phldrT="[Metin]"/>
      <dgm:spPr/>
      <dgm:t>
        <a:bodyPr/>
        <a:lstStyle/>
        <a:p>
          <a:r>
            <a:rPr lang="tr-TR" dirty="0"/>
            <a:t>İşletim sistemi ve işlemciye uygun derleyici seçilir.</a:t>
          </a:r>
        </a:p>
      </dgm:t>
    </dgm:pt>
    <dgm:pt modelId="{5BAE3C63-6383-4C52-8559-C74E5ECF549A}" type="parTrans" cxnId="{8DDF40AB-1389-4BAE-9A94-13E02581D2E8}">
      <dgm:prSet/>
      <dgm:spPr/>
      <dgm:t>
        <a:bodyPr/>
        <a:lstStyle/>
        <a:p>
          <a:endParaRPr lang="tr-TR"/>
        </a:p>
      </dgm:t>
    </dgm:pt>
    <dgm:pt modelId="{2E2E8304-9624-4B69-A8B8-2FC00C9E38A0}" type="sibTrans" cxnId="{8DDF40AB-1389-4BAE-9A94-13E02581D2E8}">
      <dgm:prSet/>
      <dgm:spPr/>
      <dgm:t>
        <a:bodyPr/>
        <a:lstStyle/>
        <a:p>
          <a:endParaRPr lang="tr-TR"/>
        </a:p>
      </dgm:t>
    </dgm:pt>
    <dgm:pt modelId="{9EE24AA4-8554-441F-95EA-4722C23DB297}">
      <dgm:prSet phldrT="[Metin]"/>
      <dgm:spPr/>
      <dgm:t>
        <a:bodyPr/>
        <a:lstStyle/>
        <a:p>
          <a:r>
            <a:rPr lang="tr-TR" dirty="0"/>
            <a:t>Seçilen derleyici yardımıyla kod derlenir.</a:t>
          </a:r>
        </a:p>
      </dgm:t>
    </dgm:pt>
    <dgm:pt modelId="{DFA2780C-C6BE-41A8-B531-E88C3973393F}" type="parTrans" cxnId="{7D73E1CC-1842-4B9E-82C1-B14008336374}">
      <dgm:prSet/>
      <dgm:spPr/>
      <dgm:t>
        <a:bodyPr/>
        <a:lstStyle/>
        <a:p>
          <a:endParaRPr lang="tr-TR"/>
        </a:p>
      </dgm:t>
    </dgm:pt>
    <dgm:pt modelId="{D13B90B4-8F27-47BF-ACBA-308938625A40}" type="sibTrans" cxnId="{7D73E1CC-1842-4B9E-82C1-B14008336374}">
      <dgm:prSet/>
      <dgm:spPr/>
      <dgm:t>
        <a:bodyPr/>
        <a:lstStyle/>
        <a:p>
          <a:endParaRPr lang="tr-TR"/>
        </a:p>
      </dgm:t>
    </dgm:pt>
    <dgm:pt modelId="{2E563654-9116-4419-9821-F89C88404480}">
      <dgm:prSet phldrT="[Metin]"/>
      <dgm:spPr/>
      <dgm:t>
        <a:bodyPr/>
        <a:lstStyle/>
        <a:p>
          <a:r>
            <a:rPr lang="tr-TR" dirty="0"/>
            <a:t>Derleme işleminden sonra elde edilen çıktı makine kodudur.</a:t>
          </a:r>
        </a:p>
      </dgm:t>
    </dgm:pt>
    <dgm:pt modelId="{4584C9A4-782F-4D7F-BE04-FB39C4A9CF36}" type="parTrans" cxnId="{854C2E5D-E8BA-4FAF-92E7-56E666DD5C1E}">
      <dgm:prSet/>
      <dgm:spPr/>
      <dgm:t>
        <a:bodyPr/>
        <a:lstStyle/>
        <a:p>
          <a:endParaRPr lang="tr-TR"/>
        </a:p>
      </dgm:t>
    </dgm:pt>
    <dgm:pt modelId="{3F5A3C2D-47F9-4B78-B27F-A89638F063A2}" type="sibTrans" cxnId="{854C2E5D-E8BA-4FAF-92E7-56E666DD5C1E}">
      <dgm:prSet/>
      <dgm:spPr/>
      <dgm:t>
        <a:bodyPr/>
        <a:lstStyle/>
        <a:p>
          <a:endParaRPr lang="tr-TR"/>
        </a:p>
      </dgm:t>
    </dgm:pt>
    <dgm:pt modelId="{C89EBA9B-FA97-43E4-93AD-457B4050EF2C}">
      <dgm:prSet phldrT="[Metin]"/>
      <dgm:spPr/>
      <dgm:t>
        <a:bodyPr/>
        <a:lstStyle/>
        <a:p>
          <a:r>
            <a:rPr lang="tr-TR" dirty="0"/>
            <a:t>Makine kodu işlemcinin yorumlayabildiği bir biçimdir.</a:t>
          </a:r>
        </a:p>
      </dgm:t>
    </dgm:pt>
    <dgm:pt modelId="{035705FF-0B1A-4011-ADF9-E6BAD286D29B}" type="parTrans" cxnId="{FA1653CF-68D7-4A55-9A93-7F4D3266AAA3}">
      <dgm:prSet/>
      <dgm:spPr/>
      <dgm:t>
        <a:bodyPr/>
        <a:lstStyle/>
        <a:p>
          <a:endParaRPr lang="tr-TR"/>
        </a:p>
      </dgm:t>
    </dgm:pt>
    <dgm:pt modelId="{3E6690CC-0542-41C4-9D7C-F3BDDF3BAC4B}" type="sibTrans" cxnId="{FA1653CF-68D7-4A55-9A93-7F4D3266AAA3}">
      <dgm:prSet/>
      <dgm:spPr/>
      <dgm:t>
        <a:bodyPr/>
        <a:lstStyle/>
        <a:p>
          <a:endParaRPr lang="tr-TR"/>
        </a:p>
      </dgm:t>
    </dgm:pt>
    <dgm:pt modelId="{0E49FDDD-3D8A-488B-B17C-DE1321F6F8C4}" type="pres">
      <dgm:prSet presAssocID="{53D974C4-5EB5-4E39-AD86-7B066A5E5D85}" presName="diagram" presStyleCnt="0">
        <dgm:presLayoutVars>
          <dgm:dir/>
          <dgm:resizeHandles val="exact"/>
        </dgm:presLayoutVars>
      </dgm:prSet>
      <dgm:spPr/>
    </dgm:pt>
    <dgm:pt modelId="{6F299A99-1EF0-4CEA-BAF6-3DCB14E3CFC3}" type="pres">
      <dgm:prSet presAssocID="{DB279677-C016-4708-931F-A8B6B09BC184}" presName="node" presStyleLbl="node1" presStyleIdx="0" presStyleCnt="5" custLinFactNeighborX="1297" custLinFactNeighborY="-57001">
        <dgm:presLayoutVars>
          <dgm:bulletEnabled val="1"/>
        </dgm:presLayoutVars>
      </dgm:prSet>
      <dgm:spPr/>
    </dgm:pt>
    <dgm:pt modelId="{2359AF7C-20C9-411D-9624-65AF916B455D}" type="pres">
      <dgm:prSet presAssocID="{00560C68-ACFF-4BC4-BADB-4B955CC7DE8A}" presName="sibTrans" presStyleLbl="sibTrans2D1" presStyleIdx="0" presStyleCnt="4"/>
      <dgm:spPr/>
    </dgm:pt>
    <dgm:pt modelId="{62950CCC-7623-4137-8BB8-D57C28C0C569}" type="pres">
      <dgm:prSet presAssocID="{00560C68-ACFF-4BC4-BADB-4B955CC7DE8A}" presName="connectorText" presStyleLbl="sibTrans2D1" presStyleIdx="0" presStyleCnt="4"/>
      <dgm:spPr/>
    </dgm:pt>
    <dgm:pt modelId="{4FC4F636-2897-45AF-8AD9-F336591BCBC6}" type="pres">
      <dgm:prSet presAssocID="{218AEE9D-EEAF-466F-9838-3C62FA291E33}" presName="node" presStyleLbl="node1" presStyleIdx="1" presStyleCnt="5" custLinFactNeighborX="-6194" custLinFactNeighborY="-50959">
        <dgm:presLayoutVars>
          <dgm:bulletEnabled val="1"/>
        </dgm:presLayoutVars>
      </dgm:prSet>
      <dgm:spPr/>
    </dgm:pt>
    <dgm:pt modelId="{B0556A95-D962-4FE5-B76D-DC8458474972}" type="pres">
      <dgm:prSet presAssocID="{2E2E8304-9624-4B69-A8B8-2FC00C9E38A0}" presName="sibTrans" presStyleLbl="sibTrans2D1" presStyleIdx="1" presStyleCnt="4" custAng="1188170" custScaleX="145955" custLinFactNeighborX="2932" custLinFactNeighborY="18206"/>
      <dgm:spPr/>
    </dgm:pt>
    <dgm:pt modelId="{06FBFA72-A37A-4216-9EC0-3026BB19D2DC}" type="pres">
      <dgm:prSet presAssocID="{2E2E8304-9624-4B69-A8B8-2FC00C9E38A0}" presName="connectorText" presStyleLbl="sibTrans2D1" presStyleIdx="1" presStyleCnt="4"/>
      <dgm:spPr/>
    </dgm:pt>
    <dgm:pt modelId="{90FC5684-CE0E-4C9F-AD69-7B3272E2FE36}" type="pres">
      <dgm:prSet presAssocID="{9EE24AA4-8554-441F-95EA-4722C23DB297}" presName="node" presStyleLbl="node1" presStyleIdx="2" presStyleCnt="5" custLinFactNeighborX="-315" custLinFactNeighborY="-7054">
        <dgm:presLayoutVars>
          <dgm:bulletEnabled val="1"/>
        </dgm:presLayoutVars>
      </dgm:prSet>
      <dgm:spPr/>
    </dgm:pt>
    <dgm:pt modelId="{5B77AFD3-29D3-42B3-8B7F-174D93D2F6FE}" type="pres">
      <dgm:prSet presAssocID="{D13B90B4-8F27-47BF-ACBA-308938625A40}" presName="sibTrans" presStyleLbl="sibTrans2D1" presStyleIdx="2" presStyleCnt="4" custFlipHor="1" custScaleX="57125" custLinFactY="14528" custLinFactNeighborX="910" custLinFactNeighborY="100000"/>
      <dgm:spPr/>
    </dgm:pt>
    <dgm:pt modelId="{60F228C2-56FE-4DD3-A6CB-8FF22D0D3986}" type="pres">
      <dgm:prSet presAssocID="{D13B90B4-8F27-47BF-ACBA-308938625A40}" presName="connectorText" presStyleLbl="sibTrans2D1" presStyleIdx="2" presStyleCnt="4"/>
      <dgm:spPr/>
    </dgm:pt>
    <dgm:pt modelId="{78DEC61F-C771-4A0B-94E7-D7C2A238A5C7}" type="pres">
      <dgm:prSet presAssocID="{2E563654-9116-4419-9821-F89C88404480}" presName="node" presStyleLbl="node1" presStyleIdx="3" presStyleCnt="5" custLinFactNeighborX="-1177" custLinFactNeighborY="81171">
        <dgm:presLayoutVars>
          <dgm:bulletEnabled val="1"/>
        </dgm:presLayoutVars>
      </dgm:prSet>
      <dgm:spPr/>
    </dgm:pt>
    <dgm:pt modelId="{366B4868-178C-4E21-9854-2EF68942B3D3}" type="pres">
      <dgm:prSet presAssocID="{3F5A3C2D-47F9-4B78-B27F-A89638F063A2}" presName="sibTrans" presStyleLbl="sibTrans2D1" presStyleIdx="3" presStyleCnt="4" custScaleX="41675" custLinFactNeighborX="-77978" custLinFactNeighborY="10150"/>
      <dgm:spPr/>
    </dgm:pt>
    <dgm:pt modelId="{57784E14-4A8F-4026-9B47-4C1746B0564C}" type="pres">
      <dgm:prSet presAssocID="{3F5A3C2D-47F9-4B78-B27F-A89638F063A2}" presName="connectorText" presStyleLbl="sibTrans2D1" presStyleIdx="3" presStyleCnt="4"/>
      <dgm:spPr/>
    </dgm:pt>
    <dgm:pt modelId="{38BF9382-D1D2-4160-BCEB-0A47663E3CD4}" type="pres">
      <dgm:prSet presAssocID="{C89EBA9B-FA97-43E4-93AD-457B4050EF2C}" presName="node" presStyleLbl="node1" presStyleIdx="4" presStyleCnt="5" custScaleX="119433" custLinFactNeighborX="-70146" custLinFactNeighborY="72408">
        <dgm:presLayoutVars>
          <dgm:bulletEnabled val="1"/>
        </dgm:presLayoutVars>
      </dgm:prSet>
      <dgm:spPr/>
    </dgm:pt>
  </dgm:ptLst>
  <dgm:cxnLst>
    <dgm:cxn modelId="{8FE6BE01-D54C-4873-B067-FCE009AFFC07}" type="presOf" srcId="{3F5A3C2D-47F9-4B78-B27F-A89638F063A2}" destId="{57784E14-4A8F-4026-9B47-4C1746B0564C}" srcOrd="1" destOrd="0" presId="urn:microsoft.com/office/officeart/2005/8/layout/process5"/>
    <dgm:cxn modelId="{69736705-2015-4263-80B7-644F45C176D5}" type="presOf" srcId="{9EE24AA4-8554-441F-95EA-4722C23DB297}" destId="{90FC5684-CE0E-4C9F-AD69-7B3272E2FE36}" srcOrd="0" destOrd="0" presId="urn:microsoft.com/office/officeart/2005/8/layout/process5"/>
    <dgm:cxn modelId="{106CF407-A791-4719-BABA-EC5BEA4FCA30}" type="presOf" srcId="{2E2E8304-9624-4B69-A8B8-2FC00C9E38A0}" destId="{06FBFA72-A37A-4216-9EC0-3026BB19D2DC}" srcOrd="1" destOrd="0" presId="urn:microsoft.com/office/officeart/2005/8/layout/process5"/>
    <dgm:cxn modelId="{52A4772B-8778-4C90-A18A-F7B90A5E7963}" type="presOf" srcId="{D13B90B4-8F27-47BF-ACBA-308938625A40}" destId="{5B77AFD3-29D3-42B3-8B7F-174D93D2F6FE}" srcOrd="0" destOrd="0" presId="urn:microsoft.com/office/officeart/2005/8/layout/process5"/>
    <dgm:cxn modelId="{854C2E5D-E8BA-4FAF-92E7-56E666DD5C1E}" srcId="{53D974C4-5EB5-4E39-AD86-7B066A5E5D85}" destId="{2E563654-9116-4419-9821-F89C88404480}" srcOrd="3" destOrd="0" parTransId="{4584C9A4-782F-4D7F-BE04-FB39C4A9CF36}" sibTransId="{3F5A3C2D-47F9-4B78-B27F-A89638F063A2}"/>
    <dgm:cxn modelId="{31CE7642-DBC6-426F-8BF2-9C717B79196D}" type="presOf" srcId="{2E563654-9116-4419-9821-F89C88404480}" destId="{78DEC61F-C771-4A0B-94E7-D7C2A238A5C7}" srcOrd="0" destOrd="0" presId="urn:microsoft.com/office/officeart/2005/8/layout/process5"/>
    <dgm:cxn modelId="{58D1D87F-A5A1-4AE8-956E-ACD3079DAC98}" type="presOf" srcId="{3F5A3C2D-47F9-4B78-B27F-A89638F063A2}" destId="{366B4868-178C-4E21-9854-2EF68942B3D3}" srcOrd="0" destOrd="0" presId="urn:microsoft.com/office/officeart/2005/8/layout/process5"/>
    <dgm:cxn modelId="{24987C83-8CE9-4C29-BFCA-7B57891987DF}" type="presOf" srcId="{00560C68-ACFF-4BC4-BADB-4B955CC7DE8A}" destId="{62950CCC-7623-4137-8BB8-D57C28C0C569}" srcOrd="1" destOrd="0" presId="urn:microsoft.com/office/officeart/2005/8/layout/process5"/>
    <dgm:cxn modelId="{F73ECB87-20A0-496A-A9F0-33DACA0296A5}" srcId="{53D974C4-5EB5-4E39-AD86-7B066A5E5D85}" destId="{DB279677-C016-4708-931F-A8B6B09BC184}" srcOrd="0" destOrd="0" parTransId="{D9F68F3B-8B9C-47F6-9155-A64ED2B0F716}" sibTransId="{00560C68-ACFF-4BC4-BADB-4B955CC7DE8A}"/>
    <dgm:cxn modelId="{C5DC2897-CE4C-4C0B-AB13-AFB8AED8F64F}" type="presOf" srcId="{D13B90B4-8F27-47BF-ACBA-308938625A40}" destId="{60F228C2-56FE-4DD3-A6CB-8FF22D0D3986}" srcOrd="1" destOrd="0" presId="urn:microsoft.com/office/officeart/2005/8/layout/process5"/>
    <dgm:cxn modelId="{EE859097-7854-4A1C-9456-1647A52071F9}" type="presOf" srcId="{218AEE9D-EEAF-466F-9838-3C62FA291E33}" destId="{4FC4F636-2897-45AF-8AD9-F336591BCBC6}" srcOrd="0" destOrd="0" presId="urn:microsoft.com/office/officeart/2005/8/layout/process5"/>
    <dgm:cxn modelId="{7C331CA2-C32C-4DA6-AB60-CDA5AD12B86F}" type="presOf" srcId="{C89EBA9B-FA97-43E4-93AD-457B4050EF2C}" destId="{38BF9382-D1D2-4160-BCEB-0A47663E3CD4}" srcOrd="0" destOrd="0" presId="urn:microsoft.com/office/officeart/2005/8/layout/process5"/>
    <dgm:cxn modelId="{E6017DA7-04DF-4B96-B5BC-4DAFB5334120}" type="presOf" srcId="{53D974C4-5EB5-4E39-AD86-7B066A5E5D85}" destId="{0E49FDDD-3D8A-488B-B17C-DE1321F6F8C4}" srcOrd="0" destOrd="0" presId="urn:microsoft.com/office/officeart/2005/8/layout/process5"/>
    <dgm:cxn modelId="{8A3FEDA7-2B52-4ADD-9C56-8E8A944568BC}" type="presOf" srcId="{2E2E8304-9624-4B69-A8B8-2FC00C9E38A0}" destId="{B0556A95-D962-4FE5-B76D-DC8458474972}" srcOrd="0" destOrd="0" presId="urn:microsoft.com/office/officeart/2005/8/layout/process5"/>
    <dgm:cxn modelId="{8DDF40AB-1389-4BAE-9A94-13E02581D2E8}" srcId="{53D974C4-5EB5-4E39-AD86-7B066A5E5D85}" destId="{218AEE9D-EEAF-466F-9838-3C62FA291E33}" srcOrd="1" destOrd="0" parTransId="{5BAE3C63-6383-4C52-8559-C74E5ECF549A}" sibTransId="{2E2E8304-9624-4B69-A8B8-2FC00C9E38A0}"/>
    <dgm:cxn modelId="{7D73E1CC-1842-4B9E-82C1-B14008336374}" srcId="{53D974C4-5EB5-4E39-AD86-7B066A5E5D85}" destId="{9EE24AA4-8554-441F-95EA-4722C23DB297}" srcOrd="2" destOrd="0" parTransId="{DFA2780C-C6BE-41A8-B531-E88C3973393F}" sibTransId="{D13B90B4-8F27-47BF-ACBA-308938625A40}"/>
    <dgm:cxn modelId="{FA1653CF-68D7-4A55-9A93-7F4D3266AAA3}" srcId="{53D974C4-5EB5-4E39-AD86-7B066A5E5D85}" destId="{C89EBA9B-FA97-43E4-93AD-457B4050EF2C}" srcOrd="4" destOrd="0" parTransId="{035705FF-0B1A-4011-ADF9-E6BAD286D29B}" sibTransId="{3E6690CC-0542-41C4-9D7C-F3BDDF3BAC4B}"/>
    <dgm:cxn modelId="{D348FBE1-10B3-4588-8D1C-BD18AAD00C2B}" type="presOf" srcId="{00560C68-ACFF-4BC4-BADB-4B955CC7DE8A}" destId="{2359AF7C-20C9-411D-9624-65AF916B455D}" srcOrd="0" destOrd="0" presId="urn:microsoft.com/office/officeart/2005/8/layout/process5"/>
    <dgm:cxn modelId="{B486A0F7-9CF6-4E30-8B6A-94839D260BB9}" type="presOf" srcId="{DB279677-C016-4708-931F-A8B6B09BC184}" destId="{6F299A99-1EF0-4CEA-BAF6-3DCB14E3CFC3}" srcOrd="0" destOrd="0" presId="urn:microsoft.com/office/officeart/2005/8/layout/process5"/>
    <dgm:cxn modelId="{76D357E7-275C-4FA3-B591-1D5A62EF73F7}" type="presParOf" srcId="{0E49FDDD-3D8A-488B-B17C-DE1321F6F8C4}" destId="{6F299A99-1EF0-4CEA-BAF6-3DCB14E3CFC3}" srcOrd="0" destOrd="0" presId="urn:microsoft.com/office/officeart/2005/8/layout/process5"/>
    <dgm:cxn modelId="{8CE5E568-7D29-4FCF-BD27-A45E3D1D16CA}" type="presParOf" srcId="{0E49FDDD-3D8A-488B-B17C-DE1321F6F8C4}" destId="{2359AF7C-20C9-411D-9624-65AF916B455D}" srcOrd="1" destOrd="0" presId="urn:microsoft.com/office/officeart/2005/8/layout/process5"/>
    <dgm:cxn modelId="{60A4F25A-6D04-4A81-B170-969BFF6D5142}" type="presParOf" srcId="{2359AF7C-20C9-411D-9624-65AF916B455D}" destId="{62950CCC-7623-4137-8BB8-D57C28C0C569}" srcOrd="0" destOrd="0" presId="urn:microsoft.com/office/officeart/2005/8/layout/process5"/>
    <dgm:cxn modelId="{E8942858-29AE-4242-80F0-B3B08672F583}" type="presParOf" srcId="{0E49FDDD-3D8A-488B-B17C-DE1321F6F8C4}" destId="{4FC4F636-2897-45AF-8AD9-F336591BCBC6}" srcOrd="2" destOrd="0" presId="urn:microsoft.com/office/officeart/2005/8/layout/process5"/>
    <dgm:cxn modelId="{3801EA92-1E80-44A2-AFAC-1F6E2CB6A40C}" type="presParOf" srcId="{0E49FDDD-3D8A-488B-B17C-DE1321F6F8C4}" destId="{B0556A95-D962-4FE5-B76D-DC8458474972}" srcOrd="3" destOrd="0" presId="urn:microsoft.com/office/officeart/2005/8/layout/process5"/>
    <dgm:cxn modelId="{C732C462-BF1F-419F-9915-56E574E62D97}" type="presParOf" srcId="{B0556A95-D962-4FE5-B76D-DC8458474972}" destId="{06FBFA72-A37A-4216-9EC0-3026BB19D2DC}" srcOrd="0" destOrd="0" presId="urn:microsoft.com/office/officeart/2005/8/layout/process5"/>
    <dgm:cxn modelId="{2518BA8B-84D4-4450-9CFF-05A71FAEA228}" type="presParOf" srcId="{0E49FDDD-3D8A-488B-B17C-DE1321F6F8C4}" destId="{90FC5684-CE0E-4C9F-AD69-7B3272E2FE36}" srcOrd="4" destOrd="0" presId="urn:microsoft.com/office/officeart/2005/8/layout/process5"/>
    <dgm:cxn modelId="{34E24AB1-CFC0-4EC7-8279-06DC03632CD5}" type="presParOf" srcId="{0E49FDDD-3D8A-488B-B17C-DE1321F6F8C4}" destId="{5B77AFD3-29D3-42B3-8B7F-174D93D2F6FE}" srcOrd="5" destOrd="0" presId="urn:microsoft.com/office/officeart/2005/8/layout/process5"/>
    <dgm:cxn modelId="{7B0240ED-CA46-4652-A672-2FB58923F680}" type="presParOf" srcId="{5B77AFD3-29D3-42B3-8B7F-174D93D2F6FE}" destId="{60F228C2-56FE-4DD3-A6CB-8FF22D0D3986}" srcOrd="0" destOrd="0" presId="urn:microsoft.com/office/officeart/2005/8/layout/process5"/>
    <dgm:cxn modelId="{533EFBCD-2C92-4424-994C-BB8BD79C0515}" type="presParOf" srcId="{0E49FDDD-3D8A-488B-B17C-DE1321F6F8C4}" destId="{78DEC61F-C771-4A0B-94E7-D7C2A238A5C7}" srcOrd="6" destOrd="0" presId="urn:microsoft.com/office/officeart/2005/8/layout/process5"/>
    <dgm:cxn modelId="{87937AE8-88B6-4B5F-9D84-F8A0C17FD032}" type="presParOf" srcId="{0E49FDDD-3D8A-488B-B17C-DE1321F6F8C4}" destId="{366B4868-178C-4E21-9854-2EF68942B3D3}" srcOrd="7" destOrd="0" presId="urn:microsoft.com/office/officeart/2005/8/layout/process5"/>
    <dgm:cxn modelId="{300C6CBD-2C4D-45BD-BA91-5AA8F5B268DA}" type="presParOf" srcId="{366B4868-178C-4E21-9854-2EF68942B3D3}" destId="{57784E14-4A8F-4026-9B47-4C1746B0564C}" srcOrd="0" destOrd="0" presId="urn:microsoft.com/office/officeart/2005/8/layout/process5"/>
    <dgm:cxn modelId="{8E5F06D8-D4FB-4648-87A7-E40D2CC5E4C2}" type="presParOf" srcId="{0E49FDDD-3D8A-488B-B17C-DE1321F6F8C4}" destId="{38BF9382-D1D2-4160-BCEB-0A47663E3CD4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99A99-1EF0-4CEA-BAF6-3DCB14E3CFC3}">
      <dsp:nvSpPr>
        <dsp:cNvPr id="0" name=""/>
        <dsp:cNvSpPr/>
      </dsp:nvSpPr>
      <dsp:spPr>
        <a:xfrm>
          <a:off x="6645" y="895318"/>
          <a:ext cx="1986197" cy="11917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İlgili dil kullanılarak </a:t>
          </a:r>
          <a:r>
            <a:rPr lang="tr-TR" sz="1300" kern="1200" dirty="0" err="1"/>
            <a:t>proğram</a:t>
          </a:r>
          <a:r>
            <a:rPr lang="tr-TR" sz="1300" kern="1200" dirty="0"/>
            <a:t> yazılır.</a:t>
          </a:r>
        </a:p>
      </dsp:txBody>
      <dsp:txXfrm>
        <a:off x="41549" y="930222"/>
        <a:ext cx="1916389" cy="1121910"/>
      </dsp:txXfrm>
    </dsp:sp>
    <dsp:sp modelId="{2359AF7C-20C9-411D-9624-65AF916B455D}">
      <dsp:nvSpPr>
        <dsp:cNvPr id="0" name=""/>
        <dsp:cNvSpPr/>
      </dsp:nvSpPr>
      <dsp:spPr>
        <a:xfrm>
          <a:off x="2167627" y="1244888"/>
          <a:ext cx="421073" cy="492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000" kern="1200"/>
        </a:p>
      </dsp:txBody>
      <dsp:txXfrm>
        <a:off x="2167627" y="1343403"/>
        <a:ext cx="294751" cy="295546"/>
      </dsp:txXfrm>
    </dsp:sp>
    <dsp:sp modelId="{4FC4F636-2897-45AF-8AD9-F336591BCBC6}">
      <dsp:nvSpPr>
        <dsp:cNvPr id="0" name=""/>
        <dsp:cNvSpPr/>
      </dsp:nvSpPr>
      <dsp:spPr>
        <a:xfrm>
          <a:off x="2787321" y="895318"/>
          <a:ext cx="1986197" cy="11917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İşletim sistemi ve işlemciye uygun derleyici seçilir.</a:t>
          </a:r>
        </a:p>
      </dsp:txBody>
      <dsp:txXfrm>
        <a:off x="2822225" y="930222"/>
        <a:ext cx="1916389" cy="1121910"/>
      </dsp:txXfrm>
    </dsp:sp>
    <dsp:sp modelId="{B0556A95-D962-4FE5-B76D-DC8458474972}">
      <dsp:nvSpPr>
        <dsp:cNvPr id="0" name=""/>
        <dsp:cNvSpPr/>
      </dsp:nvSpPr>
      <dsp:spPr>
        <a:xfrm>
          <a:off x="4948303" y="1244888"/>
          <a:ext cx="421073" cy="492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000" kern="1200"/>
        </a:p>
      </dsp:txBody>
      <dsp:txXfrm>
        <a:off x="4948303" y="1343403"/>
        <a:ext cx="294751" cy="295546"/>
      </dsp:txXfrm>
    </dsp:sp>
    <dsp:sp modelId="{90FC5684-CE0E-4C9F-AD69-7B3272E2FE36}">
      <dsp:nvSpPr>
        <dsp:cNvPr id="0" name=""/>
        <dsp:cNvSpPr/>
      </dsp:nvSpPr>
      <dsp:spPr>
        <a:xfrm>
          <a:off x="5567997" y="895318"/>
          <a:ext cx="1986197" cy="11917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Seçilen derleyici yardımıyla kod derlenir.</a:t>
          </a:r>
        </a:p>
      </dsp:txBody>
      <dsp:txXfrm>
        <a:off x="5602901" y="930222"/>
        <a:ext cx="1916389" cy="1121910"/>
      </dsp:txXfrm>
    </dsp:sp>
    <dsp:sp modelId="{5B77AFD3-29D3-42B3-8B7F-174D93D2F6FE}">
      <dsp:nvSpPr>
        <dsp:cNvPr id="0" name=""/>
        <dsp:cNvSpPr/>
      </dsp:nvSpPr>
      <dsp:spPr>
        <a:xfrm rot="5400000">
          <a:off x="6350559" y="2226070"/>
          <a:ext cx="421073" cy="492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000" kern="1200"/>
        </a:p>
      </dsp:txBody>
      <dsp:txXfrm rot="-5400000">
        <a:off x="6413323" y="2261821"/>
        <a:ext cx="295546" cy="294751"/>
      </dsp:txXfrm>
    </dsp:sp>
    <dsp:sp modelId="{78DEC61F-C771-4A0B-94E7-D7C2A238A5C7}">
      <dsp:nvSpPr>
        <dsp:cNvPr id="0" name=""/>
        <dsp:cNvSpPr/>
      </dsp:nvSpPr>
      <dsp:spPr>
        <a:xfrm>
          <a:off x="5567997" y="2881515"/>
          <a:ext cx="1986197" cy="11917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Derleme işleminden sonra elde edilen çıktı makine kodudur.</a:t>
          </a:r>
        </a:p>
      </dsp:txBody>
      <dsp:txXfrm>
        <a:off x="5602901" y="2916419"/>
        <a:ext cx="1916389" cy="1121910"/>
      </dsp:txXfrm>
    </dsp:sp>
    <dsp:sp modelId="{366B4868-178C-4E21-9854-2EF68942B3D3}">
      <dsp:nvSpPr>
        <dsp:cNvPr id="0" name=""/>
        <dsp:cNvSpPr/>
      </dsp:nvSpPr>
      <dsp:spPr>
        <a:xfrm rot="10800000">
          <a:off x="4972138" y="3231086"/>
          <a:ext cx="421073" cy="492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000" kern="1200"/>
        </a:p>
      </dsp:txBody>
      <dsp:txXfrm rot="10800000">
        <a:off x="5098460" y="3329601"/>
        <a:ext cx="294751" cy="295546"/>
      </dsp:txXfrm>
    </dsp:sp>
    <dsp:sp modelId="{38BF9382-D1D2-4160-BCEB-0A47663E3CD4}">
      <dsp:nvSpPr>
        <dsp:cNvPr id="0" name=""/>
        <dsp:cNvSpPr/>
      </dsp:nvSpPr>
      <dsp:spPr>
        <a:xfrm>
          <a:off x="2787321" y="2881515"/>
          <a:ext cx="1986197" cy="11917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Makine kodu işlemcinin yorumlayabildiği bir biçimdir.</a:t>
          </a:r>
        </a:p>
      </dsp:txBody>
      <dsp:txXfrm>
        <a:off x="2822225" y="2916419"/>
        <a:ext cx="1916389" cy="1121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99A99-1EF0-4CEA-BAF6-3DCB14E3CFC3}">
      <dsp:nvSpPr>
        <dsp:cNvPr id="0" name=""/>
        <dsp:cNvSpPr/>
      </dsp:nvSpPr>
      <dsp:spPr>
        <a:xfrm>
          <a:off x="32406" y="216026"/>
          <a:ext cx="1986197" cy="11917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İlgili dil kullanılarak </a:t>
          </a:r>
          <a:r>
            <a:rPr lang="tr-TR" sz="1400" kern="1200" dirty="0" err="1"/>
            <a:t>proğram</a:t>
          </a:r>
          <a:r>
            <a:rPr lang="tr-TR" sz="1400" kern="1200" dirty="0"/>
            <a:t> yazılır.</a:t>
          </a:r>
        </a:p>
      </dsp:txBody>
      <dsp:txXfrm>
        <a:off x="67310" y="250930"/>
        <a:ext cx="1916389" cy="1121910"/>
      </dsp:txXfrm>
    </dsp:sp>
    <dsp:sp modelId="{2359AF7C-20C9-411D-9624-65AF916B455D}">
      <dsp:nvSpPr>
        <dsp:cNvPr id="0" name=""/>
        <dsp:cNvSpPr/>
      </dsp:nvSpPr>
      <dsp:spPr>
        <a:xfrm rot="94027">
          <a:off x="2160591" y="601334"/>
          <a:ext cx="342345" cy="492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200" kern="1200"/>
        </a:p>
      </dsp:txBody>
      <dsp:txXfrm>
        <a:off x="2160610" y="698445"/>
        <a:ext cx="239642" cy="295546"/>
      </dsp:txXfrm>
    </dsp:sp>
    <dsp:sp modelId="{4FC4F636-2897-45AF-8AD9-F336591BCBC6}">
      <dsp:nvSpPr>
        <dsp:cNvPr id="0" name=""/>
        <dsp:cNvSpPr/>
      </dsp:nvSpPr>
      <dsp:spPr>
        <a:xfrm>
          <a:off x="2664296" y="288030"/>
          <a:ext cx="1986197" cy="11917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İşletim sistemi ve işlemciye uygun derleyici seçilir.</a:t>
          </a:r>
        </a:p>
      </dsp:txBody>
      <dsp:txXfrm>
        <a:off x="2699200" y="322934"/>
        <a:ext cx="1916389" cy="1121910"/>
      </dsp:txXfrm>
    </dsp:sp>
    <dsp:sp modelId="{B0556A95-D962-4FE5-B76D-DC8458474972}">
      <dsp:nvSpPr>
        <dsp:cNvPr id="0" name=""/>
        <dsp:cNvSpPr/>
      </dsp:nvSpPr>
      <dsp:spPr>
        <a:xfrm rot="1802343">
          <a:off x="4748684" y="986423"/>
          <a:ext cx="716307" cy="492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200" kern="1200"/>
        </a:p>
      </dsp:txBody>
      <dsp:txXfrm>
        <a:off x="4758608" y="1047951"/>
        <a:ext cx="568534" cy="295546"/>
      </dsp:txXfrm>
    </dsp:sp>
    <dsp:sp modelId="{90FC5684-CE0E-4C9F-AD69-7B3272E2FE36}">
      <dsp:nvSpPr>
        <dsp:cNvPr id="0" name=""/>
        <dsp:cNvSpPr/>
      </dsp:nvSpPr>
      <dsp:spPr>
        <a:xfrm>
          <a:off x="5561740" y="811254"/>
          <a:ext cx="1986197" cy="11917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Seçilen derleyici yardımıyla kod derlenir.</a:t>
          </a:r>
        </a:p>
      </dsp:txBody>
      <dsp:txXfrm>
        <a:off x="5596644" y="846158"/>
        <a:ext cx="1916389" cy="1121910"/>
      </dsp:txXfrm>
    </dsp:sp>
    <dsp:sp modelId="{5B77AFD3-29D3-42B3-8B7F-174D93D2F6FE}">
      <dsp:nvSpPr>
        <dsp:cNvPr id="0" name=""/>
        <dsp:cNvSpPr/>
      </dsp:nvSpPr>
      <dsp:spPr>
        <a:xfrm rot="16180153" flipH="1">
          <a:off x="6286454" y="3181145"/>
          <a:ext cx="537067" cy="492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200" kern="1200"/>
        </a:p>
      </dsp:txBody>
      <dsp:txXfrm rot="-5400000">
        <a:off x="6406788" y="3158901"/>
        <a:ext cx="295546" cy="389294"/>
      </dsp:txXfrm>
    </dsp:sp>
    <dsp:sp modelId="{78DEC61F-C771-4A0B-94E7-D7C2A238A5C7}">
      <dsp:nvSpPr>
        <dsp:cNvPr id="0" name=""/>
        <dsp:cNvSpPr/>
      </dsp:nvSpPr>
      <dsp:spPr>
        <a:xfrm>
          <a:off x="5544619" y="3776833"/>
          <a:ext cx="1986197" cy="11917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Derleme işleminden sonra elde edilen çıktı makine kodudur.</a:t>
          </a:r>
        </a:p>
      </dsp:txBody>
      <dsp:txXfrm>
        <a:off x="5579523" y="3811737"/>
        <a:ext cx="1916389" cy="1121910"/>
      </dsp:txXfrm>
    </dsp:sp>
    <dsp:sp modelId="{366B4868-178C-4E21-9854-2EF68942B3D3}">
      <dsp:nvSpPr>
        <dsp:cNvPr id="0" name=""/>
        <dsp:cNvSpPr/>
      </dsp:nvSpPr>
      <dsp:spPr>
        <a:xfrm rot="10825658">
          <a:off x="3361371" y="4161154"/>
          <a:ext cx="478067" cy="492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200" kern="1200"/>
        </a:p>
      </dsp:txBody>
      <dsp:txXfrm rot="10800000">
        <a:off x="3504789" y="4260204"/>
        <a:ext cx="334647" cy="295546"/>
      </dsp:txXfrm>
    </dsp:sp>
    <dsp:sp modelId="{38BF9382-D1D2-4160-BCEB-0A47663E3CD4}">
      <dsp:nvSpPr>
        <dsp:cNvPr id="0" name=""/>
        <dsp:cNvSpPr/>
      </dsp:nvSpPr>
      <dsp:spPr>
        <a:xfrm>
          <a:off x="1008105" y="3744414"/>
          <a:ext cx="2372174" cy="11917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Makine kodu işlemcinin yorumlayabildiği bir biçimdir.</a:t>
          </a:r>
        </a:p>
      </dsp:txBody>
      <dsp:txXfrm>
        <a:off x="1043009" y="3779318"/>
        <a:ext cx="2302366" cy="1121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162A8-9339-4214-AA64-ED02FF070948}" type="datetimeFigureOut">
              <a:rPr lang="tr-TR" smtClean="0"/>
              <a:t>26.03.2022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D4DB1-596D-46BE-8438-B521BA10A2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560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D4DB1-596D-46BE-8438-B521BA10A2E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809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04" y="16778"/>
            <a:ext cx="9036496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6" y="1340768"/>
            <a:ext cx="808558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11560" y="2017439"/>
            <a:ext cx="8085584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3648" y="0"/>
            <a:ext cx="7740352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30779" y="1268760"/>
            <a:ext cx="6751499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41123" y="1844824"/>
            <a:ext cx="6751499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mp"/><Relationship Id="rId13" Type="http://schemas.openxmlformats.org/officeDocument/2006/relationships/image" Target="../media/image1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5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212976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tr-TR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Adem AKKUŞ</a:t>
            </a:r>
            <a:endParaRPr kumimoji="0" lang="en-US" altLang="ko-K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6078" y="404664"/>
            <a:ext cx="771632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altLang="ko-KR" sz="4800" b="1" dirty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YAZILIM DÜNYASI </a:t>
            </a:r>
          </a:p>
          <a:p>
            <a:r>
              <a:rPr lang="tr-TR" altLang="ko-KR" sz="4800" b="1" dirty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ve </a:t>
            </a:r>
          </a:p>
          <a:p>
            <a:r>
              <a:rPr lang="tr-TR" altLang="ko-KR" sz="4800" b="1" dirty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.NET</a:t>
            </a:r>
            <a:endParaRPr lang="en-US" altLang="ko-KR" sz="4800" b="1" dirty="0">
              <a:solidFill>
                <a:schemeClr val="tx2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456078" y="6294083"/>
            <a:ext cx="2747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</a:t>
            </a:r>
          </a:p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09659" y="5949280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8152" y="55230"/>
            <a:ext cx="7740352" cy="1069514"/>
          </a:xfrm>
        </p:spPr>
        <p:txBody>
          <a:bodyPr/>
          <a:lstStyle/>
          <a:p>
            <a:r>
              <a:rPr lang="en-US" altLang="ko-KR" sz="4400" dirty="0"/>
              <a:t> </a:t>
            </a:r>
            <a:r>
              <a:rPr lang="tr-TR" altLang="ko-KR" sz="4400" dirty="0"/>
              <a:t>.NET Derleme Süreçleri</a:t>
            </a:r>
            <a:endParaRPr lang="ko-KR" altLang="en-US" sz="4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68759"/>
            <a:ext cx="4831529" cy="5184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Yuvarlatılmış Dikdörtgen 4"/>
          <p:cNvSpPr/>
          <p:nvPr/>
        </p:nvSpPr>
        <p:spPr>
          <a:xfrm>
            <a:off x="2195736" y="3068960"/>
            <a:ext cx="5040560" cy="1440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/>
          <p:cNvSpPr txBox="1"/>
          <p:nvPr/>
        </p:nvSpPr>
        <p:spPr>
          <a:xfrm>
            <a:off x="611560" y="3429000"/>
            <a:ext cx="1342943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.NET </a:t>
            </a:r>
          </a:p>
          <a:p>
            <a:r>
              <a:rPr lang="tr-TR" dirty="0"/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177257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8152" y="55230"/>
            <a:ext cx="7740352" cy="1069514"/>
          </a:xfrm>
        </p:spPr>
        <p:txBody>
          <a:bodyPr/>
          <a:lstStyle/>
          <a:p>
            <a:r>
              <a:rPr lang="en-US" altLang="ko-KR" sz="4400" dirty="0"/>
              <a:t> </a:t>
            </a:r>
            <a:r>
              <a:rPr lang="tr-TR" altLang="ko-KR" sz="4400" dirty="0"/>
              <a:t>.NET Derleme Süreçleri</a:t>
            </a:r>
            <a:endParaRPr lang="ko-KR" altLang="en-US" sz="4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68759"/>
            <a:ext cx="4831529" cy="5184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Yuvarlatılmış Dikdörtgen 1"/>
          <p:cNvSpPr/>
          <p:nvPr/>
        </p:nvSpPr>
        <p:spPr>
          <a:xfrm>
            <a:off x="2267744" y="1052736"/>
            <a:ext cx="5472608" cy="3312368"/>
          </a:xfrm>
          <a:prstGeom prst="roundRect">
            <a:avLst>
              <a:gd name="adj" fmla="val 465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Yuvarlatılmış Dikdörtgen 6"/>
          <p:cNvSpPr/>
          <p:nvPr/>
        </p:nvSpPr>
        <p:spPr>
          <a:xfrm>
            <a:off x="2243846" y="4509120"/>
            <a:ext cx="5472608" cy="2088232"/>
          </a:xfrm>
          <a:prstGeom prst="roundRect">
            <a:avLst>
              <a:gd name="adj" fmla="val 465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Metin kutusu 2"/>
          <p:cNvSpPr txBox="1"/>
          <p:nvPr/>
        </p:nvSpPr>
        <p:spPr>
          <a:xfrm>
            <a:off x="683568" y="2780928"/>
            <a:ext cx="1448249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Geliştirme </a:t>
            </a:r>
          </a:p>
          <a:p>
            <a:r>
              <a:rPr lang="tr-TR" dirty="0"/>
              <a:t>Yapılan </a:t>
            </a:r>
          </a:p>
          <a:p>
            <a:r>
              <a:rPr lang="tr-TR" dirty="0"/>
              <a:t>Makine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683568" y="5301208"/>
            <a:ext cx="1448249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Kodu</a:t>
            </a:r>
          </a:p>
          <a:p>
            <a:r>
              <a:rPr lang="tr-TR" dirty="0"/>
              <a:t>Çalıştıran</a:t>
            </a:r>
          </a:p>
          <a:p>
            <a:r>
              <a:rPr lang="tr-TR" dirty="0"/>
              <a:t>Derleyici</a:t>
            </a:r>
          </a:p>
        </p:txBody>
      </p:sp>
    </p:spTree>
    <p:extLst>
      <p:ext uri="{BB962C8B-B14F-4D97-AF65-F5344CB8AC3E}">
        <p14:creationId xmlns:p14="http://schemas.microsoft.com/office/powerpoint/2010/main" val="220175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C# Derleme Süreci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5544616" cy="496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584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.NET ASSEMBLY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75656" y="1196752"/>
            <a:ext cx="6751499" cy="460648"/>
          </a:xfrm>
        </p:spPr>
        <p:txBody>
          <a:bodyPr/>
          <a:lstStyle/>
          <a:p>
            <a:r>
              <a:rPr lang="tr-TR" dirty="0"/>
              <a:t>Assembly Nedir?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idx="10"/>
          </p:nvPr>
        </p:nvSpPr>
        <p:spPr>
          <a:xfrm>
            <a:off x="-36512" y="4636358"/>
            <a:ext cx="9144000" cy="1656184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lvl="0" latinLnBrk="0">
              <a:spcBef>
                <a:spcPts val="0"/>
              </a:spcBef>
            </a:pPr>
            <a:r>
              <a:rPr lang="tr-TR" sz="2000" b="1" dirty="0" err="1">
                <a:solidFill>
                  <a:srgbClr val="FF0000"/>
                </a:solidFill>
                <a:latin typeface="Gill Sans MT"/>
              </a:rPr>
              <a:t>Metadata</a:t>
            </a:r>
            <a:r>
              <a:rPr lang="tr-TR" sz="2000" b="1" dirty="0">
                <a:solidFill>
                  <a:srgbClr val="FF0000"/>
                </a:solidFill>
                <a:latin typeface="Gill Sans MT"/>
              </a:rPr>
              <a:t>  :  </a:t>
            </a:r>
            <a:r>
              <a:rPr lang="tr-TR" sz="2000" dirty="0">
                <a:solidFill>
                  <a:prstClr val="black"/>
                </a:solidFill>
                <a:latin typeface="Gill Sans MT"/>
              </a:rPr>
              <a:t>Hazırlanan </a:t>
            </a:r>
            <a:r>
              <a:rPr lang="tr-TR" sz="2000" dirty="0" err="1">
                <a:solidFill>
                  <a:prstClr val="black"/>
                </a:solidFill>
                <a:latin typeface="Gill Sans MT"/>
              </a:rPr>
              <a:t>assembly</a:t>
            </a:r>
            <a:r>
              <a:rPr lang="tr-TR" sz="2000" dirty="0">
                <a:solidFill>
                  <a:prstClr val="black"/>
                </a:solidFill>
                <a:latin typeface="Gill Sans MT"/>
              </a:rPr>
              <a:t> kodlarındaki tiplerin ve üyelerin listesini tutar.</a:t>
            </a:r>
          </a:p>
          <a:p>
            <a:pPr lvl="0" latinLnBrk="0">
              <a:spcBef>
                <a:spcPts val="0"/>
              </a:spcBef>
            </a:pPr>
            <a:r>
              <a:rPr lang="tr-TR" sz="2000" b="1" dirty="0">
                <a:solidFill>
                  <a:srgbClr val="FF0000"/>
                </a:solidFill>
                <a:latin typeface="Gill Sans MT"/>
              </a:rPr>
              <a:t>Manifesto  :  </a:t>
            </a:r>
            <a:r>
              <a:rPr lang="tr-TR" sz="2000" dirty="0">
                <a:solidFill>
                  <a:prstClr val="black"/>
                </a:solidFill>
                <a:latin typeface="Gill Sans MT"/>
              </a:rPr>
              <a:t>Hazırlanan </a:t>
            </a:r>
            <a:r>
              <a:rPr lang="tr-TR" sz="2000" dirty="0" err="1">
                <a:solidFill>
                  <a:prstClr val="black"/>
                </a:solidFill>
                <a:latin typeface="Gill Sans MT"/>
              </a:rPr>
              <a:t>Assembly’nin</a:t>
            </a:r>
            <a:r>
              <a:rPr lang="tr-TR" sz="2000" dirty="0">
                <a:solidFill>
                  <a:prstClr val="black"/>
                </a:solidFill>
                <a:latin typeface="Gill Sans MT"/>
              </a:rPr>
              <a:t> kimlik bilgilerini içerir.</a:t>
            </a:r>
          </a:p>
          <a:p>
            <a:pPr lvl="0" latinLnBrk="0">
              <a:spcBef>
                <a:spcPts val="0"/>
              </a:spcBef>
            </a:pPr>
            <a:r>
              <a:rPr lang="tr-TR" sz="2000" b="1" dirty="0" err="1">
                <a:solidFill>
                  <a:srgbClr val="FF0000"/>
                </a:solidFill>
                <a:latin typeface="Gill Sans MT"/>
              </a:rPr>
              <a:t>Resources</a:t>
            </a:r>
            <a:r>
              <a:rPr lang="tr-TR" sz="2000" b="1" dirty="0">
                <a:solidFill>
                  <a:srgbClr val="FF0000"/>
                </a:solidFill>
                <a:latin typeface="Gill Sans MT"/>
              </a:rPr>
              <a:t> :  </a:t>
            </a:r>
            <a:r>
              <a:rPr lang="tr-TR" sz="2000" dirty="0">
                <a:solidFill>
                  <a:prstClr val="black"/>
                </a:solidFill>
                <a:latin typeface="Gill Sans MT"/>
              </a:rPr>
              <a:t>Assembly içerisinde yer alan resim, müzik gibi harici kaynaklar yer alır.</a:t>
            </a:r>
          </a:p>
          <a:p>
            <a:endParaRPr lang="tr-TR" sz="1600" dirty="0"/>
          </a:p>
        </p:txBody>
      </p:sp>
      <p:pic>
        <p:nvPicPr>
          <p:cNvPr id="5" name="İçerik Yer Tutucusu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628800"/>
            <a:ext cx="6465665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37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.Net Framework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75656" y="1124744"/>
            <a:ext cx="6751499" cy="460648"/>
          </a:xfrm>
        </p:spPr>
        <p:txBody>
          <a:bodyPr/>
          <a:lstStyle/>
          <a:p>
            <a:r>
              <a:rPr lang="tr-TR" b="1" dirty="0"/>
              <a:t>.Net Framework Nedir?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idx="10"/>
          </p:nvPr>
        </p:nvSpPr>
        <p:spPr>
          <a:xfrm>
            <a:off x="1187624" y="1772816"/>
            <a:ext cx="7488832" cy="13681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.Net uygulaması geliştirmek için kullanılacak hazır kütüphaneleri ve derleme aşamalarına ait uygulamaları taşıyan çatının adıdır.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.Net Framework kurulumu esnasında bilgisayara yüklenmektedir.</a:t>
            </a:r>
          </a:p>
        </p:txBody>
      </p:sp>
      <p:pic>
        <p:nvPicPr>
          <p:cNvPr id="9218" name="Picture 2" descr="İlgili resi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1" t="28493" r="6118" b="8148"/>
          <a:stretch/>
        </p:blipFill>
        <p:spPr bwMode="auto">
          <a:xfrm>
            <a:off x="2031998" y="3429000"/>
            <a:ext cx="5740401" cy="314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42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tr-TR" altLang="ko-KR" dirty="0"/>
              <a:t>Yazılım &amp; Donanım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altLang="ko-KR" b="1" dirty="0"/>
              <a:t>Donanım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4032448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2"/>
          <p:cNvSpPr>
            <a:spLocks noGrp="1"/>
          </p:cNvSpPr>
          <p:nvPr>
            <p:ph idx="10"/>
          </p:nvPr>
        </p:nvSpPr>
        <p:spPr>
          <a:xfrm>
            <a:off x="4644008" y="2347971"/>
            <a:ext cx="4104456" cy="30243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ko-KR" sz="2000" dirty="0"/>
              <a:t>Herhangi bir elektronik aletin fiziksek bileşenleridir.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ko-KR" sz="2000" dirty="0"/>
              <a:t>Somut bir kavramı ifade etmektedir.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tr-TR" altLang="ko-KR" dirty="0"/>
              <a:t>Yazılım &amp; Donanım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altLang="ko-KR" b="1" dirty="0"/>
              <a:t>Yazılım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2"/>
          <p:cNvSpPr>
            <a:spLocks noGrp="1"/>
          </p:cNvSpPr>
          <p:nvPr>
            <p:ph idx="10"/>
          </p:nvPr>
        </p:nvSpPr>
        <p:spPr>
          <a:xfrm>
            <a:off x="4788024" y="1916832"/>
            <a:ext cx="4104456" cy="30243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ko-KR" sz="2000" dirty="0"/>
              <a:t>Donanımdan beklenen işlevleri gerçekleştirmesini sağlayan komut setleridir.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ko-KR" sz="2000" dirty="0" err="1"/>
              <a:t>Proğram</a:t>
            </a:r>
            <a:r>
              <a:rPr lang="tr-TR" altLang="ko-KR" sz="2000" dirty="0"/>
              <a:t> olarak da adlandırılır.</a:t>
            </a:r>
            <a:endParaRPr lang="ko-KR" altLang="en-US" sz="2000" dirty="0"/>
          </a:p>
        </p:txBody>
      </p:sp>
      <p:sp>
        <p:nvSpPr>
          <p:cNvPr id="2" name="AutoShape 2" descr="sofware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060849"/>
            <a:ext cx="1728192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visual studio ile ilgili g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005063"/>
            <a:ext cx="1944217" cy="19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7" descr="office ile ilgili görsel sonuc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365104"/>
            <a:ext cx="25431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21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8152" y="0"/>
            <a:ext cx="7740352" cy="1069514"/>
          </a:xfrm>
        </p:spPr>
        <p:txBody>
          <a:bodyPr/>
          <a:lstStyle/>
          <a:p>
            <a:r>
              <a:rPr lang="en-US" altLang="ko-KR" sz="4400" dirty="0"/>
              <a:t> </a:t>
            </a:r>
            <a:r>
              <a:rPr lang="tr-TR" altLang="ko-KR" sz="4400" dirty="0" err="1"/>
              <a:t>Compile</a:t>
            </a:r>
            <a:r>
              <a:rPr lang="tr-TR" altLang="ko-KR" sz="4400" dirty="0"/>
              <a:t>-Derleme Nedir?</a:t>
            </a:r>
            <a:endParaRPr lang="ko-KR" altLang="en-US" sz="44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547664" y="1196752"/>
            <a:ext cx="6751499" cy="460648"/>
          </a:xfrm>
        </p:spPr>
        <p:txBody>
          <a:bodyPr/>
          <a:lstStyle/>
          <a:p>
            <a:pPr lvl="0"/>
            <a:r>
              <a:rPr lang="tr-TR" altLang="ko-KR" sz="2800" b="1" dirty="0" err="1"/>
              <a:t>Compile</a:t>
            </a:r>
            <a:endParaRPr lang="en-US" altLang="ko-KR" sz="28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331640" y="1772816"/>
            <a:ext cx="6751499" cy="24482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ko-KR" sz="2000" dirty="0">
                <a:latin typeface="Arial" pitchFamily="34" charset="0"/>
                <a:cs typeface="Arial" pitchFamily="34" charset="0"/>
              </a:rPr>
              <a:t>Bilgisayar </a:t>
            </a:r>
            <a:r>
              <a:rPr lang="tr-TR" altLang="ko-KR" sz="2000" dirty="0" err="1">
                <a:latin typeface="Arial" pitchFamily="34" charset="0"/>
                <a:cs typeface="Arial" pitchFamily="34" charset="0"/>
              </a:rPr>
              <a:t>proğramları</a:t>
            </a:r>
            <a:r>
              <a:rPr lang="tr-TR" altLang="ko-KR" sz="2000" dirty="0">
                <a:latin typeface="Arial" pitchFamily="34" charset="0"/>
                <a:cs typeface="Arial" pitchFamily="34" charset="0"/>
              </a:rPr>
              <a:t> işlemci tarafından çalıştırılır.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ko-KR" sz="2000" dirty="0">
                <a:latin typeface="Arial" pitchFamily="34" charset="0"/>
                <a:cs typeface="Arial" pitchFamily="34" charset="0"/>
              </a:rPr>
              <a:t>İşlemci, işletim sistemi aracılığıyla kendisine gönderilen </a:t>
            </a:r>
            <a:r>
              <a:rPr lang="tr-TR" altLang="ko-KR" sz="2000" dirty="0" err="1">
                <a:latin typeface="Arial" pitchFamily="34" charset="0"/>
                <a:cs typeface="Arial" pitchFamily="34" charset="0"/>
              </a:rPr>
              <a:t>proğram</a:t>
            </a:r>
            <a:r>
              <a:rPr lang="tr-TR" altLang="ko-KR" sz="2000" dirty="0">
                <a:latin typeface="Arial" pitchFamily="34" charset="0"/>
                <a:cs typeface="Arial" pitchFamily="34" charset="0"/>
              </a:rPr>
              <a:t> iş bloklarını çalıştırmaktadır.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ko-KR" sz="2000" dirty="0">
                <a:latin typeface="Arial" pitchFamily="34" charset="0"/>
                <a:cs typeface="Arial" pitchFamily="34" charset="0"/>
              </a:rPr>
              <a:t>Herhangi bir dilin kurallarına uygun olarak yazılmış komut setinin (</a:t>
            </a:r>
            <a:r>
              <a:rPr lang="tr-TR" altLang="ko-KR" sz="2000" dirty="0" err="1">
                <a:latin typeface="Arial" pitchFamily="34" charset="0"/>
                <a:cs typeface="Arial" pitchFamily="34" charset="0"/>
              </a:rPr>
              <a:t>syntax</a:t>
            </a:r>
            <a:r>
              <a:rPr lang="tr-TR" altLang="ko-KR" sz="2000" dirty="0">
                <a:latin typeface="Arial" pitchFamily="34" charset="0"/>
                <a:cs typeface="Arial" pitchFamily="34" charset="0"/>
              </a:rPr>
              <a:t>) çalıştırılacağı platforma uygun bir formata çevrilmesi işlemine </a:t>
            </a:r>
            <a:r>
              <a:rPr lang="tr-TR" altLang="ko-KR" sz="2000" dirty="0" err="1">
                <a:latin typeface="Arial" pitchFamily="34" charset="0"/>
                <a:cs typeface="Arial" pitchFamily="34" charset="0"/>
              </a:rPr>
              <a:t>compile</a:t>
            </a:r>
            <a:r>
              <a:rPr lang="tr-TR" altLang="ko-KR" sz="2000" dirty="0">
                <a:latin typeface="Arial" pitchFamily="34" charset="0"/>
                <a:cs typeface="Arial" pitchFamily="34" charset="0"/>
              </a:rPr>
              <a:t> (derleme) denilmektedir.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4908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161656"/>
            <a:ext cx="2674973" cy="200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8" y="0"/>
            <a:ext cx="7740352" cy="1069514"/>
          </a:xfrm>
        </p:spPr>
        <p:txBody>
          <a:bodyPr/>
          <a:lstStyle/>
          <a:p>
            <a:r>
              <a:rPr lang="en-US" altLang="ko-KR" sz="4400" dirty="0"/>
              <a:t> </a:t>
            </a:r>
            <a:r>
              <a:rPr lang="tr-TR" altLang="ko-KR" sz="4400" dirty="0" err="1"/>
              <a:t>Compile</a:t>
            </a:r>
            <a:r>
              <a:rPr lang="tr-TR" altLang="ko-KR" sz="4400" dirty="0"/>
              <a:t> Süreçleri?</a:t>
            </a:r>
            <a:endParaRPr lang="ko-KR" altLang="en-US" sz="44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76885" y="1124744"/>
            <a:ext cx="6751499" cy="460648"/>
          </a:xfrm>
        </p:spPr>
        <p:txBody>
          <a:bodyPr/>
          <a:lstStyle/>
          <a:p>
            <a:pPr lvl="0"/>
            <a:r>
              <a:rPr lang="tr-TR" altLang="ko-KR" sz="2800" b="1" dirty="0"/>
              <a:t>Derleme Süreçleri</a:t>
            </a:r>
            <a:endParaRPr lang="en-US" altLang="ko-KR" sz="2800" b="1" dirty="0"/>
          </a:p>
        </p:txBody>
      </p:sp>
      <p:graphicFrame>
        <p:nvGraphicFramePr>
          <p:cNvPr id="2" name="Diyagram 1"/>
          <p:cNvGraphicFramePr/>
          <p:nvPr>
            <p:extLst>
              <p:ext uri="{D42A27DB-BD31-4B8C-83A1-F6EECF244321}">
                <p14:modId xmlns:p14="http://schemas.microsoft.com/office/powerpoint/2010/main" val="1737126855"/>
              </p:ext>
            </p:extLst>
          </p:nvPr>
        </p:nvGraphicFramePr>
        <p:xfrm>
          <a:off x="1331640" y="1484784"/>
          <a:ext cx="756084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970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8" y="0"/>
            <a:ext cx="7740352" cy="1069514"/>
          </a:xfrm>
        </p:spPr>
        <p:txBody>
          <a:bodyPr/>
          <a:lstStyle/>
          <a:p>
            <a:r>
              <a:rPr lang="en-US" altLang="ko-KR" sz="4400" dirty="0"/>
              <a:t> </a:t>
            </a:r>
            <a:r>
              <a:rPr lang="tr-TR" altLang="ko-KR" sz="4400" dirty="0" err="1"/>
              <a:t>Compile</a:t>
            </a:r>
            <a:r>
              <a:rPr lang="tr-TR" altLang="ko-KR" sz="4400" dirty="0"/>
              <a:t> </a:t>
            </a:r>
            <a:r>
              <a:rPr lang="tr-TR" altLang="ko-KR" sz="4400" dirty="0" err="1"/>
              <a:t>Process</a:t>
            </a:r>
            <a:endParaRPr lang="ko-KR" altLang="en-US" sz="44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76885" y="1124744"/>
            <a:ext cx="6751499" cy="460648"/>
          </a:xfrm>
        </p:spPr>
        <p:txBody>
          <a:bodyPr/>
          <a:lstStyle/>
          <a:p>
            <a:pPr lvl="0"/>
            <a:r>
              <a:rPr lang="tr-TR" altLang="ko-KR" sz="2800" b="1" dirty="0"/>
              <a:t>Derleme Süreçleri</a:t>
            </a:r>
            <a:endParaRPr lang="en-US" altLang="ko-KR" sz="2800" b="1" dirty="0"/>
          </a:p>
        </p:txBody>
      </p:sp>
      <p:graphicFrame>
        <p:nvGraphicFramePr>
          <p:cNvPr id="2" name="Diyagram 1"/>
          <p:cNvGraphicFramePr/>
          <p:nvPr>
            <p:extLst>
              <p:ext uri="{D42A27DB-BD31-4B8C-83A1-F6EECF244321}">
                <p14:modId xmlns:p14="http://schemas.microsoft.com/office/powerpoint/2010/main" val="2808956074"/>
              </p:ext>
            </p:extLst>
          </p:nvPr>
        </p:nvGraphicFramePr>
        <p:xfrm>
          <a:off x="1331640" y="1484784"/>
          <a:ext cx="756084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Resim 4" descr="Ekran Kırpma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143265"/>
            <a:ext cx="2271430" cy="1454813"/>
          </a:xfrm>
          <a:prstGeom prst="rect">
            <a:avLst/>
          </a:prstGeom>
        </p:spPr>
      </p:pic>
      <p:sp>
        <p:nvSpPr>
          <p:cNvPr id="7" name="AutoShape 2" descr="windows işletim sistemi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339" y="3000537"/>
            <a:ext cx="1226963" cy="83145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794" y="3933056"/>
            <a:ext cx="1285326" cy="71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Resim 7" descr="Ekran Kırpma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1" y="3512384"/>
            <a:ext cx="1823533" cy="1033012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6825004" y="1772816"/>
            <a:ext cx="2321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err="1">
                <a:solidFill>
                  <a:srgbClr val="002060"/>
                </a:solidFill>
              </a:rPr>
              <a:t>Digital</a:t>
            </a:r>
            <a:r>
              <a:rPr lang="tr-TR" sz="1400" b="1" dirty="0">
                <a:solidFill>
                  <a:srgbClr val="002060"/>
                </a:solidFill>
              </a:rPr>
              <a:t> Mars</a:t>
            </a:r>
          </a:p>
          <a:p>
            <a:r>
              <a:rPr lang="tr-TR" sz="1400" b="1" dirty="0">
                <a:solidFill>
                  <a:srgbClr val="002060"/>
                </a:solidFill>
              </a:rPr>
              <a:t>C++ Windows derleyicisi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828" y="5301207"/>
            <a:ext cx="1584176" cy="118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1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4" b="15106"/>
          <a:stretch/>
        </p:blipFill>
        <p:spPr bwMode="auto">
          <a:xfrm>
            <a:off x="683567" y="5301206"/>
            <a:ext cx="1494567" cy="108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53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Proğramlama</a:t>
            </a:r>
            <a:r>
              <a:rPr lang="tr-TR" dirty="0"/>
              <a:t> Dilleri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03648" y="1124744"/>
            <a:ext cx="6751499" cy="460648"/>
          </a:xfrm>
        </p:spPr>
        <p:txBody>
          <a:bodyPr/>
          <a:lstStyle/>
          <a:p>
            <a:r>
              <a:rPr lang="tr-TR" b="1" dirty="0" err="1"/>
              <a:t>Proğramlama</a:t>
            </a:r>
            <a:r>
              <a:rPr lang="tr-TR" b="1" dirty="0"/>
              <a:t> Dillerinde Seviye Kavramı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idx="10"/>
          </p:nvPr>
        </p:nvSpPr>
        <p:spPr>
          <a:xfrm>
            <a:off x="1115616" y="1844825"/>
            <a:ext cx="7128792" cy="144016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000" dirty="0">
                <a:latin typeface="Arial" pitchFamily="34" charset="0"/>
                <a:cs typeface="Arial" pitchFamily="34" charset="0"/>
              </a:rPr>
              <a:t>Makine dilinin öğrenilmesindeki zorluk kullanıcı dostu   dillerin geliştirilmesi sonucunu doğurmuştur.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000" dirty="0">
                <a:latin typeface="Arial" pitchFamily="34" charset="0"/>
                <a:cs typeface="Arial" pitchFamily="34" charset="0"/>
              </a:rPr>
              <a:t>Bu diller kullanıcı dostu (yazımındaki kolaylık) olma        seviyelerine göre aşağıdaki gibi sınıflandırılabilmektedir.</a:t>
            </a:r>
          </a:p>
          <a:p>
            <a:endParaRPr lang="tr-TR" sz="2000" dirty="0"/>
          </a:p>
        </p:txBody>
      </p:sp>
      <p:pic>
        <p:nvPicPr>
          <p:cNvPr id="5" name="Resim 4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286630"/>
            <a:ext cx="5290120" cy="352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7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8152" y="0"/>
            <a:ext cx="7740352" cy="1069514"/>
          </a:xfrm>
        </p:spPr>
        <p:txBody>
          <a:bodyPr/>
          <a:lstStyle/>
          <a:p>
            <a:r>
              <a:rPr lang="en-US" altLang="ko-KR" sz="4400" dirty="0"/>
              <a:t> </a:t>
            </a:r>
            <a:r>
              <a:rPr lang="tr-TR" altLang="ko-KR" sz="4400" dirty="0"/>
              <a:t>Cross Platform Nedir?</a:t>
            </a:r>
            <a:endParaRPr lang="ko-KR" altLang="en-US" sz="44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547664" y="1240160"/>
            <a:ext cx="6751499" cy="460648"/>
          </a:xfrm>
        </p:spPr>
        <p:txBody>
          <a:bodyPr/>
          <a:lstStyle/>
          <a:p>
            <a:pPr lvl="0"/>
            <a:r>
              <a:rPr lang="tr-TR" altLang="ko-KR" sz="2800" b="1" dirty="0"/>
              <a:t>Cross Platform Dil</a:t>
            </a:r>
            <a:endParaRPr lang="en-US" altLang="ko-KR" sz="28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259632" y="1916832"/>
            <a:ext cx="6751499" cy="20162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ko-KR" sz="2000" dirty="0">
                <a:latin typeface="Arial" pitchFamily="34" charset="0"/>
                <a:cs typeface="Arial" pitchFamily="34" charset="0"/>
              </a:rPr>
              <a:t>Farklı işletim sistemleri için derleyiciye sahip olan dillerdir.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ko-KR" sz="2000" dirty="0">
                <a:latin typeface="Arial" pitchFamily="34" charset="0"/>
                <a:cs typeface="Arial" pitchFamily="34" charset="0"/>
              </a:rPr>
              <a:t>Örneğin bir dili kullanarak yazdığımız kodu </a:t>
            </a:r>
            <a:r>
              <a:rPr lang="tr-TR" altLang="ko-KR" sz="2000" dirty="0" err="1">
                <a:latin typeface="Arial" pitchFamily="34" charset="0"/>
                <a:cs typeface="Arial" pitchFamily="34" charset="0"/>
              </a:rPr>
              <a:t>linux</a:t>
            </a:r>
            <a:r>
              <a:rPr lang="tr-TR" altLang="ko-KR" sz="2000" dirty="0">
                <a:latin typeface="Arial" pitchFamily="34" charset="0"/>
                <a:cs typeface="Arial" pitchFamily="34" charset="0"/>
              </a:rPr>
              <a:t> ve </a:t>
            </a:r>
            <a:r>
              <a:rPr lang="tr-TR" altLang="ko-KR" sz="2000" dirty="0" err="1">
                <a:latin typeface="Arial" pitchFamily="34" charset="0"/>
                <a:cs typeface="Arial" pitchFamily="34" charset="0"/>
              </a:rPr>
              <a:t>windows</a:t>
            </a:r>
            <a:r>
              <a:rPr lang="tr-TR" altLang="ko-KR" sz="2000" dirty="0">
                <a:latin typeface="Arial" pitchFamily="34" charset="0"/>
                <a:cs typeface="Arial" pitchFamily="34" charset="0"/>
              </a:rPr>
              <a:t> işletim sistemleri için farklı derleyicilerle derleyerek işletim sistemine özel makine kodunu elde edebiliyorsak bu dil </a:t>
            </a:r>
            <a:r>
              <a:rPr lang="tr-TR" altLang="ko-KR" sz="2000" dirty="0" err="1">
                <a:latin typeface="Arial" pitchFamily="34" charset="0"/>
                <a:cs typeface="Arial" pitchFamily="34" charset="0"/>
              </a:rPr>
              <a:t>cross</a:t>
            </a:r>
            <a:r>
              <a:rPr lang="tr-TR" altLang="ko-KR" sz="2000" dirty="0">
                <a:latin typeface="Arial" pitchFamily="34" charset="0"/>
                <a:cs typeface="Arial" pitchFamily="34" charset="0"/>
              </a:rPr>
              <a:t> platformdur.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7"/>
          <a:stretch/>
        </p:blipFill>
        <p:spPr bwMode="auto">
          <a:xfrm>
            <a:off x="107504" y="4793370"/>
            <a:ext cx="1729680" cy="947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3059832" y="4458010"/>
            <a:ext cx="100811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MINGW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3059831" y="5808495"/>
            <a:ext cx="100811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GCC</a:t>
            </a:r>
          </a:p>
        </p:txBody>
      </p:sp>
      <p:sp>
        <p:nvSpPr>
          <p:cNvPr id="3" name="Sağ Ok 2"/>
          <p:cNvSpPr/>
          <p:nvPr/>
        </p:nvSpPr>
        <p:spPr>
          <a:xfrm rot="20853075">
            <a:off x="2109320" y="4605218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Sağ Ok 10"/>
          <p:cNvSpPr/>
          <p:nvPr/>
        </p:nvSpPr>
        <p:spPr>
          <a:xfrm rot="1039898">
            <a:off x="2134418" y="5674293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2914047" y="4880489"/>
            <a:ext cx="1729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>
                <a:solidFill>
                  <a:schemeClr val="accent6">
                    <a:lumMod val="75000"/>
                  </a:schemeClr>
                </a:solidFill>
              </a:rPr>
              <a:t>Windows Compiler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2915816" y="6309320"/>
            <a:ext cx="1729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>
                <a:solidFill>
                  <a:srgbClr val="92D050"/>
                </a:solidFill>
              </a:rPr>
              <a:t>Windows Compiler</a:t>
            </a:r>
          </a:p>
        </p:txBody>
      </p:sp>
      <p:sp>
        <p:nvSpPr>
          <p:cNvPr id="15" name="Sağ Ok 14"/>
          <p:cNvSpPr/>
          <p:nvPr/>
        </p:nvSpPr>
        <p:spPr>
          <a:xfrm>
            <a:off x="4283968" y="4394686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Sağ Ok 15"/>
          <p:cNvSpPr/>
          <p:nvPr/>
        </p:nvSpPr>
        <p:spPr>
          <a:xfrm>
            <a:off x="4283968" y="5777137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88912"/>
            <a:ext cx="1347396" cy="10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490478"/>
            <a:ext cx="1347396" cy="10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0" r="18622"/>
          <a:stretch/>
        </p:blipFill>
        <p:spPr bwMode="auto">
          <a:xfrm>
            <a:off x="7452320" y="5490478"/>
            <a:ext cx="1584176" cy="112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7" r="10733"/>
          <a:stretch/>
        </p:blipFill>
        <p:spPr bwMode="auto">
          <a:xfrm>
            <a:off x="7452320" y="4008096"/>
            <a:ext cx="1617740" cy="116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ağ Ok 19"/>
          <p:cNvSpPr/>
          <p:nvPr/>
        </p:nvSpPr>
        <p:spPr>
          <a:xfrm>
            <a:off x="6660232" y="4340263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Sağ Ok 20"/>
          <p:cNvSpPr/>
          <p:nvPr/>
        </p:nvSpPr>
        <p:spPr>
          <a:xfrm>
            <a:off x="6660232" y="5744750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921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8152" y="0"/>
            <a:ext cx="7740352" cy="1069514"/>
          </a:xfrm>
        </p:spPr>
        <p:txBody>
          <a:bodyPr/>
          <a:lstStyle/>
          <a:p>
            <a:r>
              <a:rPr lang="en-US" altLang="ko-KR" sz="4400" dirty="0"/>
              <a:t> </a:t>
            </a:r>
            <a:r>
              <a:rPr lang="tr-TR" altLang="ko-KR" sz="4400" dirty="0"/>
              <a:t>Cross Platform Nedir?</a:t>
            </a:r>
            <a:endParaRPr lang="ko-KR" altLang="en-US" sz="44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547664" y="1240160"/>
            <a:ext cx="6751499" cy="460648"/>
          </a:xfrm>
        </p:spPr>
        <p:txBody>
          <a:bodyPr/>
          <a:lstStyle/>
          <a:p>
            <a:pPr lvl="0"/>
            <a:r>
              <a:rPr lang="tr-TR" altLang="ko-KR" sz="2800" b="1" dirty="0"/>
              <a:t>Cross Platform Dillere Örnekler</a:t>
            </a:r>
            <a:endParaRPr lang="en-US" altLang="ko-KR" sz="28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259632" y="1988840"/>
            <a:ext cx="6751499" cy="23762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ko-KR" sz="2000" dirty="0">
                <a:latin typeface="Arial" pitchFamily="34" charset="0"/>
                <a:cs typeface="Arial" pitchFamily="34" charset="0"/>
              </a:rPr>
              <a:t>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ko-KR" sz="2000" dirty="0">
                <a:latin typeface="Arial" pitchFamily="34" charset="0"/>
                <a:cs typeface="Arial" pitchFamily="34" charset="0"/>
              </a:rPr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ko-KR" sz="2000" dirty="0" err="1">
                <a:latin typeface="Arial" pitchFamily="34" charset="0"/>
                <a:cs typeface="Arial" pitchFamily="34" charset="0"/>
              </a:rPr>
              <a:t>Go</a:t>
            </a:r>
            <a:endParaRPr lang="tr-TR" altLang="ko-KR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ko-KR" sz="2000" dirty="0">
                <a:latin typeface="Arial" pitchFamily="34" charset="0"/>
                <a:cs typeface="Arial" pitchFamily="34" charset="0"/>
              </a:rPr>
              <a:t>C++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ko-KR" sz="2000" dirty="0">
                <a:latin typeface="Arial" pitchFamily="34" charset="0"/>
                <a:cs typeface="Arial" pitchFamily="34" charset="0"/>
              </a:rPr>
              <a:t>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ko-KR" sz="2000" dirty="0" err="1">
                <a:latin typeface="Arial" pitchFamily="34" charset="0"/>
                <a:cs typeface="Arial" pitchFamily="34" charset="0"/>
              </a:rPr>
              <a:t>Python</a:t>
            </a:r>
            <a:endParaRPr lang="tr-TR" altLang="ko-KR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altLang="ko-KR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93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387</Words>
  <Application>Microsoft Office PowerPoint</Application>
  <PresentationFormat>Ekran Gösterisi (4:3)</PresentationFormat>
  <Paragraphs>76</Paragraphs>
  <Slides>14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Gill Sans MT</vt:lpstr>
      <vt:lpstr>Office Theme</vt:lpstr>
      <vt:lpstr>Custom Design</vt:lpstr>
      <vt:lpstr>PowerPoint Sunusu</vt:lpstr>
      <vt:lpstr> Yazılım &amp; Donanım</vt:lpstr>
      <vt:lpstr> Yazılım &amp; Donanım</vt:lpstr>
      <vt:lpstr> Compile-Derleme Nedir?</vt:lpstr>
      <vt:lpstr> Compile Süreçleri?</vt:lpstr>
      <vt:lpstr> Compile Process</vt:lpstr>
      <vt:lpstr>Proğramlama Dilleri</vt:lpstr>
      <vt:lpstr> Cross Platform Nedir?</vt:lpstr>
      <vt:lpstr> Cross Platform Nedir?</vt:lpstr>
      <vt:lpstr> .NET Derleme Süreçleri</vt:lpstr>
      <vt:lpstr> .NET Derleme Süreçleri</vt:lpstr>
      <vt:lpstr>C# Derleme Süreci</vt:lpstr>
      <vt:lpstr>.NET ASSEMBLY</vt:lpstr>
      <vt:lpstr>.Net Framework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Adem AKKUŞ</cp:lastModifiedBy>
  <cp:revision>78</cp:revision>
  <dcterms:created xsi:type="dcterms:W3CDTF">2014-04-01T16:35:38Z</dcterms:created>
  <dcterms:modified xsi:type="dcterms:W3CDTF">2022-03-26T04:17:52Z</dcterms:modified>
</cp:coreProperties>
</file>