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650640"/>
            <a:ext cx="7329840" cy="85920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566870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BC3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7462-BCBF-415B-823E-40BDC456E676}" type="datetimeFigureOut">
              <a:rPr lang="tr-TR" smtClean="0"/>
              <a:t>16.2.2016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5D6F-1335-469D-9054-E0BF2DC5E2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Halil İbrahim ARAÇ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MCT-MCPD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59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StackTrace</a:t>
            </a:r>
            <a:r>
              <a:rPr lang="tr-TR" dirty="0" smtClean="0"/>
              <a:t> Özelliği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18803"/>
          </a:xfrm>
        </p:spPr>
        <p:txBody>
          <a:bodyPr/>
          <a:lstStyle/>
          <a:p>
            <a:r>
              <a:rPr lang="tr-TR" dirty="0" smtClean="0"/>
              <a:t>Hatanın sebebi ile ilgili detaylı bilgi almamızı sağlar.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8208912" cy="4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StackTrace</a:t>
            </a:r>
            <a:r>
              <a:rPr lang="tr-TR" dirty="0" smtClean="0"/>
              <a:t> Özelliği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18803"/>
          </a:xfrm>
        </p:spPr>
        <p:txBody>
          <a:bodyPr/>
          <a:lstStyle/>
          <a:p>
            <a:r>
              <a:rPr lang="tr-TR" dirty="0" smtClean="0"/>
              <a:t>Hatanın sebebi ile ilgili detaylı bilgi almamızı sağlar.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8208912" cy="4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Exception</a:t>
            </a:r>
            <a:r>
              <a:rPr lang="tr-TR" dirty="0"/>
              <a:t> </a:t>
            </a:r>
            <a:r>
              <a:rPr lang="tr-TR" dirty="0" err="1"/>
              <a:t>StackTrace</a:t>
            </a:r>
            <a:r>
              <a:rPr lang="tr-TR" dirty="0"/>
              <a:t> Özelliği</a:t>
            </a: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234855" cy="40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InnerException</a:t>
            </a:r>
            <a:r>
              <a:rPr lang="tr-TR" dirty="0" smtClean="0"/>
              <a:t> Özelliği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İlgili </a:t>
            </a:r>
            <a:r>
              <a:rPr lang="tr-TR" dirty="0" err="1" smtClean="0"/>
              <a:t>Exception’a</a:t>
            </a:r>
            <a:r>
              <a:rPr lang="tr-TR" dirty="0" smtClean="0"/>
              <a:t> sebep olan </a:t>
            </a:r>
            <a:r>
              <a:rPr lang="tr-TR" dirty="0" err="1" smtClean="0"/>
              <a:t>Exception</a:t>
            </a:r>
            <a:r>
              <a:rPr lang="tr-TR" dirty="0" smtClean="0"/>
              <a:t> varsa ilgili </a:t>
            </a:r>
            <a:r>
              <a:rPr lang="tr-TR" dirty="0" err="1" smtClean="0"/>
              <a:t>exception’ı</a:t>
            </a:r>
            <a:r>
              <a:rPr lang="tr-TR" dirty="0" smtClean="0"/>
              <a:t> getirir.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6838" y="908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Birden Fazla </a:t>
            </a:r>
            <a:r>
              <a:rPr lang="tr-TR" dirty="0" err="1" smtClean="0"/>
              <a:t>Catch</a:t>
            </a:r>
            <a:r>
              <a:rPr lang="tr-TR" dirty="0" smtClean="0"/>
              <a:t> Bloğu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6192688" cy="52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Finally</a:t>
            </a:r>
            <a:r>
              <a:rPr lang="tr-TR" dirty="0" smtClean="0"/>
              <a:t> Bloğu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965" y="2348880"/>
            <a:ext cx="8229600" cy="3624578"/>
          </a:xfrm>
        </p:spPr>
        <p:txBody>
          <a:bodyPr/>
          <a:lstStyle/>
          <a:p>
            <a:r>
              <a:rPr lang="tr-TR" dirty="0" smtClean="0"/>
              <a:t>Hata oluşsa da oluşmasa da </a:t>
            </a:r>
            <a:r>
              <a:rPr lang="tr-TR" dirty="0" err="1" smtClean="0"/>
              <a:t>finally</a:t>
            </a:r>
            <a:r>
              <a:rPr lang="tr-TR" dirty="0" smtClean="0"/>
              <a:t> bloğuna düşülecektir.</a:t>
            </a:r>
          </a:p>
          <a:p>
            <a:r>
              <a:rPr lang="tr-TR" dirty="0" smtClean="0"/>
              <a:t>Hata olsa da olmasa da çalışmasını istediğimiz kodları buraya yazarız.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C# HATA YAKALAMA (C# EXCEPTION HANDLING)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918803"/>
          </a:xfrm>
        </p:spPr>
        <p:txBody>
          <a:bodyPr/>
          <a:lstStyle/>
          <a:p>
            <a:r>
              <a:rPr lang="tr-TR" dirty="0" smtClean="0"/>
              <a:t>Her </a:t>
            </a:r>
            <a:r>
              <a:rPr lang="tr-TR" dirty="0" err="1" smtClean="0"/>
              <a:t>proğramlama</a:t>
            </a:r>
            <a:r>
              <a:rPr lang="tr-TR" dirty="0" smtClean="0"/>
              <a:t> dilinde </a:t>
            </a:r>
            <a:r>
              <a:rPr lang="tr-TR" dirty="0" err="1" smtClean="0"/>
              <a:t>runtime</a:t>
            </a:r>
            <a:r>
              <a:rPr lang="tr-TR" dirty="0" smtClean="0"/>
              <a:t>(çalışma zamanında) ortaya çıkan hataları ele alabilmek için birtakım mekanizmalar geliştirilmiştir.</a:t>
            </a:r>
          </a:p>
          <a:p>
            <a:r>
              <a:rPr lang="tr-TR" dirty="0" smtClean="0"/>
              <a:t>C# dilinde de hata yakalama işlemleri </a:t>
            </a:r>
            <a:r>
              <a:rPr lang="tr-TR" dirty="0" err="1" smtClean="0"/>
              <a:t>try-catch-finally</a:t>
            </a:r>
            <a:r>
              <a:rPr lang="tr-TR" dirty="0" smtClean="0"/>
              <a:t> blokları kullanılarak gerçekleştirilir.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48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Try-catch-finally</a:t>
            </a:r>
            <a:endParaRPr lang="tr-TR" dirty="0"/>
          </a:p>
        </p:txBody>
      </p:sp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481488" cy="4255095"/>
          </a:xfrm>
        </p:spPr>
      </p:pic>
      <p:sp>
        <p:nvSpPr>
          <p:cNvPr id="5" name="Oval 4"/>
          <p:cNvSpPr/>
          <p:nvPr/>
        </p:nvSpPr>
        <p:spPr>
          <a:xfrm>
            <a:off x="5148064" y="386104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9960" y="1412776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Try-catch-finally</a:t>
            </a: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0" y="2492896"/>
            <a:ext cx="8508096" cy="3888432"/>
          </a:xfrm>
          <a:prstGeom prst="rect">
            <a:avLst/>
          </a:prstGeo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92696"/>
            <a:ext cx="5566625" cy="28083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47664" y="4221088"/>
            <a:ext cx="223224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9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Try-Catch-Finally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8702057" cy="40324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39752" y="2924944"/>
            <a:ext cx="20162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1" y="3645024"/>
            <a:ext cx="8208912" cy="256300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96136" y="4264921"/>
            <a:ext cx="1080120" cy="488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1098677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Try-Catch-Finally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 bloğu içerisine yazılacak olan kod birden farklı hata türünde hata fırlatabilecekse her hata türünü farklı bir </a:t>
            </a:r>
            <a:r>
              <a:rPr lang="tr-TR" dirty="0" err="1" smtClean="0"/>
              <a:t>catch</a:t>
            </a:r>
            <a:r>
              <a:rPr lang="tr-TR" dirty="0" smtClean="0"/>
              <a:t> bloğu ile yakalamak gerekir.</a:t>
            </a:r>
          </a:p>
          <a:p>
            <a:r>
              <a:rPr lang="tr-TR" dirty="0" smtClean="0"/>
              <a:t>Ancak sadece hatanın ortaya çıkmasını engellemek ve genel bir hata mesajı vermek yeterliyse o zaman hatayı </a:t>
            </a:r>
            <a:r>
              <a:rPr lang="tr-TR" dirty="0" err="1" smtClean="0"/>
              <a:t>Exception</a:t>
            </a:r>
            <a:r>
              <a:rPr lang="tr-TR" dirty="0" smtClean="0"/>
              <a:t> türünden yakalayabiliriz.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FormatException</a:t>
            </a:r>
            <a:r>
              <a:rPr lang="tr-TR" dirty="0" smtClean="0"/>
              <a:t> Sınıfı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8" y="1700808"/>
            <a:ext cx="6106097" cy="2376264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293096"/>
            <a:ext cx="615229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620688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OverflowException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340768"/>
            <a:ext cx="6264697" cy="1723757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40968"/>
            <a:ext cx="6336704" cy="1739488"/>
          </a:xfrm>
          <a:prstGeom prst="rect">
            <a:avLst/>
          </a:prstGeom>
        </p:spPr>
      </p:pic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1778"/>
            <a:ext cx="5808548" cy="19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Sınıfı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524413" cy="4248472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2736"/>
            <a:ext cx="4464496" cy="22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2972</Template>
  <TotalTime>83</TotalTime>
  <Words>160</Words>
  <Application>Microsoft Office PowerPoint</Application>
  <PresentationFormat>Ekran Gösterisi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Halil İbrahim ARAÇ</vt:lpstr>
      <vt:lpstr>C# HATA YAKALAMA (C# EXCEPTION HANDLING)</vt:lpstr>
      <vt:lpstr>Try-catch-finally</vt:lpstr>
      <vt:lpstr>Try-catch-finally</vt:lpstr>
      <vt:lpstr>Try-Catch-Finally</vt:lpstr>
      <vt:lpstr>Try-Catch-Finally</vt:lpstr>
      <vt:lpstr>FormatException Sınıfı</vt:lpstr>
      <vt:lpstr>OverflowException</vt:lpstr>
      <vt:lpstr>Exception Sınıfı</vt:lpstr>
      <vt:lpstr>Exception StackTrace Özelliği</vt:lpstr>
      <vt:lpstr>Exception StackTrace Özelliği</vt:lpstr>
      <vt:lpstr>Exception StackTrace Özelliği</vt:lpstr>
      <vt:lpstr>Exception InnerException Özelliği </vt:lpstr>
      <vt:lpstr>Birden Fazla Catch Bloğu</vt:lpstr>
      <vt:lpstr>Finally Bloğu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Halil İbrahim ARAÇ</dc:title>
  <dc:creator>ibrahim</dc:creator>
  <cp:lastModifiedBy>ibrahim</cp:lastModifiedBy>
  <cp:revision>13</cp:revision>
  <dcterms:created xsi:type="dcterms:W3CDTF">2015-12-29T08:26:10Z</dcterms:created>
  <dcterms:modified xsi:type="dcterms:W3CDTF">2016-02-16T11:58:21Z</dcterms:modified>
</cp:coreProperties>
</file>