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71A0"/>
    <a:srgbClr val="0067B4"/>
    <a:srgbClr val="00487E"/>
    <a:srgbClr val="003760"/>
    <a:srgbClr val="A3C7E7"/>
    <a:srgbClr val="2806F4"/>
    <a:srgbClr val="3C21AF"/>
    <a:srgbClr val="3864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33C6-044C-46E3-ABC3-6F4BF30CCE5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5A80-2277-4B89-BE0A-99D8DEC42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6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33C6-044C-46E3-ABC3-6F4BF30CCE5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5A80-2277-4B89-BE0A-99D8DEC42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0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33C6-044C-46E3-ABC3-6F4BF30CCE5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5A80-2277-4B89-BE0A-99D8DEC42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33C6-044C-46E3-ABC3-6F4BF30CCE5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5A80-2277-4B89-BE0A-99D8DEC42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7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33C6-044C-46E3-ABC3-6F4BF30CCE5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5A80-2277-4B89-BE0A-99D8DEC42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2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33C6-044C-46E3-ABC3-6F4BF30CCE5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5A80-2277-4B89-BE0A-99D8DEC42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1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33C6-044C-46E3-ABC3-6F4BF30CCE5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5A80-2277-4B89-BE0A-99D8DEC42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8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33C6-044C-46E3-ABC3-6F4BF30CCE5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5A80-2277-4B89-BE0A-99D8DEC42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2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33C6-044C-46E3-ABC3-6F4BF30CCE5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5A80-2277-4B89-BE0A-99D8DEC42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3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33C6-044C-46E3-ABC3-6F4BF30CCE5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5A80-2277-4B89-BE0A-99D8DEC42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5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33C6-044C-46E3-ABC3-6F4BF30CCE5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5A80-2277-4B89-BE0A-99D8DEC42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1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33C6-044C-46E3-ABC3-6F4BF30CCE5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C5A80-2277-4B89-BE0A-99D8DEC42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9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71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0" y="3324225"/>
            <a:ext cx="3810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4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</dc:creator>
  <cp:lastModifiedBy>Laura</cp:lastModifiedBy>
  <cp:revision>16</cp:revision>
  <dcterms:created xsi:type="dcterms:W3CDTF">2017-05-14T18:22:16Z</dcterms:created>
  <dcterms:modified xsi:type="dcterms:W3CDTF">2017-05-14T22:45:49Z</dcterms:modified>
</cp:coreProperties>
</file>