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21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725" autoAdjust="0"/>
  </p:normalViewPr>
  <p:slideViewPr>
    <p:cSldViewPr snapToGrid="0">
      <p:cViewPr varScale="1">
        <p:scale>
          <a:sx n="38" d="100"/>
          <a:sy n="38" d="100"/>
        </p:scale>
        <p:origin x="176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0698" y="1051551"/>
            <a:ext cx="4861302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UTS Testing QA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Ade Mardiansyah 201011400194</a:t>
            </a:r>
          </a:p>
          <a:p>
            <a:r>
              <a:rPr lang="en-US" dirty="0"/>
              <a:t>07TPLE010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Whitebox Testing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CI/CD</a:t>
            </a:r>
          </a:p>
          <a:p>
            <a:r>
              <a:rPr lang="en-US" dirty="0" err="1"/>
              <a:t>Refrensi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04 November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UTS Testing QA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075" y="65637"/>
            <a:ext cx="4439591" cy="20166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00"/>
                </a:solidFill>
              </a:rPr>
              <a:t>WhiteBox</a:t>
            </a:r>
            <a:endParaRPr lang="en-US" sz="64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410" y="2180385"/>
            <a:ext cx="9971990" cy="4200479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indent="-42863"/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White box testing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memeriksa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memverifikasi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internal,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infrastruktur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berperan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CI/CD modern dan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Static Application Security Testing (SAST)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kerentanan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Keuntungannya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cakupan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lengkap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otomatisasi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perbaikan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kekurangannya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melibatkan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otomatisasi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ketidakmampuan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menguji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fungsionalitas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basis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 box testing, white box testing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visibilitas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grey box testing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mencampurkan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elemen-elemen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keduanya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FFFF00">
                  <a:alpha val="60000"/>
                </a:srgb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075" y="65637"/>
            <a:ext cx="4439591" cy="20166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Unit Test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410" y="2180385"/>
            <a:ext cx="9971990" cy="4200479"/>
          </a:xfrm>
        </p:spPr>
        <p:txBody>
          <a:bodyPr vert="horz" wrap="square" lIns="0" tIns="0" rIns="0" bIns="0" rtlCol="0">
            <a:normAutofit/>
          </a:bodyPr>
          <a:lstStyle/>
          <a:p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Unit test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level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spesifikasi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Unit test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diotomatisasi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mempercepat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endParaRPr lang="en-US" sz="3200" dirty="0">
              <a:solidFill>
                <a:srgbClr val="FFFF00">
                  <a:alpha val="6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7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075" y="65637"/>
            <a:ext cx="4439591" cy="20166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</a:rPr>
              <a:t>CI/CD</a:t>
            </a:r>
            <a:endParaRPr lang="en-US" sz="64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410" y="2180385"/>
            <a:ext cx="9971990" cy="4200479"/>
          </a:xfrm>
        </p:spPr>
        <p:txBody>
          <a:bodyPr vert="horz" wrap="square" lIns="0" tIns="0" rIns="0" bIns="0" rtlCol="0">
            <a:normAutofit/>
          </a:bodyPr>
          <a:lstStyle/>
          <a:p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CI/CD (Continuous Integration dan Continuous Deployment)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praktik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bertujuan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efisiensi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penyebaran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mengkonfigurasi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CI/CD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32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Python,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267" y="65637"/>
            <a:ext cx="8536093" cy="20166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Langkah – Langkah </a:t>
            </a:r>
            <a:r>
              <a:rPr lang="en-US" sz="64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dasar</a:t>
            </a:r>
            <a:r>
              <a:rPr lang="en-US" sz="64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CI/CD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410" y="2180385"/>
            <a:ext cx="9971990" cy="4200479"/>
          </a:xfrm>
        </p:spPr>
        <p:txBody>
          <a:bodyPr vert="horz" wrap="square" lIns="0" tIns="0" rIns="0" bIns="0" numCol="2" rtlCol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Mengonfigurasi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Jenkins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CI/CD.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Integrasi Continu (CI)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perintah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Continuous Deployment (CD)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mendeploy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Mengintegrasikan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Jenkins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pribadi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webhook di GitHub.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Uji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dan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Jenkins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otomatis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memicu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CI, dan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langkah-langkah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deployment.</a:t>
            </a:r>
          </a:p>
          <a:p>
            <a:pPr marL="0" indent="0">
              <a:lnSpc>
                <a:spcPct val="100000"/>
              </a:lnSpc>
            </a:pP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Pastikan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otomatisasi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linting dan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REFRENSI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2489200"/>
            <a:ext cx="6221412" cy="35829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Video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pengujian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whitebox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testing https://www.youtube.com/watch?v=k5zz8evh3Bw</a:t>
            </a:r>
            <a:br>
              <a:rPr lang="en-US" dirty="0">
                <a:solidFill>
                  <a:srgbClr val="FFFF00">
                    <a:alpha val="60000"/>
                  </a:srgbClr>
                </a:solidFill>
              </a:rPr>
            </a:b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modul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whitebox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Imperva. “What Is White Box Testing | Types &amp; Techniques for Code Coverage.” Imperva. https://www.imperva.com/learn/application-security/white-box-testing/.</a:t>
            </a:r>
            <a:br>
              <a:rPr lang="en-US" dirty="0">
                <a:solidFill>
                  <a:srgbClr val="FFFF00">
                    <a:alpha val="60000"/>
                  </a:srgbClr>
                </a:solidFill>
              </a:rPr>
            </a:b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Modul Unit Test https://glints.com/id/lowongan/unit-testing-adalah/</a:t>
            </a:r>
            <a:br>
              <a:rPr lang="en-US" dirty="0">
                <a:solidFill>
                  <a:srgbClr val="FFFF00">
                    <a:alpha val="60000"/>
                  </a:srgbClr>
                </a:solidFill>
              </a:rPr>
            </a:b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modul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CI/CD </a:t>
            </a:r>
            <a:r>
              <a:rPr lang="en-US" dirty="0" err="1">
                <a:solidFill>
                  <a:srgbClr val="FFFF00">
                    <a:alpha val="60000"/>
                  </a:srgbClr>
                </a:solidFill>
              </a:rPr>
              <a:t>Proyek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 https://www.activestate.com/blog/how-to-set-up-ci-cd-for-python-on-gitlab/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Ade Mardiansyah</a:t>
            </a:r>
          </a:p>
          <a:p>
            <a:r>
              <a:rPr lang="en-US" dirty="0"/>
              <a:t>ademardiansyah17@gmail.com</a:t>
            </a:r>
          </a:p>
          <a:p>
            <a:r>
              <a:rPr lang="en-US" dirty="0"/>
              <a:t>https://github.com/ademardiansyah/UTS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115</TotalTime>
  <Words>497</Words>
  <Application>Microsoft Office PowerPoint</Application>
  <PresentationFormat>Widescreen</PresentationFormat>
  <Paragraphs>55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UTS Testing QA</vt:lpstr>
      <vt:lpstr>Agenda</vt:lpstr>
      <vt:lpstr>WhiteBox</vt:lpstr>
      <vt:lpstr>Unit Test</vt:lpstr>
      <vt:lpstr>CI/CD</vt:lpstr>
      <vt:lpstr>Langkah – Langkah dasar CI/CD</vt:lpstr>
      <vt:lpstr>REFRENSI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Testing QA</dc:title>
  <dc:creator>Ade Mardiansyah</dc:creator>
  <cp:lastModifiedBy>Ade Mardiansyah</cp:lastModifiedBy>
  <cp:revision>1</cp:revision>
  <dcterms:created xsi:type="dcterms:W3CDTF">2023-10-31T03:11:30Z</dcterms:created>
  <dcterms:modified xsi:type="dcterms:W3CDTF">2023-10-31T05:07:29Z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