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7E8ED-827E-7627-760B-3C0C24FE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2C9AFE-5344-BF76-89D6-15ACBD5A8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980CD-033D-11E1-22ED-5D87B83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28BAF-D738-2DC4-3D47-1B8127E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054A1-33EB-8B83-E816-145E1792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8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FEF7-5FFE-B6B2-1E2B-A2A672E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75595F-4FD8-B7A5-B937-64A48949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35198-8F87-BAA3-1E74-DCE6F3E2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1AFFC-1EA6-BDC4-6594-3CD31075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43E63-5F8C-0A9D-5D26-66CEA89F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D8542F-B787-44C0-82C2-F4CF8F83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FDF96-09D7-4AF1-24B4-56FFE1D1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8EC1F-AFFC-B8A7-5290-2987B6F1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4DB36-16B9-633A-FEBE-466D5C6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5864D-E4C8-298A-BE52-7CF07097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F438D-0573-457B-676F-D241209D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AC89-AA04-F8E3-6A25-964147B2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131FE-5302-2C83-B2D8-3D36E22E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A5D05-60E8-B844-752E-28B43571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03E58-3386-9445-2A8C-C03C6E2F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B23AC-4F89-0723-4B69-72B36AA9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06A71-9025-CB4E-8459-45E3CF96E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2CFAA-9567-318D-8FE7-5C912287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7FC3B-8F73-12EC-531E-B901519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F5D03-6DCB-42A7-7A16-9A8CECCE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F108-1ED8-D28B-ECF7-1B15354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C6DD7-E8DE-51FD-C6B2-E3A1660A8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9D0614-04EB-C726-1965-D3797F46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601FD-563B-4AC0-1014-E6DBA7FF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835E6F-72BC-7853-7159-B78B1580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F6424-8376-5FAA-B005-81BD634C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A9A15-B0BD-2D47-B597-3114E2C1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8718F-1ADF-BC07-D1A3-F8FC223F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F018DA-02EE-3256-38A9-1BC1E6BF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68FE4-90D5-6C62-13B0-A447D3C8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D86A9E-502A-58BC-1CA0-CF4C4846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ACDC63-D4D9-447A-B9A1-B3F4E76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AD4781-D497-89A7-75AA-9545D265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0E92AD-849A-4876-34D1-8BEB2A0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02E38-6DC9-3002-D3B2-1278564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8FC85A-1732-076F-30F8-7D25DE9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83BA81-1EC2-1402-93F7-C0E7D45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BC9018-3949-E533-D2A1-A7C6625B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D0347E-76FD-D987-5E27-A75DEF9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C74C62-EA95-3CBD-8262-84774CB0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1EBB4B-551C-07E8-AAFA-549CC96E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5F2A8-7F46-2497-C025-93F282BB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CA2BF-690F-676F-88FB-2913E154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79798-FF81-46EF-94E4-31444159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EA3B17-D5A9-F8D9-686F-BC749C3A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A65BA-AEA5-6B8C-523F-B9079A77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C0782C-291D-A0C6-7D2A-4D979C26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92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03FA3-EB2E-422B-09FC-DC3E263D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5871A6-55ED-0D1B-40C5-4E181AF4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77C54A-1FBA-D281-9A3D-3537892BB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36BBE4-91B5-06C4-DAF5-DA6770AD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E99B4E-4A23-70EB-FAF4-AC06EC9C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2AE5A-6B3F-17FD-2012-A23F806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B08E47-C220-6A15-C05A-AB5325AC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E2325-6F0F-F9A1-9AC3-5DA023F8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B82FE-23EA-FC85-5CA0-93E1D855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73884-E34F-46D0-A51F-CF54960CC6D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CFCCE-3A6E-268D-E2BB-91610FA9A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A1ED75-5715-8C54-227D-F0E46B8AD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68F2-D691-4EFE-9C38-D4EFFAD906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emaydin-ui/dev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86CB69-3717-EED6-8A18-E5B10CE8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557212"/>
            <a:ext cx="8696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06F437-140D-6F9A-1437-68F170CC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781050"/>
            <a:ext cx="7086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D41F0-79FB-C125-B443-7C765AAC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6697-2225-4079-2753-A7D93D5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status</a:t>
            </a:r>
            <a:endParaRPr lang="de-DE" sz="1000" dirty="0"/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config</a:t>
            </a:r>
            <a:r>
              <a:rPr lang="de-DE" sz="1000" dirty="0"/>
              <a:t> –</a:t>
            </a:r>
            <a:r>
              <a:rPr lang="de-DE" sz="1000" dirty="0" err="1"/>
              <a:t>list</a:t>
            </a:r>
            <a:endParaRPr lang="de-DE" sz="1000" dirty="0"/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&lt;Dateiname&gt;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commit</a:t>
            </a:r>
            <a:r>
              <a:rPr lang="de-DE" sz="1000" dirty="0"/>
              <a:t> –m &lt;“</a:t>
            </a:r>
            <a:r>
              <a:rPr lang="de-DE" sz="1000" dirty="0" err="1"/>
              <a:t>Commitspeichername</a:t>
            </a:r>
            <a:r>
              <a:rPr lang="de-DE" sz="1000" dirty="0"/>
              <a:t>“&gt;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log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. 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branch</a:t>
            </a:r>
            <a:endParaRPr lang="de-DE" sz="1000" dirty="0"/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branch</a:t>
            </a:r>
            <a:r>
              <a:rPr lang="de-DE" sz="1000" dirty="0"/>
              <a:t> –M </a:t>
            </a:r>
            <a:r>
              <a:rPr lang="de-DE" sz="1000" dirty="0" err="1"/>
              <a:t>main</a:t>
            </a:r>
            <a:endParaRPr lang="de-DE" sz="1000" dirty="0"/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checkout</a:t>
            </a:r>
            <a:r>
              <a:rPr lang="de-DE" sz="1000" dirty="0"/>
              <a:t> –b feature1  = Switched </a:t>
            </a:r>
            <a:r>
              <a:rPr lang="de-DE" sz="1000" dirty="0" err="1"/>
              <a:t>to</a:t>
            </a:r>
            <a:r>
              <a:rPr lang="de-DE" sz="1000" dirty="0"/>
              <a:t> a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branch</a:t>
            </a:r>
            <a:r>
              <a:rPr lang="de-DE" sz="1000" dirty="0"/>
              <a:t> ‚‘feature1‘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merge</a:t>
            </a:r>
            <a:r>
              <a:rPr lang="de-DE" sz="1000" dirty="0"/>
              <a:t> feature1 = das geänderte Datei in feature1 wird in den </a:t>
            </a:r>
            <a:r>
              <a:rPr lang="de-DE" sz="1000" dirty="0" err="1"/>
              <a:t>main</a:t>
            </a:r>
            <a:r>
              <a:rPr lang="de-DE" sz="1000" dirty="0"/>
              <a:t> </a:t>
            </a:r>
            <a:r>
              <a:rPr lang="de-DE" sz="1000" dirty="0" err="1"/>
              <a:t>branch</a:t>
            </a:r>
            <a:r>
              <a:rPr lang="de-DE" sz="1000" dirty="0"/>
              <a:t> </a:t>
            </a:r>
            <a:r>
              <a:rPr lang="de-DE" sz="1000" dirty="0" err="1"/>
              <a:t>eingflegt</a:t>
            </a:r>
            <a:r>
              <a:rPr lang="de-DE" sz="1000" dirty="0"/>
              <a:t>.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</a:t>
            </a:r>
            <a:r>
              <a:rPr lang="de-DE" sz="1000" dirty="0" err="1"/>
              <a:t>branch</a:t>
            </a:r>
            <a:r>
              <a:rPr lang="de-DE" sz="1000" dirty="0"/>
              <a:t> –d feature1 = feature1 </a:t>
            </a:r>
            <a:r>
              <a:rPr lang="de-DE" sz="1000" dirty="0" err="1"/>
              <a:t>branch</a:t>
            </a:r>
            <a:r>
              <a:rPr lang="de-DE" sz="1000" dirty="0"/>
              <a:t> löschen</a:t>
            </a:r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remote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origin</a:t>
            </a:r>
            <a:r>
              <a:rPr lang="de-DE" sz="1000" dirty="0"/>
              <a:t> </a:t>
            </a:r>
            <a:r>
              <a:rPr lang="de-DE" sz="1000" dirty="0">
                <a:hlinkClick r:id="rId2"/>
              </a:rPr>
              <a:t>https://github.com/ademaydin-ui/dev.git</a:t>
            </a:r>
            <a:endParaRPr lang="de-DE" sz="1000" dirty="0"/>
          </a:p>
          <a:p>
            <a:pPr>
              <a:lnSpc>
                <a:spcPct val="50000"/>
              </a:lnSpc>
            </a:pPr>
            <a:r>
              <a:rPr lang="de-DE" sz="1000" dirty="0" err="1"/>
              <a:t>git</a:t>
            </a:r>
            <a:r>
              <a:rPr lang="de-DE" sz="1000" dirty="0"/>
              <a:t> push –u </a:t>
            </a:r>
            <a:r>
              <a:rPr lang="de-DE" sz="1000" dirty="0" err="1"/>
              <a:t>origin</a:t>
            </a:r>
            <a:r>
              <a:rPr lang="de-DE" sz="1000" dirty="0"/>
              <a:t> </a:t>
            </a:r>
            <a:r>
              <a:rPr lang="de-DE" sz="1000"/>
              <a:t>main</a:t>
            </a:r>
            <a:endParaRPr lang="de-DE" sz="1000" dirty="0"/>
          </a:p>
          <a:p>
            <a:pPr>
              <a:lnSpc>
                <a:spcPct val="50000"/>
              </a:lnSpc>
            </a:pPr>
            <a:endParaRPr lang="de-DE" sz="1000" dirty="0"/>
          </a:p>
          <a:p>
            <a:pPr>
              <a:lnSpc>
                <a:spcPct val="50000"/>
              </a:lnSpc>
            </a:pPr>
            <a:endParaRPr lang="de-DE" sz="1000" dirty="0"/>
          </a:p>
          <a:p>
            <a:pPr>
              <a:lnSpc>
                <a:spcPct val="50000"/>
              </a:lnSpc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121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 Aydin</dc:creator>
  <cp:lastModifiedBy>Adem Aydin</cp:lastModifiedBy>
  <cp:revision>3</cp:revision>
  <dcterms:created xsi:type="dcterms:W3CDTF">2024-10-25T13:43:08Z</dcterms:created>
  <dcterms:modified xsi:type="dcterms:W3CDTF">2024-10-25T14:20:55Z</dcterms:modified>
</cp:coreProperties>
</file>