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4" r:id="rId2"/>
    <p:sldId id="257" r:id="rId3"/>
    <p:sldId id="256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  <p:sldId id="273" r:id="rId13"/>
    <p:sldId id="268" r:id="rId14"/>
    <p:sldId id="267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18.10.2017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0wikipedia.org/index.php?q=aHR0cHM6Ly90ci53aWtpcGVkaWEub3JnL3dpa2kvVmVyaXRhYmFuJUM0JUIx" TargetMode="External"/><Relationship Id="rId2" Type="http://schemas.openxmlformats.org/officeDocument/2006/relationships/hyperlink" Target="https://tr.0wikipedia.org/index.php?q=aHR0cHM6Ly90ci53aWtpcGVkaWEub3JnL3dpa2kvTWljcm9zb2Z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.0wikipedia.org/index.php?q=aHR0cHM6Ly90ci53aWtpcGVkaWEub3JnL3dpa2kvTERBUA" TargetMode="External"/><Relationship Id="rId2" Type="http://schemas.openxmlformats.org/officeDocument/2006/relationships/hyperlink" Target="https://tr.0wikipedia.org/index.php?q=aHR0cHM6Ly90ci53aWtpcGVkaWEub3JnL3cvaW5kZXgucGhwP3RpdGxlPVdpbmRvd3NfU2VydmVyXzIwMDAmYWN0aW9uPWVkaXQmcmVkbGluaz0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ctive directory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active directory ile ilgili görsel son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3" name="Picture 5" descr="C:\Users\afe\Desktop\ind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00808"/>
            <a:ext cx="7217446" cy="33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Tree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Önceden oluşturulmuş </a:t>
            </a:r>
            <a:r>
              <a:rPr lang="tr-TR" dirty="0"/>
              <a:t>bir </a:t>
            </a:r>
            <a:r>
              <a:rPr lang="tr-TR" dirty="0" err="1"/>
              <a:t>Tree</a:t>
            </a:r>
            <a:r>
              <a:rPr lang="tr-TR" dirty="0"/>
              <a:t> yapısında yeni bir Domain eklediğiniz zaman, yeni eklenen Domain sondan eklendiği </a:t>
            </a:r>
            <a:r>
              <a:rPr lang="tr-TR" dirty="0" err="1"/>
              <a:t>Domain’inin</a:t>
            </a:r>
            <a:r>
              <a:rPr lang="tr-TR" dirty="0"/>
              <a:t> Child </a:t>
            </a:r>
            <a:r>
              <a:rPr lang="tr-TR" dirty="0" err="1"/>
              <a:t>Domain’i</a:t>
            </a:r>
            <a:r>
              <a:rPr lang="tr-TR" dirty="0"/>
              <a:t> durumunda olur ve eklendiği Domain de eklenen Domain için </a:t>
            </a:r>
            <a:r>
              <a:rPr lang="tr-TR" dirty="0" err="1"/>
              <a:t>Parent</a:t>
            </a:r>
            <a:r>
              <a:rPr lang="tr-TR" dirty="0"/>
              <a:t> Domain olur. Yeni oluşturulan Child </a:t>
            </a:r>
            <a:r>
              <a:rPr lang="tr-TR" dirty="0" err="1"/>
              <a:t>Domain’in</a:t>
            </a:r>
            <a:r>
              <a:rPr lang="tr-TR" dirty="0"/>
              <a:t> ismi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Domain’den</a:t>
            </a:r>
            <a:r>
              <a:rPr lang="tr-TR" dirty="0"/>
              <a:t> gelen isimle birleştirilir ve yeni oluşan </a:t>
            </a:r>
            <a:r>
              <a:rPr lang="tr-TR" dirty="0" err="1"/>
              <a:t>Domain’in</a:t>
            </a:r>
            <a:r>
              <a:rPr lang="tr-TR" dirty="0"/>
              <a:t> DNS ismi ortaya çıkar</a:t>
            </a:r>
            <a:r>
              <a:rPr lang="tr-TR" dirty="0" smtClean="0"/>
              <a:t>.</a:t>
            </a:r>
          </a:p>
          <a:p>
            <a:r>
              <a:rPr lang="tr-TR" b="1" dirty="0" err="1"/>
              <a:t>Forests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Forest</a:t>
            </a:r>
            <a:r>
              <a:rPr lang="tr-TR" dirty="0"/>
              <a:t>, birden fazla </a:t>
            </a:r>
            <a:r>
              <a:rPr lang="tr-TR" dirty="0" err="1"/>
              <a:t>Tree’nin</a:t>
            </a:r>
            <a:r>
              <a:rPr lang="tr-TR" dirty="0"/>
              <a:t> birleşmiş halidir.</a:t>
            </a:r>
          </a:p>
        </p:txBody>
      </p:sp>
    </p:spTree>
    <p:extLst>
      <p:ext uri="{BB962C8B-B14F-4D97-AF65-F5344CB8AC3E}">
        <p14:creationId xmlns:p14="http://schemas.microsoft.com/office/powerpoint/2010/main" val="220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Global </a:t>
            </a:r>
            <a:r>
              <a:rPr lang="tr-TR" b="1" dirty="0" err="1"/>
              <a:t>Catalog</a:t>
            </a:r>
            <a:r>
              <a:rPr lang="tr-TR" b="1" dirty="0"/>
              <a:t> </a:t>
            </a:r>
            <a:endParaRPr lang="tr-TR" b="1" dirty="0" smtClean="0"/>
          </a:p>
          <a:p>
            <a:r>
              <a:rPr lang="tr-TR" dirty="0" smtClean="0"/>
              <a:t>Kullanıcılara </a:t>
            </a:r>
            <a:r>
              <a:rPr lang="tr-TR" dirty="0"/>
              <a:t>şu hizmetleri sunar:</a:t>
            </a:r>
            <a:br>
              <a:rPr lang="tr-TR" dirty="0"/>
            </a:br>
            <a:r>
              <a:rPr lang="tr-TR" dirty="0"/>
              <a:t>• Gereken verinin nerede olduğundan bağımsız olarak Active Directory objeleri hakkında bilgiler sunar.</a:t>
            </a:r>
            <a:br>
              <a:rPr lang="tr-TR" dirty="0"/>
            </a:br>
            <a:r>
              <a:rPr lang="tr-TR" dirty="0" smtClean="0"/>
              <a:t> </a:t>
            </a:r>
          </a:p>
          <a:p>
            <a:pPr marL="114300" indent="0">
              <a:buNone/>
            </a:pPr>
            <a:r>
              <a:rPr lang="tr-TR" dirty="0"/>
              <a:t>Active Directory Veri Tabanı üzerinde işlem yapabilen kısımdır, </a:t>
            </a:r>
            <a:r>
              <a:rPr lang="tr-TR" dirty="0" err="1"/>
              <a:t>active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için veri tabanı ile iletişim kurar. </a:t>
            </a:r>
          </a:p>
        </p:txBody>
      </p:sp>
    </p:spTree>
    <p:extLst>
      <p:ext uri="{BB962C8B-B14F-4D97-AF65-F5344CB8AC3E}">
        <p14:creationId xmlns:p14="http://schemas.microsoft.com/office/powerpoint/2010/main" val="2557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6624736" cy="536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403648" y="6237312"/>
            <a:ext cx="39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Active </a:t>
            </a:r>
            <a:r>
              <a:rPr lang="tr-TR" dirty="0" err="1" smtClean="0"/>
              <a:t>directory</a:t>
            </a:r>
            <a:r>
              <a:rPr lang="tr-TR" dirty="0" smtClean="0"/>
              <a:t> domain </a:t>
            </a:r>
            <a:r>
              <a:rPr lang="tr-TR" dirty="0" err="1" smtClean="0"/>
              <a:t>services</a:t>
            </a:r>
            <a:r>
              <a:rPr lang="tr-TR" dirty="0" smtClean="0"/>
              <a:t>(AC DS)</a:t>
            </a:r>
          </a:p>
        </p:txBody>
      </p:sp>
    </p:spTree>
    <p:extLst>
      <p:ext uri="{BB962C8B-B14F-4D97-AF65-F5344CB8AC3E}">
        <p14:creationId xmlns:p14="http://schemas.microsoft.com/office/powerpoint/2010/main" val="33128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214438"/>
            <a:ext cx="58388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0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8197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576745" y="764704"/>
            <a:ext cx="347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 Users and Computers </a:t>
            </a:r>
            <a:r>
              <a:rPr lang="en-US" dirty="0" err="1"/>
              <a:t>Penceresi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2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566863"/>
            <a:ext cx="48672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8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176462"/>
            <a:ext cx="48863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0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37367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47713"/>
            <a:ext cx="80486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5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Calibri (Gövde)"/>
              </a:rPr>
              <a:t>Active Directory</a:t>
            </a:r>
            <a:r>
              <a:rPr lang="tr-TR" dirty="0">
                <a:latin typeface="Calibri (Gövde)"/>
              </a:rPr>
              <a:t>, </a:t>
            </a:r>
            <a:r>
              <a:rPr lang="tr-TR" dirty="0">
                <a:latin typeface="Calibri (Gövde)"/>
                <a:hlinkClick r:id="rId2" tooltip="Microsoft"/>
              </a:rPr>
              <a:t>Microsoft</a:t>
            </a:r>
            <a:r>
              <a:rPr lang="tr-TR" dirty="0">
                <a:latin typeface="Calibri (Gövde)"/>
              </a:rPr>
              <a:t> ağlarında kullanılan dizin hizmetidir. Bu </a:t>
            </a:r>
            <a:r>
              <a:rPr lang="tr-TR" dirty="0" err="1">
                <a:latin typeface="Calibri (Gövde)"/>
                <a:hlinkClick r:id="rId3" tooltip="Veritabanı"/>
              </a:rPr>
              <a:t>veritabanı</a:t>
            </a:r>
            <a:r>
              <a:rPr lang="tr-TR" dirty="0">
                <a:latin typeface="Calibri (Gövde)"/>
              </a:rPr>
              <a:t>, kullanıcılar, </a:t>
            </a:r>
            <a:r>
              <a:rPr lang="tr-TR" dirty="0" err="1">
                <a:latin typeface="Calibri (Gövde)"/>
              </a:rPr>
              <a:t>bigisayarlar</a:t>
            </a:r>
            <a:r>
              <a:rPr lang="tr-TR" dirty="0">
                <a:latin typeface="Calibri (Gövde)"/>
              </a:rPr>
              <a:t>, mekanlar, yazıcılar gibi organizasyonun tüm bilgilerini saklar. Bu dizin vasıtasıyla çeşitli yönetimsel kısıtlamalar oluşturulabilir ya da kullanıcıların çalışma ortamları ihtiyaçlar ve standartlar doğrultusunda şekillendirilebilir. Bu şekillendirmeler Grup İlkesi sayesinde yapılabilir</a:t>
            </a:r>
          </a:p>
        </p:txBody>
      </p:sp>
    </p:spTree>
    <p:extLst>
      <p:ext uri="{BB962C8B-B14F-4D97-AF65-F5344CB8AC3E}">
        <p14:creationId xmlns:p14="http://schemas.microsoft.com/office/powerpoint/2010/main" val="14842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543800" cy="5184576"/>
          </a:xfrm>
        </p:spPr>
        <p:txBody>
          <a:bodyPr/>
          <a:lstStyle/>
          <a:p>
            <a:r>
              <a:rPr lang="tr-TR" sz="3600" dirty="0" smtClean="0">
                <a:solidFill>
                  <a:schemeClr val="tx1"/>
                </a:solidFill>
                <a:latin typeface="+mn-lt"/>
              </a:rPr>
              <a:t>Active </a:t>
            </a:r>
            <a:r>
              <a:rPr lang="tr-TR" sz="3600" dirty="0" err="1">
                <a:solidFill>
                  <a:schemeClr val="tx1"/>
                </a:solidFill>
                <a:latin typeface="+mn-lt"/>
              </a:rPr>
              <a:t>Directory'nin</a:t>
            </a:r>
            <a:r>
              <a:rPr lang="tr-TR" sz="3600" dirty="0">
                <a:solidFill>
                  <a:schemeClr val="tx1"/>
                </a:solidFill>
                <a:latin typeface="+mn-lt"/>
              </a:rPr>
              <a:t> ilk uygulaması, </a:t>
            </a:r>
            <a:r>
              <a:rPr lang="tr-TR" sz="3600" dirty="0">
                <a:solidFill>
                  <a:schemeClr val="tx1"/>
                </a:solidFill>
                <a:latin typeface="+mn-lt"/>
                <a:hlinkClick r:id="rId2" tooltip="Windows Server 2000 (sayfa mevcut değil)"/>
              </a:rPr>
              <a:t>Windows Server 2000</a:t>
            </a:r>
            <a:r>
              <a:rPr lang="tr-TR" sz="3600" dirty="0">
                <a:solidFill>
                  <a:schemeClr val="tx1"/>
                </a:solidFill>
                <a:latin typeface="+mn-lt"/>
              </a:rPr>
              <a:t> ile gerçekleşmiştir. </a:t>
            </a:r>
            <a:r>
              <a:rPr lang="tr-TR" sz="3600" dirty="0">
                <a:solidFill>
                  <a:schemeClr val="tx1"/>
                </a:solidFill>
                <a:latin typeface="+mn-lt"/>
                <a:hlinkClick r:id="rId3" tooltip="LDAP"/>
              </a:rPr>
              <a:t>LDAP</a:t>
            </a:r>
            <a:r>
              <a:rPr lang="tr-TR" sz="3600" dirty="0">
                <a:solidFill>
                  <a:schemeClr val="tx1"/>
                </a:solidFill>
                <a:latin typeface="+mn-lt"/>
              </a:rPr>
              <a:t> uyumlu bir </a:t>
            </a:r>
            <a:r>
              <a:rPr lang="tr-TR" sz="3600" dirty="0" err="1" smtClean="0">
                <a:solidFill>
                  <a:schemeClr val="tx1"/>
                </a:solidFill>
                <a:latin typeface="+mn-lt"/>
              </a:rPr>
              <a:t>veritabanıdır</a:t>
            </a:r>
            <a:r>
              <a:rPr lang="tr-TR" sz="3600" dirty="0" smtClean="0">
                <a:solidFill>
                  <a:schemeClr val="tx1"/>
                </a:solidFill>
                <a:latin typeface="+mn-lt"/>
              </a:rPr>
              <a:t>.</a:t>
            </a:r>
            <a:br>
              <a:rPr lang="tr-TR" sz="3600" dirty="0" smtClean="0">
                <a:solidFill>
                  <a:schemeClr val="tx1"/>
                </a:solidFill>
                <a:latin typeface="+mn-lt"/>
              </a:rPr>
            </a:br>
            <a:r>
              <a:rPr lang="tr-TR" sz="36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tr-TR" sz="3600" dirty="0" smtClean="0">
                <a:solidFill>
                  <a:schemeClr val="tx1"/>
                </a:solidFill>
                <a:latin typeface="+mn-lt"/>
              </a:rPr>
            </a:br>
            <a:r>
              <a:rPr lang="tr-TR" sz="3600" dirty="0" smtClean="0">
                <a:solidFill>
                  <a:schemeClr val="tx1"/>
                </a:solidFill>
                <a:latin typeface="+mn-lt"/>
              </a:rPr>
              <a:t>LDAP;</a:t>
            </a:r>
            <a:br>
              <a:rPr lang="tr-TR" sz="3600" dirty="0" smtClean="0">
                <a:solidFill>
                  <a:schemeClr val="tx1"/>
                </a:solidFill>
                <a:latin typeface="+mn-lt"/>
              </a:rPr>
            </a:br>
            <a:r>
              <a:rPr lang="tr-TR" sz="3600" dirty="0"/>
              <a:t> </a:t>
            </a:r>
            <a:r>
              <a:rPr lang="tr-TR" sz="3600" dirty="0" err="1"/>
              <a:t>Lightweight</a:t>
            </a:r>
            <a:r>
              <a:rPr lang="tr-TR" sz="3600" dirty="0"/>
              <a:t> Directory Access </a:t>
            </a:r>
            <a:r>
              <a:rPr lang="tr-TR" sz="3600" dirty="0" smtClean="0"/>
              <a:t>Protocol</a:t>
            </a:r>
            <a:br>
              <a:rPr lang="tr-TR" sz="3600" dirty="0" smtClean="0"/>
            </a:br>
            <a:r>
              <a:rPr lang="tr-TR" sz="3600" dirty="0" smtClean="0"/>
              <a:t>(</a:t>
            </a:r>
            <a:r>
              <a:rPr lang="tr-TR" sz="3600" dirty="0"/>
              <a:t>Basit İndeks Erişim </a:t>
            </a:r>
            <a:r>
              <a:rPr lang="tr-TR" sz="3600" dirty="0" smtClean="0"/>
              <a:t>Protokolü)</a:t>
            </a:r>
            <a:endParaRPr lang="tr-TR" sz="3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9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Dizin hizmeti ağ kaynaklarına ulaşmak, bu kaynakları </a:t>
            </a:r>
            <a:r>
              <a:rPr lang="tr-TR" sz="3600" dirty="0"/>
              <a:t>isimlendirmek</a:t>
            </a:r>
            <a:r>
              <a:rPr lang="tr-TR" sz="3200" dirty="0"/>
              <a:t> ve güvenli bir şekilde yönetmek için gereken ortamı sağlamak amacıyla oluşturulur.</a:t>
            </a:r>
          </a:p>
        </p:txBody>
      </p:sp>
    </p:spTree>
    <p:extLst>
      <p:ext uri="{BB962C8B-B14F-4D97-AF65-F5344CB8AC3E}">
        <p14:creationId xmlns:p14="http://schemas.microsoft.com/office/powerpoint/2010/main" val="26181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b="1" dirty="0"/>
              <a:t>Active Directory Özellikleri;</a:t>
            </a:r>
          </a:p>
          <a:p>
            <a:pPr fontAlgn="base"/>
            <a:r>
              <a:rPr lang="tr-TR" dirty="0"/>
              <a:t>Yönetilebilirlik</a:t>
            </a:r>
          </a:p>
          <a:p>
            <a:pPr fontAlgn="base"/>
            <a:r>
              <a:rPr lang="tr-TR" dirty="0"/>
              <a:t>Ölçeklenebilirlik</a:t>
            </a:r>
          </a:p>
          <a:p>
            <a:pPr fontAlgn="base"/>
            <a:r>
              <a:rPr lang="tr-TR" dirty="0" err="1"/>
              <a:t>Genişletilebilirlik</a:t>
            </a:r>
            <a:endParaRPr lang="tr-TR" dirty="0"/>
          </a:p>
          <a:p>
            <a:pPr fontAlgn="base"/>
            <a:r>
              <a:rPr lang="tr-TR" dirty="0"/>
              <a:t>Güvenlik Entegrasyonu</a:t>
            </a:r>
          </a:p>
          <a:p>
            <a:pPr fontAlgn="base"/>
            <a:r>
              <a:rPr lang="tr-TR" dirty="0"/>
              <a:t>Diğer Dizin Servisleriyle Birlikte Çalışabilme</a:t>
            </a:r>
          </a:p>
          <a:p>
            <a:pPr fontAlgn="base"/>
            <a:r>
              <a:rPr lang="tr-TR" dirty="0"/>
              <a:t>Güvenli Kimlik Doğrulama ve Yetkilendirme</a:t>
            </a:r>
          </a:p>
          <a:p>
            <a:pPr fontAlgn="base"/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ile Yönetim</a:t>
            </a:r>
          </a:p>
          <a:p>
            <a:pPr fontAlgn="base"/>
            <a:r>
              <a:rPr lang="tr-TR" dirty="0" err="1"/>
              <a:t>Dns</a:t>
            </a:r>
            <a:r>
              <a:rPr lang="tr-TR" dirty="0"/>
              <a:t> ve </a:t>
            </a:r>
            <a:r>
              <a:rPr lang="tr-TR" dirty="0" err="1"/>
              <a:t>Dhcp</a:t>
            </a:r>
            <a:r>
              <a:rPr lang="tr-TR" dirty="0"/>
              <a:t> gibi Servislerle Birlikte Çalışabilme </a:t>
            </a:r>
            <a:r>
              <a:rPr lang="tr-TR" dirty="0" smtClean="0"/>
              <a:t>Özelliği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80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814512"/>
            <a:ext cx="62769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7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Active </a:t>
            </a:r>
            <a:r>
              <a:rPr lang="tr-TR" b="1" dirty="0" err="1"/>
              <a:t>Directory’nin</a:t>
            </a:r>
            <a:r>
              <a:rPr lang="tr-TR" b="1" dirty="0"/>
              <a:t> Mantıksal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A. Domain</a:t>
            </a:r>
            <a:br>
              <a:rPr lang="en-US" sz="3200" b="1" dirty="0"/>
            </a:br>
            <a:r>
              <a:rPr lang="en-US" sz="3200" b="1" dirty="0"/>
              <a:t>B. Organizational unit</a:t>
            </a:r>
            <a:br>
              <a:rPr lang="en-US" sz="3200" b="1" dirty="0"/>
            </a:br>
            <a:r>
              <a:rPr lang="en-US" sz="3200" b="1" dirty="0"/>
              <a:t>C. Tree and forest</a:t>
            </a:r>
            <a:br>
              <a:rPr lang="en-US" sz="3200" b="1" dirty="0"/>
            </a:br>
            <a:r>
              <a:rPr lang="en-US" sz="3200" b="1" dirty="0"/>
              <a:t>D. Global catalog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052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Domain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Active Directory en temel mantıksal bileşeni </a:t>
            </a:r>
            <a:r>
              <a:rPr lang="tr-TR" dirty="0" err="1"/>
              <a:t>Domain’dir</a:t>
            </a:r>
            <a:r>
              <a:rPr lang="tr-TR" dirty="0"/>
              <a:t>. Domain, aynı dizin </a:t>
            </a:r>
            <a:r>
              <a:rPr lang="tr-TR" dirty="0" err="1"/>
              <a:t>veritabanını</a:t>
            </a:r>
            <a:r>
              <a:rPr lang="tr-TR" dirty="0"/>
              <a:t> paylaşan bilgisayarlar bütünüdür ve sistem yöneticisi tarafından oluşturulur. Her bir Domain benzersiz bir isme sahiptir ve sistem yöneticisi tarafından belirlenmiş olan kullanıcı ve grup hesaplarına erişim sağlar.</a:t>
            </a:r>
            <a:br>
              <a:rPr lang="tr-TR" dirty="0"/>
            </a:br>
            <a:r>
              <a:rPr lang="tr-TR" dirty="0"/>
              <a:t>Ayrıca </a:t>
            </a:r>
            <a:r>
              <a:rPr lang="tr-TR" dirty="0" err="1"/>
              <a:t>Domain’ler</a:t>
            </a:r>
            <a:r>
              <a:rPr lang="tr-TR" dirty="0"/>
              <a:t> güvenlik sınırı (Security </a:t>
            </a:r>
            <a:r>
              <a:rPr lang="tr-TR" dirty="0" err="1"/>
              <a:t>Boundary</a:t>
            </a:r>
            <a:r>
              <a:rPr lang="tr-TR" dirty="0"/>
              <a:t>) olarak da bilinir. Güvenlik sınırı sayesinde, eğer sistem yöneticisi ayrıca bir izin belirlememişse, bir kullanıcının hakları sadece o Domain içerisinde geçerli olacaktır. 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15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Organizational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r>
              <a:rPr lang="tr-TR" b="1" dirty="0"/>
              <a:t> </a:t>
            </a:r>
            <a:r>
              <a:rPr lang="tr-TR" dirty="0"/>
              <a:t>bir Domain içerisindeki objeleri organize etmek amacıyla oluşturulmuş objelerdir. Bir 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 kendi içerisinde kullanıcılar, gruplar, bilgisayarlar </a:t>
            </a:r>
            <a:r>
              <a:rPr lang="tr-TR" dirty="0" smtClean="0"/>
              <a:t> olmak </a:t>
            </a:r>
            <a:r>
              <a:rPr lang="tr-TR" dirty="0"/>
              <a:t>üzere başka objeler barındırabilirler.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53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259</TotalTime>
  <Words>115</Words>
  <Application>Microsoft Office PowerPoint</Application>
  <PresentationFormat>Ekran Gösterisi (4:3)</PresentationFormat>
  <Paragraphs>23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Bitişiklik</vt:lpstr>
      <vt:lpstr>PowerPoint Sunusu</vt:lpstr>
      <vt:lpstr>PowerPoint Sunusu</vt:lpstr>
      <vt:lpstr>Active Directory'nin ilk uygulaması, Windows Server 2000 ile gerçekleşmiştir. LDAP uyumlu bir veritabanıdır.  LDAP;  Lightweight Directory Access Protocol (Basit İndeks Erişim Protokolü)</vt:lpstr>
      <vt:lpstr>PowerPoint Sunusu</vt:lpstr>
      <vt:lpstr>PowerPoint Sunusu</vt:lpstr>
      <vt:lpstr>PowerPoint Sunusu</vt:lpstr>
      <vt:lpstr>Active Directory’nin Mantıksal Yapısı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afe</dc:creator>
  <cp:lastModifiedBy>afe</cp:lastModifiedBy>
  <cp:revision>13</cp:revision>
  <dcterms:created xsi:type="dcterms:W3CDTF">2017-10-16T17:54:29Z</dcterms:created>
  <dcterms:modified xsi:type="dcterms:W3CDTF">2017-10-18T14:58:59Z</dcterms:modified>
</cp:coreProperties>
</file>