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Anaheim"/>
      <p:regular r:id="rId27"/>
    </p:embeddedFont>
    <p:embeddedFont>
      <p:font typeface="Overpass Mon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OverpassMono-regular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verpassMono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2e5a098c2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f2e5a098c2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2e5a098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2e5a098c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2e5a098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f2e5a098c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2e5a098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f2e5a098c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2e5a098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f2e5a098c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2e5a098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f2e5a098c2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2e5a098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f2e5a098c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2e5a098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f2e5a098c2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2e5a098c2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f2e5a098c2_2_2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2e5a098c2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f2e5a098c2_2_2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2e5a098c2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f2e5a098c2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2e5a098c2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f2e5a098c2_2_2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e5a098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f2e5a098c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2e5a098c2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f2e5a098c2_2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2e5a098c2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f2e5a098c2_2_2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2e5a098c2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f2e5a098c2_2_2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e5a098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f2e5a098c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2e5a098c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f2e5a098c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idx="1"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2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52" name="Google Shape;52;p13"/>
            <p:cNvSpPr/>
            <p:nvPr/>
          </p:nvSpPr>
          <p:spPr>
            <a:xfrm>
              <a:off x="7823880" y="1723680"/>
              <a:ext cx="1319760" cy="131760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3" name="Google Shape;53;p13"/>
            <p:cNvSpPr/>
            <p:nvPr/>
          </p:nvSpPr>
          <p:spPr>
            <a:xfrm>
              <a:off x="7749720" y="1942920"/>
              <a:ext cx="865800" cy="131760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8821080" y="1942920"/>
              <a:ext cx="322560" cy="13176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8411040" y="2161440"/>
              <a:ext cx="732600" cy="132480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703720" y="2381040"/>
              <a:ext cx="439920" cy="132480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7" name="Google Shape;57;p13"/>
            <p:cNvSpPr/>
            <p:nvPr/>
          </p:nvSpPr>
          <p:spPr>
            <a:xfrm>
              <a:off x="7956000" y="2381040"/>
              <a:ext cx="597240" cy="132480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7648560" y="2600280"/>
              <a:ext cx="1495080" cy="131760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8264160" y="2819520"/>
              <a:ext cx="879480" cy="131760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8821080" y="3038760"/>
              <a:ext cx="322560" cy="13176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7749720" y="2161440"/>
              <a:ext cx="498600" cy="132480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2" name="Google Shape;62;p13"/>
            <p:cNvSpPr/>
            <p:nvPr/>
          </p:nvSpPr>
          <p:spPr>
            <a:xfrm>
              <a:off x="7985160" y="4134960"/>
              <a:ext cx="322560" cy="131760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7486920" y="4134960"/>
              <a:ext cx="321840" cy="131760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8117280" y="3257280"/>
              <a:ext cx="1026360" cy="132480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7749720" y="3476880"/>
              <a:ext cx="807120" cy="132480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6" name="Google Shape;66;p13"/>
            <p:cNvSpPr/>
            <p:nvPr/>
          </p:nvSpPr>
          <p:spPr>
            <a:xfrm>
              <a:off x="8703720" y="3476880"/>
              <a:ext cx="439920" cy="132480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7" name="Google Shape;67;p13"/>
            <p:cNvSpPr/>
            <p:nvPr/>
          </p:nvSpPr>
          <p:spPr>
            <a:xfrm>
              <a:off x="7897320" y="3038760"/>
              <a:ext cx="732600" cy="131760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8411040" y="3696120"/>
              <a:ext cx="732600" cy="131760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8821080" y="3915360"/>
              <a:ext cx="322560" cy="13176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7956000" y="3696120"/>
              <a:ext cx="322560" cy="131760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1" name="Google Shape;71;p13"/>
            <p:cNvSpPr/>
            <p:nvPr/>
          </p:nvSpPr>
          <p:spPr>
            <a:xfrm>
              <a:off x="8411040" y="4134960"/>
              <a:ext cx="732600" cy="131760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7823880" y="3915360"/>
              <a:ext cx="862560" cy="131760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7648560" y="4354200"/>
              <a:ext cx="1495080" cy="131760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732880" y="4572720"/>
              <a:ext cx="410760" cy="132480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5" name="Google Shape;75;p13"/>
            <p:cNvSpPr/>
            <p:nvPr/>
          </p:nvSpPr>
          <p:spPr>
            <a:xfrm>
              <a:off x="7779600" y="4572720"/>
              <a:ext cx="773640" cy="132480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7362360" y="4791960"/>
              <a:ext cx="833040" cy="132480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7" name="Google Shape;77;p13"/>
            <p:cNvSpPr/>
            <p:nvPr/>
          </p:nvSpPr>
          <p:spPr>
            <a:xfrm>
              <a:off x="8348040" y="4791960"/>
              <a:ext cx="795600" cy="132480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8029440" y="5011200"/>
              <a:ext cx="1114200" cy="131760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</p:sp>
      </p:grpSp>
      <p:sp>
        <p:nvSpPr>
          <p:cNvPr id="79" name="Google Shape;79;p13"/>
          <p:cNvSpPr/>
          <p:nvPr/>
        </p:nvSpPr>
        <p:spPr>
          <a:xfrm>
            <a:off x="1962360" y="0"/>
            <a:ext cx="2721600" cy="38700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0" name="Google Shape;80;p13"/>
          <p:cNvSpPr/>
          <p:nvPr/>
        </p:nvSpPr>
        <p:spPr>
          <a:xfrm>
            <a:off x="873720" y="0"/>
            <a:ext cx="664200" cy="38700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1" name="Google Shape;81;p13"/>
          <p:cNvSpPr/>
          <p:nvPr/>
        </p:nvSpPr>
        <p:spPr>
          <a:xfrm>
            <a:off x="1049040" y="938520"/>
            <a:ext cx="211680" cy="385560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>
            <a:off x="873720" y="1008720"/>
            <a:ext cx="167040" cy="245160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3"/>
          <p:cNvSpPr/>
          <p:nvPr/>
        </p:nvSpPr>
        <p:spPr>
          <a:xfrm>
            <a:off x="1268640" y="1008720"/>
            <a:ext cx="167760" cy="245160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3"/>
          <p:cNvSpPr/>
          <p:nvPr/>
        </p:nvSpPr>
        <p:spPr>
          <a:xfrm>
            <a:off x="3516120" y="4983480"/>
            <a:ext cx="1054080" cy="159480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160280" y="4983480"/>
            <a:ext cx="2152440" cy="159480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805400" y="4452120"/>
            <a:ext cx="3750480" cy="160200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0" y="4452120"/>
            <a:ext cx="1490400" cy="160200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596160" y="4717800"/>
            <a:ext cx="3218040" cy="160200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0" y="4717800"/>
            <a:ext cx="364320" cy="160200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0" y="4983480"/>
            <a:ext cx="828000" cy="159480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22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22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/>
          <p:nvPr/>
        </p:nvSpPr>
        <p:spPr>
          <a:xfrm flipH="1">
            <a:off x="-720" y="2089800"/>
            <a:ext cx="1766520" cy="356400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</p:sp>
      <p:sp>
        <p:nvSpPr>
          <p:cNvPr id="194" name="Google Shape;194;p39"/>
          <p:cNvSpPr/>
          <p:nvPr/>
        </p:nvSpPr>
        <p:spPr>
          <a:xfrm flipH="1">
            <a:off x="6715080" y="2089800"/>
            <a:ext cx="2071440" cy="356400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</p:sp>
      <p:sp>
        <p:nvSpPr>
          <p:cNvPr id="195" name="Google Shape;195;p39"/>
          <p:cNvSpPr/>
          <p:nvPr/>
        </p:nvSpPr>
        <p:spPr>
          <a:xfrm flipH="1">
            <a:off x="1229400" y="1500480"/>
            <a:ext cx="1103760" cy="356400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</p:sp>
      <p:sp>
        <p:nvSpPr>
          <p:cNvPr id="196" name="Google Shape;196;p39"/>
          <p:cNvSpPr/>
          <p:nvPr/>
        </p:nvSpPr>
        <p:spPr>
          <a:xfrm flipH="1">
            <a:off x="-720" y="2679480"/>
            <a:ext cx="2247480" cy="35496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</p:sp>
      <p:sp>
        <p:nvSpPr>
          <p:cNvPr id="197" name="Google Shape;197;p39"/>
          <p:cNvSpPr/>
          <p:nvPr/>
        </p:nvSpPr>
        <p:spPr>
          <a:xfrm flipH="1">
            <a:off x="-720" y="1500480"/>
            <a:ext cx="1037880" cy="35640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98" name="Google Shape;198;p39"/>
          <p:cNvSpPr/>
          <p:nvPr/>
        </p:nvSpPr>
        <p:spPr>
          <a:xfrm flipH="1">
            <a:off x="1299960" y="3268800"/>
            <a:ext cx="1103760" cy="35496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</p:sp>
      <p:sp>
        <p:nvSpPr>
          <p:cNvPr id="199" name="Google Shape;199;p39"/>
          <p:cNvSpPr/>
          <p:nvPr/>
        </p:nvSpPr>
        <p:spPr>
          <a:xfrm flipH="1">
            <a:off x="8105040" y="3268800"/>
            <a:ext cx="1037880" cy="35496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0" name="Google Shape;200;p39"/>
          <p:cNvSpPr/>
          <p:nvPr/>
        </p:nvSpPr>
        <p:spPr>
          <a:xfrm flipH="1">
            <a:off x="8039880" y="1500480"/>
            <a:ext cx="1103760" cy="356400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</p:sp>
      <p:sp>
        <p:nvSpPr>
          <p:cNvPr id="201" name="Google Shape;201;p39"/>
          <p:cNvSpPr/>
          <p:nvPr/>
        </p:nvSpPr>
        <p:spPr>
          <a:xfrm flipH="1">
            <a:off x="5478120" y="1500480"/>
            <a:ext cx="2365200" cy="356400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</p:sp>
      <p:sp>
        <p:nvSpPr>
          <p:cNvPr id="202" name="Google Shape;202;p39"/>
          <p:cNvSpPr/>
          <p:nvPr/>
        </p:nvSpPr>
        <p:spPr>
          <a:xfrm flipH="1">
            <a:off x="6895440" y="912600"/>
            <a:ext cx="2247480" cy="354960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</p:sp>
      <p:sp>
        <p:nvSpPr>
          <p:cNvPr id="203" name="Google Shape;203;p39"/>
          <p:cNvSpPr/>
          <p:nvPr/>
        </p:nvSpPr>
        <p:spPr>
          <a:xfrm>
            <a:off x="2094120" y="1123200"/>
            <a:ext cx="4955400" cy="402012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/>
        </p:nvSpPr>
        <p:spPr>
          <a:xfrm>
            <a:off x="718560" y="1674000"/>
            <a:ext cx="4282200" cy="191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7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CARNET </a:t>
            </a:r>
            <a:br>
              <a:rPr b="0" i="0" lang="fr" sz="1800" u="none" cap="none" strike="noStrike"/>
            </a:br>
            <a:r>
              <a:rPr b="1" i="0" lang="fr" sz="7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DE</a:t>
            </a:r>
            <a:r>
              <a:rPr b="1" i="0" lang="fr" sz="40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i="0" lang="fr" sz="7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BORD</a:t>
            </a:r>
            <a:endParaRPr b="0" i="0" sz="7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2"/>
          <p:cNvSpPr txBox="1"/>
          <p:nvPr/>
        </p:nvSpPr>
        <p:spPr>
          <a:xfrm>
            <a:off x="768960" y="3700800"/>
            <a:ext cx="6102360" cy="40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06CEA8"/>
                </a:solidFill>
                <a:latin typeface="Anaheim"/>
                <a:ea typeface="Anaheim"/>
                <a:cs typeface="Anaheim"/>
                <a:sym typeface="Anaheim"/>
              </a:rPr>
              <a:t>ALOA (M)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880" y="495720"/>
            <a:ext cx="3947760" cy="301212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chemeClr val="dk1">
                <a:alpha val="69803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1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Activités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Extraction d'entité nommée de lieu dans les résumés des positions de thèses afin d'en extraire.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Extraction des entités nommées qui se trouvent dans les jeux de données Quicherat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1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1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Lucas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1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  <p:sp>
        <p:nvSpPr>
          <p:cNvPr id="377" name="Google Shape;377;p61"/>
          <p:cNvSpPr/>
          <p:nvPr/>
        </p:nvSpPr>
        <p:spPr>
          <a:xfrm>
            <a:off x="6163102" y="1565700"/>
            <a:ext cx="25662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Galères/Succès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Activités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Recherche historiographie pour enrichir la production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2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2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Odille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2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  <p:sp>
        <p:nvSpPr>
          <p:cNvPr id="387" name="Google Shape;387;p62"/>
          <p:cNvSpPr/>
          <p:nvPr/>
        </p:nvSpPr>
        <p:spPr>
          <a:xfrm>
            <a:off x="6200652" y="1667150"/>
            <a:ext cx="25662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Galères/Succès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3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Activités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Recherche d'outils de frises chronologiques et de cartes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Mise en page des éléments via Drupal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3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3"/>
          <p:cNvSpPr/>
          <p:nvPr/>
        </p:nvSpPr>
        <p:spPr>
          <a:xfrm>
            <a:off x="6200640" y="1667160"/>
            <a:ext cx="21297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Andréa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3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  <p:sp>
        <p:nvSpPr>
          <p:cNvPr id="398" name="Google Shape;398;p63"/>
          <p:cNvSpPr/>
          <p:nvPr/>
        </p:nvSpPr>
        <p:spPr>
          <a:xfrm>
            <a:off x="6200652" y="1667150"/>
            <a:ext cx="25662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Galères/Succès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4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Activités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Extraction d'entité nommée de lieu dans les résumés des positions de thèses afin d'en extraire.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Extraction des entités nommées qui se trouvent dans les jeux de données Quicherat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4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4"/>
          <p:cNvSpPr/>
          <p:nvPr/>
        </p:nvSpPr>
        <p:spPr>
          <a:xfrm>
            <a:off x="6200652" y="1667150"/>
            <a:ext cx="25662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Galères/Succès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4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Mathieu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5"/>
          <p:cNvSpPr/>
          <p:nvPr/>
        </p:nvSpPr>
        <p:spPr>
          <a:xfrm>
            <a:off x="1699205" y="11554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19:20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Bilan de la journée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Attentes pour demain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Ressenti de la journée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5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5"/>
          <p:cNvSpPr/>
          <p:nvPr/>
        </p:nvSpPr>
        <p:spPr>
          <a:xfrm>
            <a:off x="423365" y="356157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Mathieu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5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  <p:sp>
        <p:nvSpPr>
          <p:cNvPr id="418" name="Google Shape;418;p65"/>
          <p:cNvSpPr/>
          <p:nvPr/>
        </p:nvSpPr>
        <p:spPr>
          <a:xfrm>
            <a:off x="7014290" y="267345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Alyx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5"/>
          <p:cNvSpPr/>
          <p:nvPr/>
        </p:nvSpPr>
        <p:spPr>
          <a:xfrm>
            <a:off x="6500965" y="1617220"/>
            <a:ext cx="2129700" cy="107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Lucas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5"/>
          <p:cNvSpPr/>
          <p:nvPr/>
        </p:nvSpPr>
        <p:spPr>
          <a:xfrm>
            <a:off x="5323090" y="29108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Odille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/>
          <p:nvPr/>
        </p:nvSpPr>
        <p:spPr>
          <a:xfrm>
            <a:off x="3084427" y="3411395"/>
            <a:ext cx="2129700" cy="107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Overpass Mono"/>
                <a:ea typeface="Overpass Mono"/>
                <a:cs typeface="Overpass Mono"/>
                <a:sym typeface="Overpass Mono"/>
              </a:rPr>
              <a:t>Andréa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6"/>
          <p:cNvSpPr/>
          <p:nvPr/>
        </p:nvSpPr>
        <p:spPr>
          <a:xfrm>
            <a:off x="1811225" y="1163700"/>
            <a:ext cx="471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9:30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Point de situation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Réajustement des attentes suites aux difficultés de la veille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10:00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Rédaction au propre du carnet de bord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Finalisation des pages web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Finalisation de la base de données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Finalisation de l’outil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66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6"/>
          <p:cNvSpPr txBox="1"/>
          <p:nvPr/>
        </p:nvSpPr>
        <p:spPr>
          <a:xfrm>
            <a:off x="0" y="1504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Dimanche matin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7"/>
          <p:cNvSpPr/>
          <p:nvPr/>
        </p:nvSpPr>
        <p:spPr>
          <a:xfrm>
            <a:off x="1595355" y="12669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12:00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Point de situation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67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7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en œuvre du projet choisi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25" y="2383778"/>
            <a:ext cx="4472400" cy="251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8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Bilan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8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8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Vue d’ensemble des réalisations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9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9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Restitution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9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9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au propre du livrable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3"/>
          <p:cNvSpPr/>
          <p:nvPr/>
        </p:nvSpPr>
        <p:spPr>
          <a:xfrm>
            <a:off x="-360" y="2543040"/>
            <a:ext cx="9143640" cy="671040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</p:sp>
      <p:sp>
        <p:nvSpPr>
          <p:cNvPr id="266" name="Google Shape;266;p53"/>
          <p:cNvSpPr/>
          <p:nvPr/>
        </p:nvSpPr>
        <p:spPr>
          <a:xfrm>
            <a:off x="7484760" y="2540880"/>
            <a:ext cx="1254240" cy="67104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7" name="Google Shape;267;p53"/>
          <p:cNvSpPr/>
          <p:nvPr/>
        </p:nvSpPr>
        <p:spPr>
          <a:xfrm>
            <a:off x="6304680" y="2540880"/>
            <a:ext cx="1254240" cy="671040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8" name="Google Shape;268;p53"/>
          <p:cNvSpPr/>
          <p:nvPr/>
        </p:nvSpPr>
        <p:spPr>
          <a:xfrm>
            <a:off x="5124600" y="2540880"/>
            <a:ext cx="1254240" cy="67104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9" name="Google Shape;269;p53"/>
          <p:cNvSpPr/>
          <p:nvPr/>
        </p:nvSpPr>
        <p:spPr>
          <a:xfrm>
            <a:off x="3944520" y="2540880"/>
            <a:ext cx="1254240" cy="671040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70" name="Google Shape;270;p53"/>
          <p:cNvSpPr/>
          <p:nvPr/>
        </p:nvSpPr>
        <p:spPr>
          <a:xfrm>
            <a:off x="2764440" y="2545200"/>
            <a:ext cx="1254240" cy="67104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1" name="Google Shape;271;p53"/>
          <p:cNvSpPr/>
          <p:nvPr/>
        </p:nvSpPr>
        <p:spPr>
          <a:xfrm>
            <a:off x="1584360" y="2545200"/>
            <a:ext cx="1254240" cy="671040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72" name="Google Shape;272;p53"/>
          <p:cNvSpPr/>
          <p:nvPr/>
        </p:nvSpPr>
        <p:spPr>
          <a:xfrm>
            <a:off x="404280" y="2545200"/>
            <a:ext cx="1254240" cy="67104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3" name="Google Shape;273;p53"/>
          <p:cNvSpPr/>
          <p:nvPr/>
        </p:nvSpPr>
        <p:spPr>
          <a:xfrm>
            <a:off x="-360" y="2700000"/>
            <a:ext cx="9143640" cy="357120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4705"/>
            </a:srgbClr>
          </a:solidFill>
          <a:ln>
            <a:noFill/>
          </a:ln>
        </p:spPr>
      </p:sp>
      <p:sp>
        <p:nvSpPr>
          <p:cNvPr id="274" name="Google Shape;274;p53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/>
          <p:nvPr/>
        </p:nvSpPr>
        <p:spPr>
          <a:xfrm flipH="1">
            <a:off x="23616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Découverte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3"/>
          <p:cNvSpPr/>
          <p:nvPr/>
        </p:nvSpPr>
        <p:spPr>
          <a:xfrm>
            <a:off x="2182680" y="2325600"/>
            <a:ext cx="360" cy="22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sp>
      <p:grpSp>
        <p:nvGrpSpPr>
          <p:cNvPr id="277" name="Google Shape;277;p53"/>
          <p:cNvGrpSpPr/>
          <p:nvPr/>
        </p:nvGrpSpPr>
        <p:grpSpPr>
          <a:xfrm>
            <a:off x="340560" y="3200400"/>
            <a:ext cx="1254240" cy="1257120"/>
            <a:chOff x="340560" y="3200400"/>
            <a:chExt cx="1254240" cy="1257120"/>
          </a:xfrm>
        </p:grpSpPr>
        <p:sp>
          <p:nvSpPr>
            <p:cNvPr id="278" name="Google Shape;278;p53"/>
            <p:cNvSpPr/>
            <p:nvPr/>
          </p:nvSpPr>
          <p:spPr>
            <a:xfrm flipH="1">
              <a:off x="34056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Exploration des jeux de données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3"/>
            <p:cNvSpPr/>
            <p:nvPr/>
          </p:nvSpPr>
          <p:spPr>
            <a:xfrm rot="10800000">
              <a:off x="967680" y="3200400"/>
              <a:ext cx="360" cy="228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sp>
      </p:grpSp>
      <p:sp>
        <p:nvSpPr>
          <p:cNvPr id="280" name="Google Shape;280;p53"/>
          <p:cNvSpPr/>
          <p:nvPr/>
        </p:nvSpPr>
        <p:spPr>
          <a:xfrm flipH="1">
            <a:off x="146484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Idéation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/>
          <p:nvPr/>
        </p:nvSpPr>
        <p:spPr>
          <a:xfrm flipH="1">
            <a:off x="262800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Sélection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/>
          <p:nvPr/>
        </p:nvSpPr>
        <p:spPr>
          <a:xfrm flipH="1">
            <a:off x="382428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Formulation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 flipH="1">
            <a:off x="500940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/>
          <p:nvPr/>
        </p:nvSpPr>
        <p:spPr>
          <a:xfrm flipH="1">
            <a:off x="616176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Bilan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3"/>
          <p:cNvSpPr/>
          <p:nvPr/>
        </p:nvSpPr>
        <p:spPr>
          <a:xfrm flipH="1">
            <a:off x="7358040" y="2689560"/>
            <a:ext cx="156024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Restitution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/>
          <p:nvPr/>
        </p:nvSpPr>
        <p:spPr>
          <a:xfrm flipH="1">
            <a:off x="1555560" y="1304640"/>
            <a:ext cx="1254240" cy="885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Expression et confrontation des idées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3"/>
          <p:cNvGrpSpPr/>
          <p:nvPr/>
        </p:nvGrpSpPr>
        <p:grpSpPr>
          <a:xfrm>
            <a:off x="2764440" y="3200400"/>
            <a:ext cx="1254240" cy="1257120"/>
            <a:chOff x="2764440" y="3200400"/>
            <a:chExt cx="1254240" cy="1257120"/>
          </a:xfrm>
        </p:grpSpPr>
        <p:sp>
          <p:nvSpPr>
            <p:cNvPr id="288" name="Google Shape;288;p53"/>
            <p:cNvSpPr/>
            <p:nvPr/>
          </p:nvSpPr>
          <p:spPr>
            <a:xfrm flipH="1">
              <a:off x="276444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Validation d’une idée commune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3"/>
            <p:cNvSpPr/>
            <p:nvPr/>
          </p:nvSpPr>
          <p:spPr>
            <a:xfrm rot="10800000">
              <a:off x="3391200" y="3200400"/>
              <a:ext cx="360" cy="228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sp>
      </p:grpSp>
      <p:grpSp>
        <p:nvGrpSpPr>
          <p:cNvPr id="290" name="Google Shape;290;p53"/>
          <p:cNvGrpSpPr/>
          <p:nvPr/>
        </p:nvGrpSpPr>
        <p:grpSpPr>
          <a:xfrm>
            <a:off x="7484760" y="3200400"/>
            <a:ext cx="1254240" cy="1257120"/>
            <a:chOff x="7484760" y="3200400"/>
            <a:chExt cx="1254240" cy="1257120"/>
          </a:xfrm>
        </p:grpSpPr>
        <p:sp>
          <p:nvSpPr>
            <p:cNvPr id="291" name="Google Shape;291;p53"/>
            <p:cNvSpPr/>
            <p:nvPr/>
          </p:nvSpPr>
          <p:spPr>
            <a:xfrm flipH="1">
              <a:off x="748476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Mise au propre du livrable et présentation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3"/>
            <p:cNvSpPr/>
            <p:nvPr/>
          </p:nvSpPr>
          <p:spPr>
            <a:xfrm rot="10800000">
              <a:off x="8111520" y="3200400"/>
              <a:ext cx="360" cy="228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sp>
      </p:grpSp>
      <p:grpSp>
        <p:nvGrpSpPr>
          <p:cNvPr id="293" name="Google Shape;293;p53"/>
          <p:cNvGrpSpPr/>
          <p:nvPr/>
        </p:nvGrpSpPr>
        <p:grpSpPr>
          <a:xfrm>
            <a:off x="5124600" y="3200400"/>
            <a:ext cx="1254240" cy="1257120"/>
            <a:chOff x="5124600" y="3200400"/>
            <a:chExt cx="1254240" cy="1257120"/>
          </a:xfrm>
        </p:grpSpPr>
        <p:sp>
          <p:nvSpPr>
            <p:cNvPr id="294" name="Google Shape;294;p53"/>
            <p:cNvSpPr/>
            <p:nvPr/>
          </p:nvSpPr>
          <p:spPr>
            <a:xfrm flipH="1">
              <a:off x="512460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Mise en oeuvre du projet choisi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3"/>
            <p:cNvSpPr/>
            <p:nvPr/>
          </p:nvSpPr>
          <p:spPr>
            <a:xfrm rot="10800000">
              <a:off x="5751360" y="3200400"/>
              <a:ext cx="360" cy="228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sp>
      </p:grpSp>
      <p:sp>
        <p:nvSpPr>
          <p:cNvPr id="296" name="Google Shape;296;p53"/>
          <p:cNvSpPr/>
          <p:nvPr/>
        </p:nvSpPr>
        <p:spPr>
          <a:xfrm>
            <a:off x="4557240" y="2317680"/>
            <a:ext cx="360" cy="22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97" name="Google Shape;297;p53"/>
          <p:cNvSpPr/>
          <p:nvPr/>
        </p:nvSpPr>
        <p:spPr>
          <a:xfrm flipH="1">
            <a:off x="3930120" y="1296720"/>
            <a:ext cx="1254240" cy="885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Explicitation du résultat souhaité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3"/>
          <p:cNvSpPr/>
          <p:nvPr/>
        </p:nvSpPr>
        <p:spPr>
          <a:xfrm>
            <a:off x="6931800" y="2317680"/>
            <a:ext cx="360" cy="22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99" name="Google Shape;299;p53"/>
          <p:cNvSpPr/>
          <p:nvPr/>
        </p:nvSpPr>
        <p:spPr>
          <a:xfrm flipH="1">
            <a:off x="6304680" y="1296720"/>
            <a:ext cx="1254240" cy="885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Revue d’ensemble du projet avant rendu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4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Rencontre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4"/>
          <p:cNvSpPr/>
          <p:nvPr/>
        </p:nvSpPr>
        <p:spPr>
          <a:xfrm>
            <a:off x="2009050" y="1470050"/>
            <a:ext cx="47493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i="0" sz="1800" u="none" cap="none" strike="noStrike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26"/>
              </a:buClr>
              <a:buSzPts val="1800"/>
              <a:buFont typeface="Overpass Mono"/>
              <a:buChar char="●"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 frites ont été partagées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26"/>
              </a:buClr>
              <a:buSzPts val="1800"/>
              <a:buFont typeface="Overpass Mono"/>
              <a:buChar char="●"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De l’alcool a été bu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26"/>
              </a:buClr>
              <a:buSzPts val="1800"/>
              <a:buFont typeface="Overpass Mono"/>
              <a:buChar char="●"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 idées ont été échangé 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26"/>
              </a:buClr>
              <a:buSzPts val="1800"/>
              <a:buFont typeface="Overpass Mono"/>
              <a:buChar char="●"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Et nous sommes rentrés tôt car nous sommes des gens </a:t>
            </a:r>
            <a:r>
              <a:rPr b="1" lang="fr" sz="1800" strike="sng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faibles </a:t>
            </a: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biens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4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trike="sng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Boire et manger</a:t>
            </a:r>
            <a:endParaRPr strike="sngStrike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Cerner le sujet et se rencontrer</a:t>
            </a:r>
            <a:endParaRPr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5"/>
          <p:cNvSpPr/>
          <p:nvPr/>
        </p:nvSpPr>
        <p:spPr>
          <a:xfrm>
            <a:off x="4918675" y="680100"/>
            <a:ext cx="3116100" cy="1344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Mapping des carnets de Quicherat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Timeline, carte et mise en relation avec les thèses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5"/>
          <p:cNvSpPr/>
          <p:nvPr/>
        </p:nvSpPr>
        <p:spPr>
          <a:xfrm>
            <a:off x="4440350" y="3556400"/>
            <a:ext cx="3247500" cy="1515300"/>
          </a:xfrm>
          <a:prstGeom prst="rect">
            <a:avLst/>
          </a:prstGeom>
          <a:solidFill>
            <a:srgbClr val="06CE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Reconnaissance faciale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en relation avec les portraits, les photos de classe et les proposition de thèse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5"/>
          <p:cNvSpPr/>
          <p:nvPr/>
        </p:nvSpPr>
        <p:spPr>
          <a:xfrm>
            <a:off x="956125" y="2927300"/>
            <a:ext cx="2958300" cy="1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Mapping</a:t>
            </a:r>
            <a:endParaRPr b="1" sz="1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Analyse réseau par thèmes et sujets de thèse</a:t>
            </a: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1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16" name="Google Shape;316;p55"/>
          <p:cNvSpPr txBox="1"/>
          <p:nvPr/>
        </p:nvSpPr>
        <p:spPr>
          <a:xfrm>
            <a:off x="2252650" y="1124100"/>
            <a:ext cx="3000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9:30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Exposition des idées à tours de rôle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Brainstorming</a:t>
            </a:r>
            <a:endParaRPr/>
          </a:p>
        </p:txBody>
      </p:sp>
      <p:sp>
        <p:nvSpPr>
          <p:cNvPr id="317" name="Google Shape;317;p55"/>
          <p:cNvSpPr txBox="1"/>
          <p:nvPr/>
        </p:nvSpPr>
        <p:spPr>
          <a:xfrm>
            <a:off x="4291625" y="2432125"/>
            <a:ext cx="30000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10:00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3 idées ressortent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100"/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10:40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100"/>
              <a:buNone/>
            </a:pPr>
            <a:r>
              <a:rPr lang="fr" sz="1800"/>
              <a:t>Choix du projet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Pourquoi ?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Figure de l’école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Témoignage indirect du 19ème à travers ses carnets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6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Sélection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6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Résultats:</a:t>
            </a:r>
            <a:endParaRPr b="1" i="0" sz="1800" u="none" cap="none" strike="noStrike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Mapping des carnets de Quicherat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Timeline, carte et mise en relation avec les thèses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6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Validation d’une idée commune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347" y="1173225"/>
            <a:ext cx="1985728" cy="2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/>
          <p:nvPr/>
        </p:nvSpPr>
        <p:spPr>
          <a:xfrm>
            <a:off x="2535455" y="12575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10:40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7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Formulation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7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Expression du résultat visé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7"/>
          <p:cNvSpPr/>
          <p:nvPr/>
        </p:nvSpPr>
        <p:spPr>
          <a:xfrm>
            <a:off x="726975" y="1987538"/>
            <a:ext cx="2958300" cy="1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Mapping</a:t>
            </a:r>
            <a:endParaRPr b="1" sz="1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Carte interactive de toutes les géolocalisations</a:t>
            </a:r>
            <a:endParaRPr b="1" sz="1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6" name="Google Shape;336;p57"/>
          <p:cNvSpPr/>
          <p:nvPr/>
        </p:nvSpPr>
        <p:spPr>
          <a:xfrm>
            <a:off x="3914175" y="3349925"/>
            <a:ext cx="3792300" cy="1588500"/>
          </a:xfrm>
          <a:prstGeom prst="rect">
            <a:avLst/>
          </a:prstGeom>
          <a:solidFill>
            <a:srgbClr val="06CE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Ressources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 clic sur un point de la carte les information liées au Carnet et aux thèses publiées cette années là apparaisent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7"/>
          <p:cNvSpPr/>
          <p:nvPr/>
        </p:nvSpPr>
        <p:spPr>
          <a:xfrm>
            <a:off x="4496100" y="1559925"/>
            <a:ext cx="3116100" cy="1344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Recherche par carnet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¨Possibilité de recherche par carnet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10:50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Définition des tâches techniques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Mise à plat du projet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Réalisation d'un retro planning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Attribution des rôles </a:t>
            </a:r>
            <a:endParaRPr sz="1800"/>
          </a:p>
        </p:txBody>
      </p:sp>
      <p:sp>
        <p:nvSpPr>
          <p:cNvPr id="344" name="Google Shape;344;p58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8"/>
          <p:cNvSpPr/>
          <p:nvPr/>
        </p:nvSpPr>
        <p:spPr>
          <a:xfrm>
            <a:off x="6200650" y="1667151"/>
            <a:ext cx="2059500" cy="340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11:10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Accueil nouveau Challenger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8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en œuvre du projet choisi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75" y="2988325"/>
            <a:ext cx="3704425" cy="20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/>
          <p:nvPr/>
        </p:nvSpPr>
        <p:spPr>
          <a:xfrm>
            <a:off x="1433520" y="1065960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9"/>
          <p:cNvSpPr/>
          <p:nvPr/>
        </p:nvSpPr>
        <p:spPr>
          <a:xfrm>
            <a:off x="1595355" y="12669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12:00</a:t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4222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Répartition des tâches avant manger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9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9"/>
          <p:cNvSpPr/>
          <p:nvPr/>
        </p:nvSpPr>
        <p:spPr>
          <a:xfrm>
            <a:off x="6200650" y="1667156"/>
            <a:ext cx="2129700" cy="126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fr" sz="1800"/>
              <a:t>Satiété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9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en œuvre du projet choisi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900" y="2157825"/>
            <a:ext cx="2803875" cy="25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/>
          <p:nvPr/>
        </p:nvSpPr>
        <p:spPr>
          <a:xfrm>
            <a:off x="1395970" y="1011485"/>
            <a:ext cx="595560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0"/>
          <p:cNvSpPr/>
          <p:nvPr/>
        </p:nvSpPr>
        <p:spPr>
          <a:xfrm>
            <a:off x="1651680" y="1343160"/>
            <a:ext cx="447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42226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Activités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Traitement des données notamment de géolocalisation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Recherche de solution de visualisation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0"/>
          <p:cNvSpPr txBox="1"/>
          <p:nvPr/>
        </p:nvSpPr>
        <p:spPr>
          <a:xfrm>
            <a:off x="1348920" y="343080"/>
            <a:ext cx="6263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000" u="none" cap="none" strike="noStrike">
                <a:solidFill>
                  <a:srgbClr val="06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6200640" y="267120"/>
            <a:ext cx="2129700" cy="10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Alyx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Jeux de données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0"/>
          <p:cNvSpPr txBox="1"/>
          <p:nvPr/>
        </p:nvSpPr>
        <p:spPr>
          <a:xfrm>
            <a:off x="0" y="1483925"/>
            <a:ext cx="1699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Samedi aprèm</a:t>
            </a:r>
            <a:endParaRPr b="1"/>
          </a:p>
        </p:txBody>
      </p:sp>
      <p:sp>
        <p:nvSpPr>
          <p:cNvPr id="367" name="Google Shape;367;p60"/>
          <p:cNvSpPr/>
          <p:nvPr/>
        </p:nvSpPr>
        <p:spPr>
          <a:xfrm>
            <a:off x="6200652" y="1483925"/>
            <a:ext cx="2566200" cy="3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Galères/Succès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