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Lst>
  <p:sldSz cy="5143500" cx="9144000"/>
  <p:notesSz cx="6858000" cy="9144000"/>
  <p:embeddedFontLst>
    <p:embeddedFont>
      <p:font typeface="Anaheim"/>
      <p:regular r:id="rId39"/>
    </p:embeddedFont>
    <p:embeddedFont>
      <p:font typeface="Barlow Condensed ExtraBold"/>
      <p:bold r:id="rId40"/>
      <p:boldItalic r:id="rId41"/>
    </p:embeddedFont>
    <p:embeddedFont>
      <p:font typeface="Overpass Mono"/>
      <p:regular r:id="rId42"/>
      <p:bold r:id="rId43"/>
    </p:embeddedFont>
    <p:embeddedFont>
      <p:font typeface="Barlow"/>
      <p:regular r:id="rId44"/>
      <p:bold r:id="rId45"/>
      <p:italic r:id="rId46"/>
      <p:boldItalic r:id="rId47"/>
    </p:embeddedFont>
    <p:embeddedFont>
      <p:font typeface="Overpass Mono SemiBold"/>
      <p:regular r:id="rId48"/>
      <p:bold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50" roundtripDataSignature="AMtx7mieSGHMlhj5Im03jmsXCcZ6XOyQE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BarlowCondensedExtraBold-bold.fntdata"/><Relationship Id="rId42" Type="http://schemas.openxmlformats.org/officeDocument/2006/relationships/font" Target="fonts/OverpassMono-regular.fntdata"/><Relationship Id="rId41" Type="http://schemas.openxmlformats.org/officeDocument/2006/relationships/font" Target="fonts/BarlowCondensedExtraBold-boldItalic.fntdata"/><Relationship Id="rId44" Type="http://schemas.openxmlformats.org/officeDocument/2006/relationships/font" Target="fonts/Barlow-regular.fntdata"/><Relationship Id="rId43" Type="http://schemas.openxmlformats.org/officeDocument/2006/relationships/font" Target="fonts/OverpassMono-bold.fntdata"/><Relationship Id="rId46" Type="http://schemas.openxmlformats.org/officeDocument/2006/relationships/font" Target="fonts/Barlow-italic.fntdata"/><Relationship Id="rId45" Type="http://schemas.openxmlformats.org/officeDocument/2006/relationships/font" Target="fonts/Barlow-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OverpassMonoSemiBold-regular.fntdata"/><Relationship Id="rId47" Type="http://schemas.openxmlformats.org/officeDocument/2006/relationships/font" Target="fonts/Barlow-boldItalic.fntdata"/><Relationship Id="rId49" Type="http://schemas.openxmlformats.org/officeDocument/2006/relationships/font" Target="fonts/OverpassMonoSemiBold-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font" Target="fonts/Anaheim-regular.fntdata"/><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8" name="Google Shape;32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f2cc7a7c82_2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0" name="Google Shape;430;gf2cc7a7c82_2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f2cc7a7c82_2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8" name="Google Shape;438;gf2cc7a7c82_2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f2cc7a7c82_2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6" name="Google Shape;446;gf2cc7a7c82_2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5" name="Google Shape;45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f2cc7a7c82_4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4" name="Google Shape;464;gf2cc7a7c82_4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f2cc7a7c82_4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4" name="Google Shape;474;gf2cc7a7c82_4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f2cc7a7c82_4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4" name="Google Shape;484;gf2cc7a7c82_4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f2cc7a7c82_4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4" name="Google Shape;494;gf2cc7a7c82_4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f2cc7a7c82_4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4" name="Google Shape;504;gf2cc7a7c82_4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f2cc7a7c82_4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f2cc7a7c82_4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5" name="Google Shape;33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0" name="Google Shape;52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f2cc7a7c82_4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9" name="Google Shape;529;gf2cc7a7c82_4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f2cc7a7c82_4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8" name="Google Shape;538;gf2cc7a7c82_4_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7" name="Google Shape;54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f2cc7a7c82_4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6" name="Google Shape;556;gf2cc7a7c82_4_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f2cc7a7c82_4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5" name="Google Shape;565;gf2cc7a7c82_4_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f2cc7a7c82_4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4" name="Google Shape;574;gf2cc7a7c82_4_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efadd0332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3" name="Google Shape;583;gefadd0332e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gefadd0332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2" name="Google Shape;592;gefadd0332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efadd0332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8" name="Google Shape;598;gefadd0332e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4" name="Google Shape;37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efadd0332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7" name="Google Shape;607;gefadd0332e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6" name="Google Shape;61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5" name="Google Shape;62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gefadd0332e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4" name="Google Shape;634;gefadd0332e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0" name="Google Shape;64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0" name="Google Shape;38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9" name="Google Shape;38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f2cc7a7c8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8" name="Google Shape;398;gf2cc7a7c82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f2cc7a7c82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6" name="Google Shape;406;gf2cc7a7c82_2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f2cc7a7c82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4" name="Google Shape;414;gf2cc7a7c82_2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f2cc7a7c82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2" name="Google Shape;422;gf2cc7a7c82_2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13"/>
          <p:cNvGrpSpPr/>
          <p:nvPr/>
        </p:nvGrpSpPr>
        <p:grpSpPr>
          <a:xfrm>
            <a:off x="7362284" y="1723643"/>
            <a:ext cx="1781706" cy="3419867"/>
            <a:chOff x="7397009" y="1731193"/>
            <a:chExt cx="1781706" cy="3419867"/>
          </a:xfrm>
        </p:grpSpPr>
        <p:sp>
          <p:nvSpPr>
            <p:cNvPr id="10" name="Google Shape;10;p13"/>
            <p:cNvSpPr/>
            <p:nvPr/>
          </p:nvSpPr>
          <p:spPr>
            <a:xfrm>
              <a:off x="7858529" y="1731193"/>
              <a:ext cx="1320185" cy="132176"/>
            </a:xfrm>
            <a:custGeom>
              <a:rect b="b" l="l" r="r" t="t"/>
              <a:pathLst>
                <a:path extrusionOk="0" h="1930" w="19277">
                  <a:moveTo>
                    <a:pt x="1" y="1"/>
                  </a:moveTo>
                  <a:lnTo>
                    <a:pt x="1" y="1930"/>
                  </a:lnTo>
                  <a:lnTo>
                    <a:pt x="19277" y="1930"/>
                  </a:lnTo>
                  <a:lnTo>
                    <a:pt x="19277"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13"/>
            <p:cNvSpPr/>
            <p:nvPr/>
          </p:nvSpPr>
          <p:spPr>
            <a:xfrm>
              <a:off x="7784360" y="1950550"/>
              <a:ext cx="865993" cy="132176"/>
            </a:xfrm>
            <a:custGeom>
              <a:rect b="b" l="l" r="r" t="t"/>
              <a:pathLst>
                <a:path extrusionOk="0" h="1930" w="12645">
                  <a:moveTo>
                    <a:pt x="0" y="1"/>
                  </a:moveTo>
                  <a:lnTo>
                    <a:pt x="0" y="1929"/>
                  </a:lnTo>
                  <a:lnTo>
                    <a:pt x="12645" y="1929"/>
                  </a:lnTo>
                  <a:lnTo>
                    <a:pt x="12645"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3"/>
            <p:cNvSpPr/>
            <p:nvPr/>
          </p:nvSpPr>
          <p:spPr>
            <a:xfrm>
              <a:off x="8855808" y="1950550"/>
              <a:ext cx="322907" cy="132176"/>
            </a:xfrm>
            <a:custGeom>
              <a:rect b="b" l="l" r="r" t="t"/>
              <a:pathLst>
                <a:path extrusionOk="0" h="1930" w="4715">
                  <a:moveTo>
                    <a:pt x="0" y="1"/>
                  </a:moveTo>
                  <a:lnTo>
                    <a:pt x="0" y="1929"/>
                  </a:lnTo>
                  <a:lnTo>
                    <a:pt x="4715" y="1929"/>
                  </a:lnTo>
                  <a:lnTo>
                    <a:pt x="4715"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3"/>
            <p:cNvSpPr/>
            <p:nvPr/>
          </p:nvSpPr>
          <p:spPr>
            <a:xfrm>
              <a:off x="8445651" y="2169086"/>
              <a:ext cx="733063" cy="132998"/>
            </a:xfrm>
            <a:custGeom>
              <a:rect b="b" l="l" r="r" t="t"/>
              <a:pathLst>
                <a:path extrusionOk="0" h="1942" w="10704">
                  <a:moveTo>
                    <a:pt x="0" y="0"/>
                  </a:moveTo>
                  <a:lnTo>
                    <a:pt x="0" y="1941"/>
                  </a:lnTo>
                  <a:lnTo>
                    <a:pt x="10704" y="1941"/>
                  </a:lnTo>
                  <a:lnTo>
                    <a:pt x="10704"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13"/>
            <p:cNvSpPr/>
            <p:nvPr/>
          </p:nvSpPr>
          <p:spPr>
            <a:xfrm>
              <a:off x="8738356" y="2388443"/>
              <a:ext cx="440359" cy="132929"/>
            </a:xfrm>
            <a:custGeom>
              <a:rect b="b" l="l" r="r" t="t"/>
              <a:pathLst>
                <a:path extrusionOk="0" h="1941" w="6430">
                  <a:moveTo>
                    <a:pt x="1" y="0"/>
                  </a:moveTo>
                  <a:lnTo>
                    <a:pt x="1" y="1941"/>
                  </a:lnTo>
                  <a:lnTo>
                    <a:pt x="6430" y="1941"/>
                  </a:lnTo>
                  <a:lnTo>
                    <a:pt x="6430"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3"/>
            <p:cNvSpPr/>
            <p:nvPr/>
          </p:nvSpPr>
          <p:spPr>
            <a:xfrm>
              <a:off x="7990637" y="2388443"/>
              <a:ext cx="597737" cy="132929"/>
            </a:xfrm>
            <a:custGeom>
              <a:rect b="b" l="l" r="r" t="t"/>
              <a:pathLst>
                <a:path extrusionOk="0" h="1941" w="8728">
                  <a:moveTo>
                    <a:pt x="1" y="0"/>
                  </a:moveTo>
                  <a:lnTo>
                    <a:pt x="1" y="1941"/>
                  </a:lnTo>
                  <a:lnTo>
                    <a:pt x="8728" y="1941"/>
                  </a:lnTo>
                  <a:lnTo>
                    <a:pt x="8728"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3"/>
            <p:cNvSpPr/>
            <p:nvPr/>
          </p:nvSpPr>
          <p:spPr>
            <a:xfrm>
              <a:off x="7683208" y="2607801"/>
              <a:ext cx="1495507" cy="132108"/>
            </a:xfrm>
            <a:custGeom>
              <a:rect b="b" l="l" r="r" t="t"/>
              <a:pathLst>
                <a:path extrusionOk="0" h="1929" w="21837">
                  <a:moveTo>
                    <a:pt x="1" y="0"/>
                  </a:moveTo>
                  <a:lnTo>
                    <a:pt x="1" y="1929"/>
                  </a:lnTo>
                  <a:lnTo>
                    <a:pt x="21837" y="1929"/>
                  </a:lnTo>
                  <a:lnTo>
                    <a:pt x="21837"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13"/>
            <p:cNvSpPr/>
            <p:nvPr/>
          </p:nvSpPr>
          <p:spPr>
            <a:xfrm>
              <a:off x="8298888" y="2827090"/>
              <a:ext cx="879827" cy="132176"/>
            </a:xfrm>
            <a:custGeom>
              <a:rect b="b" l="l" r="r" t="t"/>
              <a:pathLst>
                <a:path extrusionOk="0" h="1930" w="12847">
                  <a:moveTo>
                    <a:pt x="0" y="1"/>
                  </a:moveTo>
                  <a:lnTo>
                    <a:pt x="0" y="1930"/>
                  </a:lnTo>
                  <a:lnTo>
                    <a:pt x="12847" y="1930"/>
                  </a:lnTo>
                  <a:lnTo>
                    <a:pt x="12847"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13"/>
            <p:cNvSpPr/>
            <p:nvPr/>
          </p:nvSpPr>
          <p:spPr>
            <a:xfrm>
              <a:off x="8855808" y="3046447"/>
              <a:ext cx="322907" cy="132176"/>
            </a:xfrm>
            <a:custGeom>
              <a:rect b="b" l="l" r="r" t="t"/>
              <a:pathLst>
                <a:path extrusionOk="0" h="1930" w="4715">
                  <a:moveTo>
                    <a:pt x="0" y="1"/>
                  </a:moveTo>
                  <a:lnTo>
                    <a:pt x="0" y="1929"/>
                  </a:lnTo>
                  <a:lnTo>
                    <a:pt x="4715" y="1929"/>
                  </a:lnTo>
                  <a:lnTo>
                    <a:pt x="4715"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13"/>
            <p:cNvSpPr/>
            <p:nvPr/>
          </p:nvSpPr>
          <p:spPr>
            <a:xfrm>
              <a:off x="7784360" y="2169086"/>
              <a:ext cx="499050" cy="132998"/>
            </a:xfrm>
            <a:custGeom>
              <a:rect b="b" l="l" r="r" t="t"/>
              <a:pathLst>
                <a:path extrusionOk="0" h="1942" w="7287">
                  <a:moveTo>
                    <a:pt x="0" y="0"/>
                  </a:moveTo>
                  <a:lnTo>
                    <a:pt x="0" y="1941"/>
                  </a:lnTo>
                  <a:lnTo>
                    <a:pt x="7287" y="1941"/>
                  </a:lnTo>
                  <a:lnTo>
                    <a:pt x="7287"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13"/>
            <p:cNvSpPr/>
            <p:nvPr/>
          </p:nvSpPr>
          <p:spPr>
            <a:xfrm>
              <a:off x="8020017" y="4142344"/>
              <a:ext cx="322975" cy="132176"/>
            </a:xfrm>
            <a:custGeom>
              <a:rect b="b" l="l" r="r" t="t"/>
              <a:pathLst>
                <a:path extrusionOk="0" h="1930" w="4716">
                  <a:moveTo>
                    <a:pt x="0" y="1"/>
                  </a:moveTo>
                  <a:lnTo>
                    <a:pt x="0" y="1929"/>
                  </a:lnTo>
                  <a:lnTo>
                    <a:pt x="4715" y="1929"/>
                  </a:lnTo>
                  <a:lnTo>
                    <a:pt x="4715"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13"/>
            <p:cNvSpPr/>
            <p:nvPr/>
          </p:nvSpPr>
          <p:spPr>
            <a:xfrm>
              <a:off x="7521789" y="4142344"/>
              <a:ext cx="322153" cy="132176"/>
            </a:xfrm>
            <a:custGeom>
              <a:rect b="b" l="l" r="r" t="t"/>
              <a:pathLst>
                <a:path extrusionOk="0" h="1930" w="4704">
                  <a:moveTo>
                    <a:pt x="0" y="1"/>
                  </a:moveTo>
                  <a:lnTo>
                    <a:pt x="0" y="1929"/>
                  </a:lnTo>
                  <a:lnTo>
                    <a:pt x="4703" y="1929"/>
                  </a:lnTo>
                  <a:lnTo>
                    <a:pt x="4703"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13"/>
            <p:cNvSpPr/>
            <p:nvPr/>
          </p:nvSpPr>
          <p:spPr>
            <a:xfrm>
              <a:off x="8152056" y="3264983"/>
              <a:ext cx="1026659" cy="132998"/>
            </a:xfrm>
            <a:custGeom>
              <a:rect b="b" l="l" r="r" t="t"/>
              <a:pathLst>
                <a:path extrusionOk="0" h="1942" w="14991">
                  <a:moveTo>
                    <a:pt x="1" y="0"/>
                  </a:moveTo>
                  <a:lnTo>
                    <a:pt x="1" y="1941"/>
                  </a:lnTo>
                  <a:lnTo>
                    <a:pt x="14991" y="1941"/>
                  </a:lnTo>
                  <a:lnTo>
                    <a:pt x="14991"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13"/>
            <p:cNvSpPr/>
            <p:nvPr/>
          </p:nvSpPr>
          <p:spPr>
            <a:xfrm>
              <a:off x="7784360" y="3484340"/>
              <a:ext cx="807301" cy="132929"/>
            </a:xfrm>
            <a:custGeom>
              <a:rect b="b" l="l" r="r" t="t"/>
              <a:pathLst>
                <a:path extrusionOk="0" h="1941" w="11788">
                  <a:moveTo>
                    <a:pt x="0" y="0"/>
                  </a:moveTo>
                  <a:lnTo>
                    <a:pt x="0" y="1941"/>
                  </a:lnTo>
                  <a:lnTo>
                    <a:pt x="11787" y="1941"/>
                  </a:lnTo>
                  <a:lnTo>
                    <a:pt x="11787"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13"/>
            <p:cNvSpPr/>
            <p:nvPr/>
          </p:nvSpPr>
          <p:spPr>
            <a:xfrm>
              <a:off x="8738356" y="3484340"/>
              <a:ext cx="440359" cy="132929"/>
            </a:xfrm>
            <a:custGeom>
              <a:rect b="b" l="l" r="r" t="t"/>
              <a:pathLst>
                <a:path extrusionOk="0" h="1941" w="6430">
                  <a:moveTo>
                    <a:pt x="1" y="0"/>
                  </a:moveTo>
                  <a:lnTo>
                    <a:pt x="1" y="1941"/>
                  </a:lnTo>
                  <a:lnTo>
                    <a:pt x="6430" y="1941"/>
                  </a:lnTo>
                  <a:lnTo>
                    <a:pt x="6430"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13"/>
            <p:cNvSpPr/>
            <p:nvPr/>
          </p:nvSpPr>
          <p:spPr>
            <a:xfrm>
              <a:off x="7931945" y="3046447"/>
              <a:ext cx="733063" cy="132176"/>
            </a:xfrm>
            <a:custGeom>
              <a:rect b="b" l="l" r="r" t="t"/>
              <a:pathLst>
                <a:path extrusionOk="0" h="1930" w="10704">
                  <a:moveTo>
                    <a:pt x="0" y="1"/>
                  </a:moveTo>
                  <a:lnTo>
                    <a:pt x="0" y="1929"/>
                  </a:lnTo>
                  <a:lnTo>
                    <a:pt x="10704" y="1929"/>
                  </a:lnTo>
                  <a:lnTo>
                    <a:pt x="10704"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13"/>
            <p:cNvSpPr/>
            <p:nvPr/>
          </p:nvSpPr>
          <p:spPr>
            <a:xfrm>
              <a:off x="8445651" y="3703698"/>
              <a:ext cx="733063" cy="132108"/>
            </a:xfrm>
            <a:custGeom>
              <a:rect b="b" l="l" r="r" t="t"/>
              <a:pathLst>
                <a:path extrusionOk="0" h="1929" w="10704">
                  <a:moveTo>
                    <a:pt x="0" y="0"/>
                  </a:moveTo>
                  <a:lnTo>
                    <a:pt x="0" y="1929"/>
                  </a:lnTo>
                  <a:lnTo>
                    <a:pt x="10704" y="1929"/>
                  </a:lnTo>
                  <a:lnTo>
                    <a:pt x="10704"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13"/>
            <p:cNvSpPr/>
            <p:nvPr/>
          </p:nvSpPr>
          <p:spPr>
            <a:xfrm>
              <a:off x="8855808" y="3922987"/>
              <a:ext cx="322907" cy="132176"/>
            </a:xfrm>
            <a:custGeom>
              <a:rect b="b" l="l" r="r" t="t"/>
              <a:pathLst>
                <a:path extrusionOk="0" h="1930" w="4715">
                  <a:moveTo>
                    <a:pt x="0" y="1"/>
                  </a:moveTo>
                  <a:lnTo>
                    <a:pt x="0" y="1930"/>
                  </a:lnTo>
                  <a:lnTo>
                    <a:pt x="4715" y="1930"/>
                  </a:lnTo>
                  <a:lnTo>
                    <a:pt x="4715"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13"/>
            <p:cNvSpPr/>
            <p:nvPr/>
          </p:nvSpPr>
          <p:spPr>
            <a:xfrm>
              <a:off x="7990637" y="3703698"/>
              <a:ext cx="322975" cy="132108"/>
            </a:xfrm>
            <a:custGeom>
              <a:rect b="b" l="l" r="r" t="t"/>
              <a:pathLst>
                <a:path extrusionOk="0" h="1929" w="4716">
                  <a:moveTo>
                    <a:pt x="1" y="0"/>
                  </a:moveTo>
                  <a:lnTo>
                    <a:pt x="1" y="1929"/>
                  </a:lnTo>
                  <a:lnTo>
                    <a:pt x="4715" y="1929"/>
                  </a:lnTo>
                  <a:lnTo>
                    <a:pt x="4715"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13"/>
            <p:cNvSpPr/>
            <p:nvPr/>
          </p:nvSpPr>
          <p:spPr>
            <a:xfrm>
              <a:off x="8445651" y="4142344"/>
              <a:ext cx="733063" cy="132176"/>
            </a:xfrm>
            <a:custGeom>
              <a:rect b="b" l="l" r="r" t="t"/>
              <a:pathLst>
                <a:path extrusionOk="0" h="1930" w="10704">
                  <a:moveTo>
                    <a:pt x="0" y="1"/>
                  </a:moveTo>
                  <a:lnTo>
                    <a:pt x="0" y="1929"/>
                  </a:lnTo>
                  <a:lnTo>
                    <a:pt x="10704" y="1929"/>
                  </a:lnTo>
                  <a:lnTo>
                    <a:pt x="10704"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13"/>
            <p:cNvSpPr/>
            <p:nvPr/>
          </p:nvSpPr>
          <p:spPr>
            <a:xfrm>
              <a:off x="7858529" y="3922987"/>
              <a:ext cx="862774" cy="132176"/>
            </a:xfrm>
            <a:custGeom>
              <a:rect b="b" l="l" r="r" t="t"/>
              <a:pathLst>
                <a:path extrusionOk="0" h="1930" w="12598">
                  <a:moveTo>
                    <a:pt x="1" y="1"/>
                  </a:moveTo>
                  <a:lnTo>
                    <a:pt x="1" y="1930"/>
                  </a:lnTo>
                  <a:lnTo>
                    <a:pt x="12598" y="1930"/>
                  </a:lnTo>
                  <a:lnTo>
                    <a:pt x="12598"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13"/>
            <p:cNvSpPr/>
            <p:nvPr/>
          </p:nvSpPr>
          <p:spPr>
            <a:xfrm>
              <a:off x="7683208" y="4361702"/>
              <a:ext cx="1495507" cy="132176"/>
            </a:xfrm>
            <a:custGeom>
              <a:rect b="b" l="l" r="r" t="t"/>
              <a:pathLst>
                <a:path extrusionOk="0" h="1930" w="21837">
                  <a:moveTo>
                    <a:pt x="1" y="0"/>
                  </a:moveTo>
                  <a:lnTo>
                    <a:pt x="1" y="1929"/>
                  </a:lnTo>
                  <a:lnTo>
                    <a:pt x="21837" y="1929"/>
                  </a:lnTo>
                  <a:lnTo>
                    <a:pt x="21837"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13"/>
            <p:cNvSpPr/>
            <p:nvPr/>
          </p:nvSpPr>
          <p:spPr>
            <a:xfrm>
              <a:off x="8767736" y="4580237"/>
              <a:ext cx="410978" cy="132929"/>
            </a:xfrm>
            <a:custGeom>
              <a:rect b="b" l="l" r="r" t="t"/>
              <a:pathLst>
                <a:path extrusionOk="0" h="1941" w="6001">
                  <a:moveTo>
                    <a:pt x="0" y="0"/>
                  </a:moveTo>
                  <a:lnTo>
                    <a:pt x="0" y="1941"/>
                  </a:lnTo>
                  <a:lnTo>
                    <a:pt x="6001" y="1941"/>
                  </a:lnTo>
                  <a:lnTo>
                    <a:pt x="6001"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13"/>
            <p:cNvSpPr/>
            <p:nvPr/>
          </p:nvSpPr>
          <p:spPr>
            <a:xfrm>
              <a:off x="7814494" y="4580237"/>
              <a:ext cx="773880" cy="132929"/>
            </a:xfrm>
            <a:custGeom>
              <a:rect b="b" l="l" r="r" t="t"/>
              <a:pathLst>
                <a:path extrusionOk="0" h="1941" w="11300">
                  <a:moveTo>
                    <a:pt x="1" y="0"/>
                  </a:moveTo>
                  <a:lnTo>
                    <a:pt x="1" y="1941"/>
                  </a:lnTo>
                  <a:lnTo>
                    <a:pt x="11300" y="1941"/>
                  </a:lnTo>
                  <a:lnTo>
                    <a:pt x="11300"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13"/>
            <p:cNvSpPr/>
            <p:nvPr/>
          </p:nvSpPr>
          <p:spPr>
            <a:xfrm>
              <a:off x="7397009" y="4799526"/>
              <a:ext cx="833394" cy="132998"/>
            </a:xfrm>
            <a:custGeom>
              <a:rect b="b" l="l" r="r" t="t"/>
              <a:pathLst>
                <a:path extrusionOk="0" h="1942" w="12169">
                  <a:moveTo>
                    <a:pt x="1" y="1"/>
                  </a:moveTo>
                  <a:lnTo>
                    <a:pt x="1" y="1942"/>
                  </a:lnTo>
                  <a:lnTo>
                    <a:pt x="12169" y="1942"/>
                  </a:lnTo>
                  <a:lnTo>
                    <a:pt x="12169"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13"/>
            <p:cNvSpPr/>
            <p:nvPr/>
          </p:nvSpPr>
          <p:spPr>
            <a:xfrm>
              <a:off x="8382851" y="4799526"/>
              <a:ext cx="795864" cy="132998"/>
            </a:xfrm>
            <a:custGeom>
              <a:rect b="b" l="l" r="r" t="t"/>
              <a:pathLst>
                <a:path extrusionOk="0" h="1942" w="11621">
                  <a:moveTo>
                    <a:pt x="0" y="1"/>
                  </a:moveTo>
                  <a:lnTo>
                    <a:pt x="0" y="1942"/>
                  </a:lnTo>
                  <a:lnTo>
                    <a:pt x="11621" y="1942"/>
                  </a:lnTo>
                  <a:lnTo>
                    <a:pt x="11621"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13"/>
            <p:cNvSpPr/>
            <p:nvPr/>
          </p:nvSpPr>
          <p:spPr>
            <a:xfrm>
              <a:off x="8064053" y="5018884"/>
              <a:ext cx="1114662" cy="132176"/>
            </a:xfrm>
            <a:custGeom>
              <a:rect b="b" l="l" r="r" t="t"/>
              <a:pathLst>
                <a:path extrusionOk="0" h="1930" w="16276">
                  <a:moveTo>
                    <a:pt x="0" y="1"/>
                  </a:moveTo>
                  <a:lnTo>
                    <a:pt x="0" y="1930"/>
                  </a:lnTo>
                  <a:lnTo>
                    <a:pt x="16276" y="1930"/>
                  </a:lnTo>
                  <a:lnTo>
                    <a:pt x="16276"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7" name="Google Shape;37;p13"/>
          <p:cNvSpPr/>
          <p:nvPr/>
        </p:nvSpPr>
        <p:spPr>
          <a:xfrm>
            <a:off x="1962382" y="0"/>
            <a:ext cx="2721868" cy="387420"/>
          </a:xfrm>
          <a:custGeom>
            <a:rect b="b" l="l" r="r" t="t"/>
            <a:pathLst>
              <a:path extrusionOk="0" h="5657" w="39744">
                <a:moveTo>
                  <a:pt x="1" y="1"/>
                </a:moveTo>
                <a:lnTo>
                  <a:pt x="1" y="5656"/>
                </a:lnTo>
                <a:lnTo>
                  <a:pt x="39744" y="5656"/>
                </a:lnTo>
                <a:lnTo>
                  <a:pt x="397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13"/>
          <p:cNvSpPr/>
          <p:nvPr/>
        </p:nvSpPr>
        <p:spPr>
          <a:xfrm>
            <a:off x="873813" y="0"/>
            <a:ext cx="664647" cy="387420"/>
          </a:xfrm>
          <a:custGeom>
            <a:rect b="b" l="l" r="r" t="t"/>
            <a:pathLst>
              <a:path extrusionOk="0" h="5657" w="9705">
                <a:moveTo>
                  <a:pt x="1" y="1"/>
                </a:moveTo>
                <a:lnTo>
                  <a:pt x="1" y="5656"/>
                </a:lnTo>
                <a:lnTo>
                  <a:pt x="9704" y="5656"/>
                </a:lnTo>
                <a:lnTo>
                  <a:pt x="970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3"/>
          <p:cNvSpPr/>
          <p:nvPr/>
        </p:nvSpPr>
        <p:spPr>
          <a:xfrm>
            <a:off x="1049134" y="938616"/>
            <a:ext cx="212098" cy="385776"/>
          </a:xfrm>
          <a:custGeom>
            <a:rect b="b" l="l" r="r" t="t"/>
            <a:pathLst>
              <a:path extrusionOk="0" h="5633" w="3097">
                <a:moveTo>
                  <a:pt x="2239" y="1"/>
                </a:moveTo>
                <a:lnTo>
                  <a:pt x="1" y="5275"/>
                </a:lnTo>
                <a:lnTo>
                  <a:pt x="846" y="5633"/>
                </a:lnTo>
                <a:lnTo>
                  <a:pt x="3096" y="370"/>
                </a:lnTo>
                <a:lnTo>
                  <a:pt x="2239"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13"/>
          <p:cNvSpPr/>
          <p:nvPr/>
        </p:nvSpPr>
        <p:spPr>
          <a:xfrm>
            <a:off x="873813" y="1008745"/>
            <a:ext cx="167240" cy="245519"/>
          </a:xfrm>
          <a:custGeom>
            <a:rect b="b" l="l" r="r" t="t"/>
            <a:pathLst>
              <a:path extrusionOk="0" h="3585" w="2442">
                <a:moveTo>
                  <a:pt x="1787" y="1"/>
                </a:moveTo>
                <a:lnTo>
                  <a:pt x="1" y="1787"/>
                </a:lnTo>
                <a:lnTo>
                  <a:pt x="1787" y="3585"/>
                </a:lnTo>
                <a:lnTo>
                  <a:pt x="2442" y="2930"/>
                </a:lnTo>
                <a:lnTo>
                  <a:pt x="1299" y="1787"/>
                </a:lnTo>
                <a:lnTo>
                  <a:pt x="2442" y="656"/>
                </a:lnTo>
                <a:lnTo>
                  <a:pt x="178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13"/>
          <p:cNvSpPr/>
          <p:nvPr/>
        </p:nvSpPr>
        <p:spPr>
          <a:xfrm>
            <a:off x="1268492" y="1008745"/>
            <a:ext cx="168062" cy="245519"/>
          </a:xfrm>
          <a:custGeom>
            <a:rect b="b" l="l" r="r" t="t"/>
            <a:pathLst>
              <a:path extrusionOk="0" h="3585" w="2454">
                <a:moveTo>
                  <a:pt x="655" y="1"/>
                </a:moveTo>
                <a:lnTo>
                  <a:pt x="0" y="656"/>
                </a:lnTo>
                <a:lnTo>
                  <a:pt x="1143" y="1787"/>
                </a:lnTo>
                <a:lnTo>
                  <a:pt x="0" y="2930"/>
                </a:lnTo>
                <a:lnTo>
                  <a:pt x="655" y="3585"/>
                </a:lnTo>
                <a:lnTo>
                  <a:pt x="2453" y="1787"/>
                </a:lnTo>
                <a:lnTo>
                  <a:pt x="65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13"/>
          <p:cNvSpPr/>
          <p:nvPr/>
        </p:nvSpPr>
        <p:spPr>
          <a:xfrm>
            <a:off x="3516020" y="4983597"/>
            <a:ext cx="1054395" cy="159912"/>
          </a:xfrm>
          <a:custGeom>
            <a:rect b="b" l="l" r="r" t="t"/>
            <a:pathLst>
              <a:path extrusionOk="0" h="2335" w="15396">
                <a:moveTo>
                  <a:pt x="1" y="1"/>
                </a:moveTo>
                <a:lnTo>
                  <a:pt x="1" y="2335"/>
                </a:lnTo>
                <a:lnTo>
                  <a:pt x="15395" y="2335"/>
                </a:lnTo>
                <a:lnTo>
                  <a:pt x="1539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13"/>
          <p:cNvSpPr/>
          <p:nvPr/>
        </p:nvSpPr>
        <p:spPr>
          <a:xfrm>
            <a:off x="1160341" y="4983597"/>
            <a:ext cx="2152689" cy="159912"/>
          </a:xfrm>
          <a:custGeom>
            <a:rect b="b" l="l" r="r" t="t"/>
            <a:pathLst>
              <a:path extrusionOk="0" h="2335" w="31433">
                <a:moveTo>
                  <a:pt x="0" y="1"/>
                </a:moveTo>
                <a:lnTo>
                  <a:pt x="0" y="2335"/>
                </a:lnTo>
                <a:lnTo>
                  <a:pt x="31433" y="2335"/>
                </a:lnTo>
                <a:lnTo>
                  <a:pt x="3143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13"/>
          <p:cNvSpPr/>
          <p:nvPr/>
        </p:nvSpPr>
        <p:spPr>
          <a:xfrm>
            <a:off x="1805333" y="4452017"/>
            <a:ext cx="3750923" cy="160666"/>
          </a:xfrm>
          <a:custGeom>
            <a:rect b="b" l="l" r="r" t="t"/>
            <a:pathLst>
              <a:path extrusionOk="0" h="2346" w="54770">
                <a:moveTo>
                  <a:pt x="0" y="0"/>
                </a:moveTo>
                <a:lnTo>
                  <a:pt x="0" y="2346"/>
                </a:lnTo>
                <a:lnTo>
                  <a:pt x="54769" y="2346"/>
                </a:lnTo>
                <a:lnTo>
                  <a:pt x="5476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13"/>
          <p:cNvSpPr/>
          <p:nvPr/>
        </p:nvSpPr>
        <p:spPr>
          <a:xfrm>
            <a:off x="0" y="4452017"/>
            <a:ext cx="1490645" cy="160666"/>
          </a:xfrm>
          <a:custGeom>
            <a:rect b="b" l="l" r="r" t="t"/>
            <a:pathLst>
              <a:path extrusionOk="0" h="2346" w="21766">
                <a:moveTo>
                  <a:pt x="1" y="0"/>
                </a:moveTo>
                <a:lnTo>
                  <a:pt x="1" y="2346"/>
                </a:lnTo>
                <a:lnTo>
                  <a:pt x="21765" y="2346"/>
                </a:lnTo>
                <a:lnTo>
                  <a:pt x="2176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13"/>
          <p:cNvSpPr/>
          <p:nvPr/>
        </p:nvSpPr>
        <p:spPr>
          <a:xfrm>
            <a:off x="596093" y="4717807"/>
            <a:ext cx="3218453" cy="160734"/>
          </a:xfrm>
          <a:custGeom>
            <a:rect b="b" l="l" r="r" t="t"/>
            <a:pathLst>
              <a:path extrusionOk="0" h="2347" w="46995">
                <a:moveTo>
                  <a:pt x="0" y="1"/>
                </a:moveTo>
                <a:lnTo>
                  <a:pt x="0" y="2346"/>
                </a:lnTo>
                <a:lnTo>
                  <a:pt x="46994" y="2346"/>
                </a:lnTo>
                <a:lnTo>
                  <a:pt x="4699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13"/>
          <p:cNvSpPr/>
          <p:nvPr/>
        </p:nvSpPr>
        <p:spPr>
          <a:xfrm>
            <a:off x="0" y="4717807"/>
            <a:ext cx="364546" cy="160734"/>
          </a:xfrm>
          <a:custGeom>
            <a:rect b="b" l="l" r="r" t="t"/>
            <a:pathLst>
              <a:path extrusionOk="0" h="2347" w="5323">
                <a:moveTo>
                  <a:pt x="1" y="1"/>
                </a:moveTo>
                <a:lnTo>
                  <a:pt x="1" y="2346"/>
                </a:lnTo>
                <a:lnTo>
                  <a:pt x="5323" y="2346"/>
                </a:lnTo>
                <a:lnTo>
                  <a:pt x="532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13"/>
          <p:cNvSpPr/>
          <p:nvPr/>
        </p:nvSpPr>
        <p:spPr>
          <a:xfrm>
            <a:off x="0" y="4983597"/>
            <a:ext cx="828532" cy="159912"/>
          </a:xfrm>
          <a:custGeom>
            <a:rect b="b" l="l" r="r" t="t"/>
            <a:pathLst>
              <a:path extrusionOk="0" h="2335" w="12098">
                <a:moveTo>
                  <a:pt x="1" y="1"/>
                </a:moveTo>
                <a:lnTo>
                  <a:pt x="1" y="2335"/>
                </a:lnTo>
                <a:lnTo>
                  <a:pt x="12098" y="2335"/>
                </a:lnTo>
                <a:lnTo>
                  <a:pt x="1209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13"/>
          <p:cNvSpPr txBox="1"/>
          <p:nvPr>
            <p:ph type="ctrTitle"/>
          </p:nvPr>
        </p:nvSpPr>
        <p:spPr>
          <a:xfrm>
            <a:off x="718575" y="1369045"/>
            <a:ext cx="8520600" cy="1910400"/>
          </a:xfrm>
          <a:prstGeom prst="rect">
            <a:avLst/>
          </a:prstGeom>
          <a:noFill/>
          <a:ln>
            <a:noFill/>
          </a:ln>
        </p:spPr>
        <p:txBody>
          <a:bodyPr anchorCtr="0" anchor="b" bIns="0" lIns="91425" spcFirstLastPara="1" rIns="91425" wrap="square" tIns="91425">
            <a:noAutofit/>
          </a:bodyPr>
          <a:lstStyle>
            <a:lvl1pPr lvl="0" algn="l">
              <a:lnSpc>
                <a:spcPct val="80000"/>
              </a:lnSpc>
              <a:spcBef>
                <a:spcPts val="0"/>
              </a:spcBef>
              <a:spcAft>
                <a:spcPts val="0"/>
              </a:spcAft>
              <a:buSzPts val="7400"/>
              <a:buNone/>
              <a:defRPr sz="7400"/>
            </a:lvl1pPr>
            <a:lvl2pPr lvl="1" algn="ctr">
              <a:lnSpc>
                <a:spcPct val="100000"/>
              </a:lnSpc>
              <a:spcBef>
                <a:spcPts val="0"/>
              </a:spcBef>
              <a:spcAft>
                <a:spcPts val="0"/>
              </a:spcAft>
              <a:buSzPts val="6100"/>
              <a:buNone/>
              <a:defRPr sz="6100"/>
            </a:lvl2pPr>
            <a:lvl3pPr lvl="2" algn="ctr">
              <a:lnSpc>
                <a:spcPct val="100000"/>
              </a:lnSpc>
              <a:spcBef>
                <a:spcPts val="0"/>
              </a:spcBef>
              <a:spcAft>
                <a:spcPts val="0"/>
              </a:spcAft>
              <a:buSzPts val="6100"/>
              <a:buNone/>
              <a:defRPr sz="6100"/>
            </a:lvl3pPr>
            <a:lvl4pPr lvl="3" algn="ctr">
              <a:lnSpc>
                <a:spcPct val="100000"/>
              </a:lnSpc>
              <a:spcBef>
                <a:spcPts val="0"/>
              </a:spcBef>
              <a:spcAft>
                <a:spcPts val="0"/>
              </a:spcAft>
              <a:buSzPts val="6100"/>
              <a:buNone/>
              <a:defRPr sz="6100"/>
            </a:lvl4pPr>
            <a:lvl5pPr lvl="4" algn="ctr">
              <a:lnSpc>
                <a:spcPct val="100000"/>
              </a:lnSpc>
              <a:spcBef>
                <a:spcPts val="0"/>
              </a:spcBef>
              <a:spcAft>
                <a:spcPts val="0"/>
              </a:spcAft>
              <a:buSzPts val="6100"/>
              <a:buNone/>
              <a:defRPr sz="6100"/>
            </a:lvl5pPr>
            <a:lvl6pPr lvl="5" algn="ctr">
              <a:lnSpc>
                <a:spcPct val="100000"/>
              </a:lnSpc>
              <a:spcBef>
                <a:spcPts val="0"/>
              </a:spcBef>
              <a:spcAft>
                <a:spcPts val="0"/>
              </a:spcAft>
              <a:buSzPts val="6100"/>
              <a:buNone/>
              <a:defRPr sz="6100"/>
            </a:lvl6pPr>
            <a:lvl7pPr lvl="6" algn="ctr">
              <a:lnSpc>
                <a:spcPct val="100000"/>
              </a:lnSpc>
              <a:spcBef>
                <a:spcPts val="0"/>
              </a:spcBef>
              <a:spcAft>
                <a:spcPts val="0"/>
              </a:spcAft>
              <a:buSzPts val="6100"/>
              <a:buNone/>
              <a:defRPr sz="6100"/>
            </a:lvl7pPr>
            <a:lvl8pPr lvl="7" algn="ctr">
              <a:lnSpc>
                <a:spcPct val="100000"/>
              </a:lnSpc>
              <a:spcBef>
                <a:spcPts val="0"/>
              </a:spcBef>
              <a:spcAft>
                <a:spcPts val="0"/>
              </a:spcAft>
              <a:buSzPts val="6100"/>
              <a:buNone/>
              <a:defRPr sz="6100"/>
            </a:lvl8pPr>
            <a:lvl9pPr lvl="8" algn="ctr">
              <a:lnSpc>
                <a:spcPct val="100000"/>
              </a:lnSpc>
              <a:spcBef>
                <a:spcPts val="0"/>
              </a:spcBef>
              <a:spcAft>
                <a:spcPts val="0"/>
              </a:spcAft>
              <a:buSzPts val="6100"/>
              <a:buNone/>
              <a:defRPr sz="6100"/>
            </a:lvl9pPr>
          </a:lstStyle>
          <a:p/>
        </p:txBody>
      </p:sp>
      <p:sp>
        <p:nvSpPr>
          <p:cNvPr id="50" name="Google Shape;50;p13"/>
          <p:cNvSpPr txBox="1"/>
          <p:nvPr>
            <p:ph idx="1" type="subTitle"/>
          </p:nvPr>
        </p:nvSpPr>
        <p:spPr>
          <a:xfrm>
            <a:off x="769050" y="3396100"/>
            <a:ext cx="8520600" cy="792600"/>
          </a:xfrm>
          <a:prstGeom prst="rect">
            <a:avLst/>
          </a:prstGeom>
          <a:noFill/>
          <a:ln>
            <a:noFill/>
          </a:ln>
        </p:spPr>
        <p:txBody>
          <a:bodyPr anchorCtr="0" anchor="t" bIns="91425" lIns="91425" spcFirstLastPara="1" rIns="91425" wrap="square" tIns="0">
            <a:noAutofit/>
          </a:bodyPr>
          <a:lstStyle>
            <a:lvl1pPr lvl="0" algn="l">
              <a:lnSpc>
                <a:spcPct val="100000"/>
              </a:lnSpc>
              <a:spcBef>
                <a:spcPts val="0"/>
              </a:spcBef>
              <a:spcAft>
                <a:spcPts val="0"/>
              </a:spcAft>
              <a:buSzPts val="2100"/>
              <a:buNone/>
              <a:defRPr sz="2100"/>
            </a:lvl1pPr>
            <a:lvl2pPr lvl="1" algn="ctr">
              <a:lnSpc>
                <a:spcPct val="100000"/>
              </a:lnSpc>
              <a:spcBef>
                <a:spcPts val="0"/>
              </a:spcBef>
              <a:spcAft>
                <a:spcPts val="0"/>
              </a:spcAft>
              <a:buSzPts val="2900"/>
              <a:buNone/>
              <a:defRPr sz="2900"/>
            </a:lvl2pPr>
            <a:lvl3pPr lvl="2" algn="ctr">
              <a:lnSpc>
                <a:spcPct val="100000"/>
              </a:lnSpc>
              <a:spcBef>
                <a:spcPts val="0"/>
              </a:spcBef>
              <a:spcAft>
                <a:spcPts val="0"/>
              </a:spcAft>
              <a:buSzPts val="2900"/>
              <a:buNone/>
              <a:defRPr sz="2900"/>
            </a:lvl3pPr>
            <a:lvl4pPr lvl="3" algn="ctr">
              <a:lnSpc>
                <a:spcPct val="100000"/>
              </a:lnSpc>
              <a:spcBef>
                <a:spcPts val="0"/>
              </a:spcBef>
              <a:spcAft>
                <a:spcPts val="0"/>
              </a:spcAft>
              <a:buSzPts val="2900"/>
              <a:buNone/>
              <a:defRPr sz="2900"/>
            </a:lvl4pPr>
            <a:lvl5pPr lvl="4" algn="ctr">
              <a:lnSpc>
                <a:spcPct val="100000"/>
              </a:lnSpc>
              <a:spcBef>
                <a:spcPts val="0"/>
              </a:spcBef>
              <a:spcAft>
                <a:spcPts val="0"/>
              </a:spcAft>
              <a:buSzPts val="2900"/>
              <a:buNone/>
              <a:defRPr sz="2900"/>
            </a:lvl5pPr>
            <a:lvl6pPr lvl="5" algn="ctr">
              <a:lnSpc>
                <a:spcPct val="100000"/>
              </a:lnSpc>
              <a:spcBef>
                <a:spcPts val="0"/>
              </a:spcBef>
              <a:spcAft>
                <a:spcPts val="0"/>
              </a:spcAft>
              <a:buSzPts val="2900"/>
              <a:buNone/>
              <a:defRPr sz="2900"/>
            </a:lvl6pPr>
            <a:lvl7pPr lvl="6" algn="ctr">
              <a:lnSpc>
                <a:spcPct val="100000"/>
              </a:lnSpc>
              <a:spcBef>
                <a:spcPts val="0"/>
              </a:spcBef>
              <a:spcAft>
                <a:spcPts val="0"/>
              </a:spcAft>
              <a:buSzPts val="2900"/>
              <a:buNone/>
              <a:defRPr sz="2900"/>
            </a:lvl7pPr>
            <a:lvl8pPr lvl="7" algn="ctr">
              <a:lnSpc>
                <a:spcPct val="100000"/>
              </a:lnSpc>
              <a:spcBef>
                <a:spcPts val="0"/>
              </a:spcBef>
              <a:spcAft>
                <a:spcPts val="0"/>
              </a:spcAft>
              <a:buSzPts val="2900"/>
              <a:buNone/>
              <a:defRPr sz="2900"/>
            </a:lvl8pPr>
            <a:lvl9pPr lvl="8" algn="ctr">
              <a:lnSpc>
                <a:spcPct val="100000"/>
              </a:lnSpc>
              <a:spcBef>
                <a:spcPts val="0"/>
              </a:spcBef>
              <a:spcAft>
                <a:spcPts val="0"/>
              </a:spcAft>
              <a:buSzPts val="2900"/>
              <a:buNone/>
              <a:defRPr sz="29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47" name="Shape 147"/>
        <p:cNvGrpSpPr/>
        <p:nvPr/>
      </p:nvGrpSpPr>
      <p:grpSpPr>
        <a:xfrm>
          <a:off x="0" y="0"/>
          <a:ext cx="0" cy="0"/>
          <a:chOff x="0" y="0"/>
          <a:chExt cx="0" cy="0"/>
        </a:xfrm>
      </p:grpSpPr>
      <p:sp>
        <p:nvSpPr>
          <p:cNvPr id="148" name="Google Shape;148;p22"/>
          <p:cNvSpPr txBox="1"/>
          <p:nvPr>
            <p:ph idx="1" type="subTitle"/>
          </p:nvPr>
        </p:nvSpPr>
        <p:spPr>
          <a:xfrm flipH="1">
            <a:off x="5247750" y="2169550"/>
            <a:ext cx="2467500" cy="145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600"/>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p:txBody>
      </p:sp>
      <p:sp>
        <p:nvSpPr>
          <p:cNvPr id="149" name="Google Shape;149;p22"/>
          <p:cNvSpPr txBox="1"/>
          <p:nvPr>
            <p:ph type="title"/>
          </p:nvPr>
        </p:nvSpPr>
        <p:spPr>
          <a:xfrm>
            <a:off x="1278050" y="343200"/>
            <a:ext cx="6588000" cy="66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3000">
                <a:solidFill>
                  <a:schemeClr val="dk2"/>
                </a:solidFill>
              </a:defRPr>
            </a:lvl1pPr>
            <a:lvl2pPr lvl="1" algn="ctr">
              <a:lnSpc>
                <a:spcPct val="100000"/>
              </a:lnSpc>
              <a:spcBef>
                <a:spcPts val="0"/>
              </a:spcBef>
              <a:spcAft>
                <a:spcPts val="0"/>
              </a:spcAft>
              <a:buSzPts val="2800"/>
              <a:buNone/>
              <a:defRPr sz="3000"/>
            </a:lvl2pPr>
            <a:lvl3pPr lvl="2" algn="ctr">
              <a:lnSpc>
                <a:spcPct val="100000"/>
              </a:lnSpc>
              <a:spcBef>
                <a:spcPts val="0"/>
              </a:spcBef>
              <a:spcAft>
                <a:spcPts val="0"/>
              </a:spcAft>
              <a:buSzPts val="2800"/>
              <a:buNone/>
              <a:defRPr sz="3000"/>
            </a:lvl3pPr>
            <a:lvl4pPr lvl="3" algn="ctr">
              <a:lnSpc>
                <a:spcPct val="100000"/>
              </a:lnSpc>
              <a:spcBef>
                <a:spcPts val="0"/>
              </a:spcBef>
              <a:spcAft>
                <a:spcPts val="0"/>
              </a:spcAft>
              <a:buSzPts val="2800"/>
              <a:buNone/>
              <a:defRPr sz="3000"/>
            </a:lvl4pPr>
            <a:lvl5pPr lvl="4" algn="ctr">
              <a:lnSpc>
                <a:spcPct val="100000"/>
              </a:lnSpc>
              <a:spcBef>
                <a:spcPts val="0"/>
              </a:spcBef>
              <a:spcAft>
                <a:spcPts val="0"/>
              </a:spcAft>
              <a:buSzPts val="2800"/>
              <a:buNone/>
              <a:defRPr sz="3000"/>
            </a:lvl5pPr>
            <a:lvl6pPr lvl="5" algn="ctr">
              <a:lnSpc>
                <a:spcPct val="100000"/>
              </a:lnSpc>
              <a:spcBef>
                <a:spcPts val="0"/>
              </a:spcBef>
              <a:spcAft>
                <a:spcPts val="0"/>
              </a:spcAft>
              <a:buSzPts val="2800"/>
              <a:buNone/>
              <a:defRPr sz="3000"/>
            </a:lvl6pPr>
            <a:lvl7pPr lvl="6" algn="ctr">
              <a:lnSpc>
                <a:spcPct val="100000"/>
              </a:lnSpc>
              <a:spcBef>
                <a:spcPts val="0"/>
              </a:spcBef>
              <a:spcAft>
                <a:spcPts val="0"/>
              </a:spcAft>
              <a:buSzPts val="2800"/>
              <a:buNone/>
              <a:defRPr sz="3000"/>
            </a:lvl7pPr>
            <a:lvl8pPr lvl="7" algn="ctr">
              <a:lnSpc>
                <a:spcPct val="100000"/>
              </a:lnSpc>
              <a:spcBef>
                <a:spcPts val="0"/>
              </a:spcBef>
              <a:spcAft>
                <a:spcPts val="0"/>
              </a:spcAft>
              <a:buSzPts val="2800"/>
              <a:buNone/>
              <a:defRPr sz="3000"/>
            </a:lvl8pPr>
            <a:lvl9pPr lvl="8" algn="ctr">
              <a:lnSpc>
                <a:spcPct val="100000"/>
              </a:lnSpc>
              <a:spcBef>
                <a:spcPts val="0"/>
              </a:spcBef>
              <a:spcAft>
                <a:spcPts val="0"/>
              </a:spcAft>
              <a:buSzPts val="2800"/>
              <a:buNone/>
              <a:defRPr sz="3000"/>
            </a:lvl9pPr>
          </a:lstStyle>
          <a:p/>
        </p:txBody>
      </p:sp>
      <p:sp>
        <p:nvSpPr>
          <p:cNvPr id="150" name="Google Shape;150;p22"/>
          <p:cNvSpPr/>
          <p:nvPr/>
        </p:nvSpPr>
        <p:spPr>
          <a:xfrm>
            <a:off x="6419025" y="1575200"/>
            <a:ext cx="2725105" cy="240896"/>
          </a:xfrm>
          <a:custGeom>
            <a:rect b="b" l="l" r="r" t="t"/>
            <a:pathLst>
              <a:path extrusionOk="0" h="5847" w="106491">
                <a:moveTo>
                  <a:pt x="1" y="0"/>
                </a:moveTo>
                <a:lnTo>
                  <a:pt x="1" y="5846"/>
                </a:lnTo>
                <a:lnTo>
                  <a:pt x="106490" y="5846"/>
                </a:lnTo>
                <a:lnTo>
                  <a:pt x="10649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22"/>
          <p:cNvSpPr/>
          <p:nvPr/>
        </p:nvSpPr>
        <p:spPr>
          <a:xfrm>
            <a:off x="0" y="4700673"/>
            <a:ext cx="1675636" cy="442823"/>
          </a:xfrm>
          <a:custGeom>
            <a:rect b="b" l="l" r="r" t="t"/>
            <a:pathLst>
              <a:path extrusionOk="0" h="5847" w="106491">
                <a:moveTo>
                  <a:pt x="1" y="0"/>
                </a:moveTo>
                <a:lnTo>
                  <a:pt x="1" y="5846"/>
                </a:lnTo>
                <a:lnTo>
                  <a:pt x="106490" y="5846"/>
                </a:lnTo>
                <a:lnTo>
                  <a:pt x="106490"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ota al pie">
  <p:cSld name="CAPTION_ONLY_1">
    <p:spTree>
      <p:nvGrpSpPr>
        <p:cNvPr id="152" name="Shape 152"/>
        <p:cNvGrpSpPr/>
        <p:nvPr/>
      </p:nvGrpSpPr>
      <p:grpSpPr>
        <a:xfrm>
          <a:off x="0" y="0"/>
          <a:ext cx="0" cy="0"/>
          <a:chOff x="0" y="0"/>
          <a:chExt cx="0" cy="0"/>
        </a:xfrm>
      </p:grpSpPr>
      <p:sp>
        <p:nvSpPr>
          <p:cNvPr id="153" name="Google Shape;153;p23"/>
          <p:cNvSpPr/>
          <p:nvPr/>
        </p:nvSpPr>
        <p:spPr>
          <a:xfrm>
            <a:off x="7928639" y="1"/>
            <a:ext cx="1215355" cy="402011"/>
          </a:xfrm>
          <a:custGeom>
            <a:rect b="b" l="l" r="r" t="t"/>
            <a:pathLst>
              <a:path extrusionOk="0" h="5002" w="15122">
                <a:moveTo>
                  <a:pt x="0" y="1"/>
                </a:moveTo>
                <a:lnTo>
                  <a:pt x="0" y="5001"/>
                </a:lnTo>
                <a:lnTo>
                  <a:pt x="15121" y="5001"/>
                </a:lnTo>
                <a:lnTo>
                  <a:pt x="1512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23"/>
          <p:cNvSpPr/>
          <p:nvPr/>
        </p:nvSpPr>
        <p:spPr>
          <a:xfrm>
            <a:off x="3511525" y="783700"/>
            <a:ext cx="5632410" cy="2353867"/>
          </a:xfrm>
          <a:custGeom>
            <a:rect b="b" l="l" r="r" t="t"/>
            <a:pathLst>
              <a:path extrusionOk="0" h="27529" w="70081">
                <a:moveTo>
                  <a:pt x="0" y="1"/>
                </a:moveTo>
                <a:lnTo>
                  <a:pt x="0" y="27528"/>
                </a:lnTo>
                <a:lnTo>
                  <a:pt x="70080" y="27528"/>
                </a:lnTo>
                <a:lnTo>
                  <a:pt x="70080"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23"/>
          <p:cNvSpPr txBox="1"/>
          <p:nvPr>
            <p:ph type="title"/>
          </p:nvPr>
        </p:nvSpPr>
        <p:spPr>
          <a:xfrm>
            <a:off x="3762375" y="1012300"/>
            <a:ext cx="4915200" cy="1940100"/>
          </a:xfrm>
          <a:prstGeom prst="rect">
            <a:avLst/>
          </a:prstGeom>
          <a:noFill/>
          <a:ln>
            <a:noFill/>
          </a:ln>
        </p:spPr>
        <p:txBody>
          <a:bodyPr anchorCtr="0" anchor="ctr" bIns="0" lIns="91425" spcFirstLastPara="1" rIns="91425" wrap="square" tIns="0">
            <a:noAutofit/>
          </a:bodyPr>
          <a:lstStyle>
            <a:lvl1pPr lvl="0" algn="r">
              <a:lnSpc>
                <a:spcPct val="100000"/>
              </a:lnSpc>
              <a:spcBef>
                <a:spcPts val="0"/>
              </a:spcBef>
              <a:spcAft>
                <a:spcPts val="0"/>
              </a:spcAft>
              <a:buClr>
                <a:schemeClr val="dk1"/>
              </a:buClr>
              <a:buSzPts val="3500"/>
              <a:buNone/>
              <a:defRPr sz="3500">
                <a:solidFill>
                  <a:schemeClr val="dk1"/>
                </a:solidFill>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56" name="Google Shape;156;p23"/>
          <p:cNvSpPr/>
          <p:nvPr/>
        </p:nvSpPr>
        <p:spPr>
          <a:xfrm>
            <a:off x="5865073" y="3429550"/>
            <a:ext cx="1215342" cy="259665"/>
          </a:xfrm>
          <a:custGeom>
            <a:rect b="b" l="l" r="r" t="t"/>
            <a:pathLst>
              <a:path extrusionOk="0" h="8298" w="30813">
                <a:moveTo>
                  <a:pt x="0" y="1"/>
                </a:moveTo>
                <a:lnTo>
                  <a:pt x="0" y="8297"/>
                </a:lnTo>
                <a:lnTo>
                  <a:pt x="30813" y="8297"/>
                </a:lnTo>
                <a:lnTo>
                  <a:pt x="3081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23"/>
          <p:cNvSpPr/>
          <p:nvPr/>
        </p:nvSpPr>
        <p:spPr>
          <a:xfrm>
            <a:off x="8018936" y="3429550"/>
            <a:ext cx="1124989" cy="259686"/>
          </a:xfrm>
          <a:custGeom>
            <a:rect b="b" l="l" r="r" t="t"/>
            <a:pathLst>
              <a:path extrusionOk="0" h="8298" w="35945">
                <a:moveTo>
                  <a:pt x="1" y="1"/>
                </a:moveTo>
                <a:lnTo>
                  <a:pt x="1" y="8297"/>
                </a:lnTo>
                <a:lnTo>
                  <a:pt x="35945" y="8297"/>
                </a:lnTo>
                <a:lnTo>
                  <a:pt x="3594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23"/>
          <p:cNvSpPr/>
          <p:nvPr/>
        </p:nvSpPr>
        <p:spPr>
          <a:xfrm>
            <a:off x="7083824" y="3429550"/>
            <a:ext cx="259727" cy="259665"/>
          </a:xfrm>
          <a:custGeom>
            <a:rect b="b" l="l" r="r" t="t"/>
            <a:pathLst>
              <a:path extrusionOk="0" h="8298" w="8298">
                <a:moveTo>
                  <a:pt x="0" y="1"/>
                </a:moveTo>
                <a:lnTo>
                  <a:pt x="0" y="8297"/>
                </a:lnTo>
                <a:lnTo>
                  <a:pt x="8297" y="8297"/>
                </a:lnTo>
                <a:lnTo>
                  <a:pt x="8297"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23"/>
          <p:cNvSpPr/>
          <p:nvPr/>
        </p:nvSpPr>
        <p:spPr>
          <a:xfrm>
            <a:off x="7496607" y="3429550"/>
            <a:ext cx="259707" cy="259686"/>
          </a:xfrm>
          <a:custGeom>
            <a:rect b="b" l="l" r="r" t="t"/>
            <a:pathLst>
              <a:path extrusionOk="0" h="8298" w="8298">
                <a:moveTo>
                  <a:pt x="1" y="1"/>
                </a:moveTo>
                <a:lnTo>
                  <a:pt x="1"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60" name="Shape 160"/>
        <p:cNvGrpSpPr/>
        <p:nvPr/>
      </p:nvGrpSpPr>
      <p:grpSpPr>
        <a:xfrm>
          <a:off x="0" y="0"/>
          <a:ext cx="0" cy="0"/>
          <a:chOff x="0" y="0"/>
          <a:chExt cx="0" cy="0"/>
        </a:xfrm>
      </p:grpSpPr>
      <p:sp>
        <p:nvSpPr>
          <p:cNvPr id="161" name="Google Shape;161;p24"/>
          <p:cNvSpPr txBox="1"/>
          <p:nvPr>
            <p:ph idx="1" type="body"/>
          </p:nvPr>
        </p:nvSpPr>
        <p:spPr>
          <a:xfrm>
            <a:off x="311700" y="3306869"/>
            <a:ext cx="8520600" cy="651000"/>
          </a:xfrm>
          <a:prstGeom prst="rect">
            <a:avLst/>
          </a:prstGeom>
          <a:noFill/>
          <a:ln>
            <a:noFill/>
          </a:ln>
        </p:spPr>
        <p:txBody>
          <a:bodyPr anchorCtr="0" anchor="t" bIns="91425" lIns="91425" spcFirstLastPara="1" rIns="91425" wrap="square" tIns="91425">
            <a:noAutofit/>
          </a:bodyPr>
          <a:lstStyle>
            <a:lvl1pPr indent="-330200" lvl="0" marL="457200" algn="ctr">
              <a:lnSpc>
                <a:spcPct val="115000"/>
              </a:lnSpc>
              <a:spcBef>
                <a:spcPts val="0"/>
              </a:spcBef>
              <a:spcAft>
                <a:spcPts val="0"/>
              </a:spcAft>
              <a:buSzPts val="1600"/>
              <a:buChar char="●"/>
              <a:defRPr sz="1600"/>
            </a:lvl1pPr>
            <a:lvl2pPr indent="-330200" lvl="1" marL="914400" algn="ctr">
              <a:lnSpc>
                <a:spcPct val="115000"/>
              </a:lnSpc>
              <a:spcBef>
                <a:spcPts val="1600"/>
              </a:spcBef>
              <a:spcAft>
                <a:spcPts val="0"/>
              </a:spcAft>
              <a:buSzPts val="1600"/>
              <a:buChar char="○"/>
              <a:defRPr sz="1600"/>
            </a:lvl2pPr>
            <a:lvl3pPr indent="-330200" lvl="2" marL="1371600" algn="ctr">
              <a:lnSpc>
                <a:spcPct val="115000"/>
              </a:lnSpc>
              <a:spcBef>
                <a:spcPts val="1600"/>
              </a:spcBef>
              <a:spcAft>
                <a:spcPts val="0"/>
              </a:spcAft>
              <a:buSzPts val="1600"/>
              <a:buChar char="■"/>
              <a:defRPr sz="1600"/>
            </a:lvl3pPr>
            <a:lvl4pPr indent="-330200" lvl="3" marL="1828800" algn="ctr">
              <a:lnSpc>
                <a:spcPct val="115000"/>
              </a:lnSpc>
              <a:spcBef>
                <a:spcPts val="1600"/>
              </a:spcBef>
              <a:spcAft>
                <a:spcPts val="0"/>
              </a:spcAft>
              <a:buSzPts val="1600"/>
              <a:buChar char="●"/>
              <a:defRPr sz="1600"/>
            </a:lvl4pPr>
            <a:lvl5pPr indent="-330200" lvl="4" marL="2286000" algn="ctr">
              <a:lnSpc>
                <a:spcPct val="115000"/>
              </a:lnSpc>
              <a:spcBef>
                <a:spcPts val="1600"/>
              </a:spcBef>
              <a:spcAft>
                <a:spcPts val="0"/>
              </a:spcAft>
              <a:buSzPts val="1600"/>
              <a:buChar char="○"/>
              <a:defRPr sz="1600"/>
            </a:lvl5pPr>
            <a:lvl6pPr indent="-330200" lvl="5" marL="2743200" algn="ctr">
              <a:lnSpc>
                <a:spcPct val="115000"/>
              </a:lnSpc>
              <a:spcBef>
                <a:spcPts val="1600"/>
              </a:spcBef>
              <a:spcAft>
                <a:spcPts val="0"/>
              </a:spcAft>
              <a:buSzPts val="1600"/>
              <a:buChar char="■"/>
              <a:defRPr sz="1600"/>
            </a:lvl6pPr>
            <a:lvl7pPr indent="-330200" lvl="6" marL="3200400" algn="ctr">
              <a:lnSpc>
                <a:spcPct val="115000"/>
              </a:lnSpc>
              <a:spcBef>
                <a:spcPts val="1600"/>
              </a:spcBef>
              <a:spcAft>
                <a:spcPts val="0"/>
              </a:spcAft>
              <a:buSzPts val="1600"/>
              <a:buChar char="●"/>
              <a:defRPr sz="1600"/>
            </a:lvl7pPr>
            <a:lvl8pPr indent="-330200" lvl="7" marL="3657600" algn="ctr">
              <a:lnSpc>
                <a:spcPct val="115000"/>
              </a:lnSpc>
              <a:spcBef>
                <a:spcPts val="1600"/>
              </a:spcBef>
              <a:spcAft>
                <a:spcPts val="0"/>
              </a:spcAft>
              <a:buSzPts val="1600"/>
              <a:buChar char="○"/>
              <a:defRPr sz="1600"/>
            </a:lvl8pPr>
            <a:lvl9pPr indent="-330200" lvl="8" marL="4114800" algn="ctr">
              <a:lnSpc>
                <a:spcPct val="115000"/>
              </a:lnSpc>
              <a:spcBef>
                <a:spcPts val="1600"/>
              </a:spcBef>
              <a:spcAft>
                <a:spcPts val="1600"/>
              </a:spcAft>
              <a:buSzPts val="1600"/>
              <a:buChar char="■"/>
              <a:defRPr sz="1600"/>
            </a:lvl9pPr>
          </a:lstStyle>
          <a:p/>
        </p:txBody>
      </p:sp>
      <p:sp>
        <p:nvSpPr>
          <p:cNvPr id="162" name="Google Shape;162;p24"/>
          <p:cNvSpPr/>
          <p:nvPr/>
        </p:nvSpPr>
        <p:spPr>
          <a:xfrm rot="10800000">
            <a:off x="2751806" y="4243474"/>
            <a:ext cx="6391269" cy="904876"/>
          </a:xfrm>
          <a:custGeom>
            <a:rect b="b" l="l" r="r" t="t"/>
            <a:pathLst>
              <a:path extrusionOk="0" h="2763" w="16884">
                <a:moveTo>
                  <a:pt x="1" y="0"/>
                </a:moveTo>
                <a:lnTo>
                  <a:pt x="1" y="2762"/>
                </a:lnTo>
                <a:lnTo>
                  <a:pt x="16884" y="2762"/>
                </a:lnTo>
                <a:lnTo>
                  <a:pt x="16884" y="0"/>
                </a:lnTo>
                <a:close/>
              </a:path>
            </a:pathLst>
          </a:custGeom>
          <a:solidFill>
            <a:srgbClr val="FFFFFF">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24"/>
          <p:cNvSpPr/>
          <p:nvPr/>
        </p:nvSpPr>
        <p:spPr>
          <a:xfrm rot="10800000">
            <a:off x="1361250" y="1501127"/>
            <a:ext cx="7781825" cy="1525098"/>
          </a:xfrm>
          <a:custGeom>
            <a:rect b="b" l="l" r="r" t="t"/>
            <a:pathLst>
              <a:path extrusionOk="0" h="2775" w="2882">
                <a:moveTo>
                  <a:pt x="1" y="0"/>
                </a:moveTo>
                <a:lnTo>
                  <a:pt x="1" y="2774"/>
                </a:lnTo>
                <a:lnTo>
                  <a:pt x="2882" y="2774"/>
                </a:lnTo>
                <a:lnTo>
                  <a:pt x="288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24"/>
          <p:cNvSpPr/>
          <p:nvPr/>
        </p:nvSpPr>
        <p:spPr>
          <a:xfrm rot="10800000">
            <a:off x="2" y="1"/>
            <a:ext cx="5791098" cy="505550"/>
          </a:xfrm>
          <a:custGeom>
            <a:rect b="b" l="l" r="r" t="t"/>
            <a:pathLst>
              <a:path extrusionOk="0" h="2775" w="2882">
                <a:moveTo>
                  <a:pt x="1" y="0"/>
                </a:moveTo>
                <a:lnTo>
                  <a:pt x="1" y="2774"/>
                </a:lnTo>
                <a:lnTo>
                  <a:pt x="2882" y="2774"/>
                </a:lnTo>
                <a:lnTo>
                  <a:pt x="2882" y="0"/>
                </a:ln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24"/>
          <p:cNvSpPr/>
          <p:nvPr/>
        </p:nvSpPr>
        <p:spPr>
          <a:xfrm rot="10800000">
            <a:off x="21" y="1501871"/>
            <a:ext cx="1104138" cy="355443"/>
          </a:xfrm>
          <a:custGeom>
            <a:rect b="b" l="l" r="r" t="t"/>
            <a:pathLst>
              <a:path extrusionOk="0" h="2764" w="8586">
                <a:moveTo>
                  <a:pt x="1" y="1"/>
                </a:moveTo>
                <a:lnTo>
                  <a:pt x="1" y="2763"/>
                </a:lnTo>
                <a:lnTo>
                  <a:pt x="8585" y="2763"/>
                </a:lnTo>
                <a:lnTo>
                  <a:pt x="858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24"/>
          <p:cNvSpPr/>
          <p:nvPr/>
        </p:nvSpPr>
        <p:spPr>
          <a:xfrm rot="10800000">
            <a:off x="532482" y="912524"/>
            <a:ext cx="1055445" cy="355301"/>
          </a:xfrm>
          <a:custGeom>
            <a:rect b="b" l="l" r="r" t="t"/>
            <a:pathLst>
              <a:path extrusionOk="0" h="2763" w="12348">
                <a:moveTo>
                  <a:pt x="0" y="1"/>
                </a:moveTo>
                <a:lnTo>
                  <a:pt x="0" y="2763"/>
                </a:lnTo>
                <a:lnTo>
                  <a:pt x="12347" y="2763"/>
                </a:lnTo>
                <a:lnTo>
                  <a:pt x="12347"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24"/>
          <p:cNvSpPr/>
          <p:nvPr/>
        </p:nvSpPr>
        <p:spPr>
          <a:xfrm rot="10800000">
            <a:off x="7173125" y="912516"/>
            <a:ext cx="1970757" cy="355315"/>
          </a:xfrm>
          <a:custGeom>
            <a:rect b="b" l="l" r="r" t="t"/>
            <a:pathLst>
              <a:path extrusionOk="0" h="2763" w="15325">
                <a:moveTo>
                  <a:pt x="1" y="1"/>
                </a:moveTo>
                <a:lnTo>
                  <a:pt x="1" y="2763"/>
                </a:lnTo>
                <a:lnTo>
                  <a:pt x="15324" y="2763"/>
                </a:lnTo>
                <a:lnTo>
                  <a:pt x="1532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24"/>
          <p:cNvSpPr/>
          <p:nvPr/>
        </p:nvSpPr>
        <p:spPr>
          <a:xfrm rot="10800000">
            <a:off x="1814348" y="912516"/>
            <a:ext cx="1600139" cy="355315"/>
          </a:xfrm>
          <a:custGeom>
            <a:rect b="b" l="l" r="r" t="t"/>
            <a:pathLst>
              <a:path extrusionOk="0" h="2763" w="12443">
                <a:moveTo>
                  <a:pt x="0" y="1"/>
                </a:moveTo>
                <a:lnTo>
                  <a:pt x="0" y="2763"/>
                </a:lnTo>
                <a:lnTo>
                  <a:pt x="12442" y="2763"/>
                </a:lnTo>
                <a:lnTo>
                  <a:pt x="1244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24"/>
          <p:cNvSpPr/>
          <p:nvPr/>
        </p:nvSpPr>
        <p:spPr>
          <a:xfrm rot="10800000">
            <a:off x="4523560" y="323049"/>
            <a:ext cx="2095515" cy="356851"/>
          </a:xfrm>
          <a:custGeom>
            <a:rect b="b" l="l" r="r" t="t"/>
            <a:pathLst>
              <a:path extrusionOk="0" h="2775" w="16884">
                <a:moveTo>
                  <a:pt x="0" y="1"/>
                </a:moveTo>
                <a:lnTo>
                  <a:pt x="0" y="2775"/>
                </a:lnTo>
                <a:lnTo>
                  <a:pt x="16883" y="2775"/>
                </a:lnTo>
                <a:lnTo>
                  <a:pt x="1688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24"/>
          <p:cNvSpPr/>
          <p:nvPr/>
        </p:nvSpPr>
        <p:spPr>
          <a:xfrm rot="10800000">
            <a:off x="7381057" y="3345678"/>
            <a:ext cx="1762943" cy="355322"/>
          </a:xfrm>
          <a:custGeom>
            <a:rect b="b" l="l" r="r" t="t"/>
            <a:pathLst>
              <a:path extrusionOk="0" h="2763" w="16884">
                <a:moveTo>
                  <a:pt x="1" y="0"/>
                </a:moveTo>
                <a:lnTo>
                  <a:pt x="1" y="2762"/>
                </a:lnTo>
                <a:lnTo>
                  <a:pt x="16884" y="2762"/>
                </a:lnTo>
                <a:lnTo>
                  <a:pt x="1688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24"/>
          <p:cNvSpPr/>
          <p:nvPr/>
        </p:nvSpPr>
        <p:spPr>
          <a:xfrm rot="10800000">
            <a:off x="-4" y="2084924"/>
            <a:ext cx="1785554" cy="356851"/>
          </a:xfrm>
          <a:custGeom>
            <a:rect b="b" l="l" r="r" t="t"/>
            <a:pathLst>
              <a:path extrusionOk="0" h="2775" w="15325">
                <a:moveTo>
                  <a:pt x="1" y="0"/>
                </a:moveTo>
                <a:lnTo>
                  <a:pt x="1" y="2774"/>
                </a:lnTo>
                <a:lnTo>
                  <a:pt x="15324" y="2774"/>
                </a:lnTo>
                <a:lnTo>
                  <a:pt x="1532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24"/>
          <p:cNvSpPr/>
          <p:nvPr/>
        </p:nvSpPr>
        <p:spPr>
          <a:xfrm rot="10800000">
            <a:off x="656319" y="4788199"/>
            <a:ext cx="2628881" cy="355301"/>
          </a:xfrm>
          <a:custGeom>
            <a:rect b="b" l="l" r="r" t="t"/>
            <a:pathLst>
              <a:path extrusionOk="0" h="2763" w="16884">
                <a:moveTo>
                  <a:pt x="1" y="0"/>
                </a:moveTo>
                <a:lnTo>
                  <a:pt x="1" y="2762"/>
                </a:lnTo>
                <a:lnTo>
                  <a:pt x="16884" y="2762"/>
                </a:lnTo>
                <a:lnTo>
                  <a:pt x="1688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24"/>
          <p:cNvSpPr txBox="1"/>
          <p:nvPr>
            <p:ph hasCustomPrompt="1" type="title"/>
          </p:nvPr>
        </p:nvSpPr>
        <p:spPr>
          <a:xfrm>
            <a:off x="311700" y="1847850"/>
            <a:ext cx="8520600" cy="1382700"/>
          </a:xfrm>
          <a:prstGeom prst="rect">
            <a:avLst/>
          </a:prstGeom>
          <a:noFill/>
          <a:ln>
            <a:noFill/>
          </a:ln>
        </p:spPr>
        <p:txBody>
          <a:bodyPr anchorCtr="0" anchor="b" bIns="0" lIns="91425" spcFirstLastPara="1" rIns="91425" wrap="square" tIns="0">
            <a:noAutofit/>
          </a:bodyPr>
          <a:lstStyle>
            <a:lvl1pPr lvl="0" algn="ctr">
              <a:lnSpc>
                <a:spcPct val="100000"/>
              </a:lnSpc>
              <a:spcBef>
                <a:spcPts val="0"/>
              </a:spcBef>
              <a:spcAft>
                <a:spcPts val="0"/>
              </a:spcAft>
              <a:buSzPts val="12500"/>
              <a:buNone/>
              <a:defRPr sz="12500"/>
            </a:lvl1pPr>
            <a:lvl2pPr lvl="1"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2pPr>
            <a:lvl3pPr lvl="2"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3pPr>
            <a:lvl4pPr lvl="3"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4pPr>
            <a:lvl5pPr lvl="4"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5pPr>
            <a:lvl6pPr lvl="5"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6pPr>
            <a:lvl7pPr lvl="6"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7pPr>
            <a:lvl8pPr lvl="7"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8pPr>
            <a:lvl9pPr lvl="8"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4" name="Shape 174"/>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p:cSld name="CUSTOM_1">
    <p:spTree>
      <p:nvGrpSpPr>
        <p:cNvPr id="175" name="Shape 175"/>
        <p:cNvGrpSpPr/>
        <p:nvPr/>
      </p:nvGrpSpPr>
      <p:grpSpPr>
        <a:xfrm>
          <a:off x="0" y="0"/>
          <a:ext cx="0" cy="0"/>
          <a:chOff x="0" y="0"/>
          <a:chExt cx="0" cy="0"/>
        </a:xfrm>
      </p:grpSpPr>
      <p:grpSp>
        <p:nvGrpSpPr>
          <p:cNvPr id="176" name="Google Shape;176;p26"/>
          <p:cNvGrpSpPr/>
          <p:nvPr/>
        </p:nvGrpSpPr>
        <p:grpSpPr>
          <a:xfrm>
            <a:off x="-25" y="2816286"/>
            <a:ext cx="9144046" cy="948350"/>
            <a:chOff x="-25" y="2816286"/>
            <a:chExt cx="9144046" cy="948350"/>
          </a:xfrm>
        </p:grpSpPr>
        <p:sp>
          <p:nvSpPr>
            <p:cNvPr id="177" name="Google Shape;177;p26"/>
            <p:cNvSpPr/>
            <p:nvPr/>
          </p:nvSpPr>
          <p:spPr>
            <a:xfrm>
              <a:off x="5439453" y="3632754"/>
              <a:ext cx="142155" cy="131882"/>
            </a:xfrm>
            <a:custGeom>
              <a:rect b="b" l="l" r="r" t="t"/>
              <a:pathLst>
                <a:path extrusionOk="0" h="4121" w="4442">
                  <a:moveTo>
                    <a:pt x="1" y="1"/>
                  </a:moveTo>
                  <a:lnTo>
                    <a:pt x="1" y="4120"/>
                  </a:lnTo>
                  <a:lnTo>
                    <a:pt x="4442" y="4120"/>
                  </a:lnTo>
                  <a:lnTo>
                    <a:pt x="4442"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26"/>
            <p:cNvSpPr/>
            <p:nvPr/>
          </p:nvSpPr>
          <p:spPr>
            <a:xfrm>
              <a:off x="5723675" y="3632754"/>
              <a:ext cx="2948838" cy="131882"/>
            </a:xfrm>
            <a:custGeom>
              <a:rect b="b" l="l" r="r" t="t"/>
              <a:pathLst>
                <a:path extrusionOk="0" h="4121" w="92144">
                  <a:moveTo>
                    <a:pt x="1" y="1"/>
                  </a:moveTo>
                  <a:lnTo>
                    <a:pt x="1" y="4120"/>
                  </a:lnTo>
                  <a:lnTo>
                    <a:pt x="92143" y="4120"/>
                  </a:lnTo>
                  <a:lnTo>
                    <a:pt x="92143"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26"/>
            <p:cNvSpPr/>
            <p:nvPr/>
          </p:nvSpPr>
          <p:spPr>
            <a:xfrm>
              <a:off x="4574596" y="3360726"/>
              <a:ext cx="1353834" cy="131882"/>
            </a:xfrm>
            <a:custGeom>
              <a:rect b="b" l="l" r="r" t="t"/>
              <a:pathLst>
                <a:path extrusionOk="0" h="4121" w="42304">
                  <a:moveTo>
                    <a:pt x="0" y="1"/>
                  </a:moveTo>
                  <a:lnTo>
                    <a:pt x="0" y="4120"/>
                  </a:lnTo>
                  <a:lnTo>
                    <a:pt x="42303" y="4120"/>
                  </a:lnTo>
                  <a:lnTo>
                    <a:pt x="42303"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26"/>
            <p:cNvSpPr/>
            <p:nvPr/>
          </p:nvSpPr>
          <p:spPr>
            <a:xfrm>
              <a:off x="5129312" y="2816286"/>
              <a:ext cx="1148858" cy="131498"/>
            </a:xfrm>
            <a:custGeom>
              <a:rect b="b" l="l" r="r" t="t"/>
              <a:pathLst>
                <a:path extrusionOk="0" h="4109" w="35899">
                  <a:moveTo>
                    <a:pt x="1" y="1"/>
                  </a:moveTo>
                  <a:lnTo>
                    <a:pt x="1" y="4108"/>
                  </a:lnTo>
                  <a:lnTo>
                    <a:pt x="35898" y="4108"/>
                  </a:lnTo>
                  <a:lnTo>
                    <a:pt x="35898"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26"/>
            <p:cNvSpPr/>
            <p:nvPr/>
          </p:nvSpPr>
          <p:spPr>
            <a:xfrm>
              <a:off x="3376749" y="3632754"/>
              <a:ext cx="142155" cy="131882"/>
            </a:xfrm>
            <a:custGeom>
              <a:rect b="b" l="l" r="r" t="t"/>
              <a:pathLst>
                <a:path extrusionOk="0" h="4121" w="4442">
                  <a:moveTo>
                    <a:pt x="0" y="1"/>
                  </a:moveTo>
                  <a:lnTo>
                    <a:pt x="0" y="4120"/>
                  </a:lnTo>
                  <a:lnTo>
                    <a:pt x="4441" y="4120"/>
                  </a:lnTo>
                  <a:lnTo>
                    <a:pt x="4441"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26"/>
            <p:cNvSpPr/>
            <p:nvPr/>
          </p:nvSpPr>
          <p:spPr>
            <a:xfrm>
              <a:off x="3077647" y="2816286"/>
              <a:ext cx="370397" cy="131498"/>
            </a:xfrm>
            <a:custGeom>
              <a:rect b="b" l="l" r="r" t="t"/>
              <a:pathLst>
                <a:path extrusionOk="0" h="4109" w="11574">
                  <a:moveTo>
                    <a:pt x="1" y="1"/>
                  </a:moveTo>
                  <a:lnTo>
                    <a:pt x="1" y="4108"/>
                  </a:lnTo>
                  <a:lnTo>
                    <a:pt x="11574" y="4108"/>
                  </a:lnTo>
                  <a:lnTo>
                    <a:pt x="11574"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26"/>
            <p:cNvSpPr/>
            <p:nvPr/>
          </p:nvSpPr>
          <p:spPr>
            <a:xfrm>
              <a:off x="3542860" y="2816286"/>
              <a:ext cx="139467" cy="131498"/>
            </a:xfrm>
            <a:custGeom>
              <a:rect b="b" l="l" r="r" t="t"/>
              <a:pathLst>
                <a:path extrusionOk="0" h="4109" w="4358">
                  <a:moveTo>
                    <a:pt x="0" y="1"/>
                  </a:moveTo>
                  <a:lnTo>
                    <a:pt x="0" y="4108"/>
                  </a:lnTo>
                  <a:lnTo>
                    <a:pt x="4358" y="4108"/>
                  </a:lnTo>
                  <a:lnTo>
                    <a:pt x="4358"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26"/>
            <p:cNvSpPr/>
            <p:nvPr/>
          </p:nvSpPr>
          <p:spPr>
            <a:xfrm>
              <a:off x="3723818" y="3088314"/>
              <a:ext cx="366205" cy="131882"/>
            </a:xfrm>
            <a:custGeom>
              <a:rect b="b" l="l" r="r" t="t"/>
              <a:pathLst>
                <a:path extrusionOk="0" h="4121" w="11443">
                  <a:moveTo>
                    <a:pt x="1" y="1"/>
                  </a:moveTo>
                  <a:lnTo>
                    <a:pt x="1" y="4120"/>
                  </a:lnTo>
                  <a:lnTo>
                    <a:pt x="11443" y="4120"/>
                  </a:lnTo>
                  <a:lnTo>
                    <a:pt x="11443"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26"/>
            <p:cNvSpPr/>
            <p:nvPr/>
          </p:nvSpPr>
          <p:spPr>
            <a:xfrm>
              <a:off x="2734770" y="3088314"/>
              <a:ext cx="891622" cy="131882"/>
            </a:xfrm>
            <a:custGeom>
              <a:rect b="b" l="l" r="r" t="t"/>
              <a:pathLst>
                <a:path extrusionOk="0" h="4121" w="27861">
                  <a:moveTo>
                    <a:pt x="0" y="1"/>
                  </a:moveTo>
                  <a:lnTo>
                    <a:pt x="0" y="4120"/>
                  </a:lnTo>
                  <a:lnTo>
                    <a:pt x="27861" y="4120"/>
                  </a:lnTo>
                  <a:lnTo>
                    <a:pt x="27861"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26"/>
            <p:cNvSpPr/>
            <p:nvPr/>
          </p:nvSpPr>
          <p:spPr>
            <a:xfrm>
              <a:off x="864832" y="3632754"/>
              <a:ext cx="142155" cy="131882"/>
            </a:xfrm>
            <a:custGeom>
              <a:rect b="b" l="l" r="r" t="t"/>
              <a:pathLst>
                <a:path extrusionOk="0" h="4121" w="4442">
                  <a:moveTo>
                    <a:pt x="0" y="1"/>
                  </a:moveTo>
                  <a:lnTo>
                    <a:pt x="0" y="4120"/>
                  </a:lnTo>
                  <a:lnTo>
                    <a:pt x="4441" y="4120"/>
                  </a:lnTo>
                  <a:lnTo>
                    <a:pt x="4441"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26"/>
            <p:cNvSpPr/>
            <p:nvPr/>
          </p:nvSpPr>
          <p:spPr>
            <a:xfrm>
              <a:off x="1149054" y="3632754"/>
              <a:ext cx="2031679" cy="131882"/>
            </a:xfrm>
            <a:custGeom>
              <a:rect b="b" l="l" r="r" t="t"/>
              <a:pathLst>
                <a:path extrusionOk="0" h="4121" w="63485">
                  <a:moveTo>
                    <a:pt x="0" y="1"/>
                  </a:moveTo>
                  <a:lnTo>
                    <a:pt x="0" y="4120"/>
                  </a:lnTo>
                  <a:lnTo>
                    <a:pt x="63484" y="4120"/>
                  </a:lnTo>
                  <a:lnTo>
                    <a:pt x="63484"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26"/>
            <p:cNvSpPr/>
            <p:nvPr/>
          </p:nvSpPr>
          <p:spPr>
            <a:xfrm>
              <a:off x="-25" y="3360726"/>
              <a:ext cx="1353802" cy="131882"/>
            </a:xfrm>
            <a:custGeom>
              <a:rect b="b" l="l" r="r" t="t"/>
              <a:pathLst>
                <a:path extrusionOk="0" h="4121" w="42303">
                  <a:moveTo>
                    <a:pt x="0" y="1"/>
                  </a:moveTo>
                  <a:lnTo>
                    <a:pt x="0" y="4120"/>
                  </a:lnTo>
                  <a:lnTo>
                    <a:pt x="42303" y="4120"/>
                  </a:lnTo>
                  <a:lnTo>
                    <a:pt x="42303"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26"/>
            <p:cNvSpPr/>
            <p:nvPr/>
          </p:nvSpPr>
          <p:spPr>
            <a:xfrm>
              <a:off x="824064" y="2816286"/>
              <a:ext cx="1337833" cy="131498"/>
            </a:xfrm>
            <a:custGeom>
              <a:rect b="b" l="l" r="r" t="t"/>
              <a:pathLst>
                <a:path extrusionOk="0" h="4109" w="41804">
                  <a:moveTo>
                    <a:pt x="0" y="1"/>
                  </a:moveTo>
                  <a:lnTo>
                    <a:pt x="0" y="4108"/>
                  </a:lnTo>
                  <a:lnTo>
                    <a:pt x="41803" y="4108"/>
                  </a:lnTo>
                  <a:lnTo>
                    <a:pt x="41803"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26"/>
            <p:cNvSpPr/>
            <p:nvPr/>
          </p:nvSpPr>
          <p:spPr>
            <a:xfrm>
              <a:off x="582114" y="2816286"/>
              <a:ext cx="139499" cy="131498"/>
            </a:xfrm>
            <a:custGeom>
              <a:rect b="b" l="l" r="r" t="t"/>
              <a:pathLst>
                <a:path extrusionOk="0" h="4109" w="4359">
                  <a:moveTo>
                    <a:pt x="1" y="1"/>
                  </a:moveTo>
                  <a:lnTo>
                    <a:pt x="1" y="4108"/>
                  </a:lnTo>
                  <a:lnTo>
                    <a:pt x="4358" y="4108"/>
                  </a:lnTo>
                  <a:lnTo>
                    <a:pt x="4358"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26"/>
            <p:cNvSpPr/>
            <p:nvPr/>
          </p:nvSpPr>
          <p:spPr>
            <a:xfrm>
              <a:off x="8756420" y="3632754"/>
              <a:ext cx="142155" cy="131882"/>
            </a:xfrm>
            <a:custGeom>
              <a:rect b="b" l="l" r="r" t="t"/>
              <a:pathLst>
                <a:path extrusionOk="0" h="4121" w="4442">
                  <a:moveTo>
                    <a:pt x="0" y="1"/>
                  </a:moveTo>
                  <a:lnTo>
                    <a:pt x="0" y="4120"/>
                  </a:lnTo>
                  <a:lnTo>
                    <a:pt x="4441" y="4120"/>
                  </a:lnTo>
                  <a:lnTo>
                    <a:pt x="4441"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26"/>
            <p:cNvSpPr/>
            <p:nvPr/>
          </p:nvSpPr>
          <p:spPr>
            <a:xfrm>
              <a:off x="7790219" y="3360726"/>
              <a:ext cx="1353802" cy="131882"/>
            </a:xfrm>
            <a:custGeom>
              <a:rect b="b" l="l" r="r" t="t"/>
              <a:pathLst>
                <a:path extrusionOk="0" h="4121" w="42303">
                  <a:moveTo>
                    <a:pt x="0" y="1"/>
                  </a:moveTo>
                  <a:lnTo>
                    <a:pt x="0" y="4120"/>
                  </a:lnTo>
                  <a:lnTo>
                    <a:pt x="42303" y="4120"/>
                  </a:lnTo>
                  <a:lnTo>
                    <a:pt x="42303"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26"/>
            <p:cNvSpPr/>
            <p:nvPr/>
          </p:nvSpPr>
          <p:spPr>
            <a:xfrm>
              <a:off x="6982098" y="2816286"/>
              <a:ext cx="1154938" cy="131498"/>
            </a:xfrm>
            <a:custGeom>
              <a:rect b="b" l="l" r="r" t="t"/>
              <a:pathLst>
                <a:path extrusionOk="0" h="4109" w="36089">
                  <a:moveTo>
                    <a:pt x="1" y="1"/>
                  </a:moveTo>
                  <a:lnTo>
                    <a:pt x="1" y="4108"/>
                  </a:lnTo>
                  <a:lnTo>
                    <a:pt x="36089" y="4108"/>
                  </a:lnTo>
                  <a:lnTo>
                    <a:pt x="36089"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26"/>
            <p:cNvSpPr/>
            <p:nvPr/>
          </p:nvSpPr>
          <p:spPr>
            <a:xfrm>
              <a:off x="8279016" y="2816286"/>
              <a:ext cx="139883" cy="131498"/>
            </a:xfrm>
            <a:custGeom>
              <a:rect b="b" l="l" r="r" t="t"/>
              <a:pathLst>
                <a:path extrusionOk="0" h="4109" w="4371">
                  <a:moveTo>
                    <a:pt x="1" y="1"/>
                  </a:moveTo>
                  <a:lnTo>
                    <a:pt x="1" y="4108"/>
                  </a:lnTo>
                  <a:lnTo>
                    <a:pt x="4370" y="4108"/>
                  </a:lnTo>
                  <a:lnTo>
                    <a:pt x="4370"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5" name="Google Shape;195;p26"/>
          <p:cNvSpPr txBox="1"/>
          <p:nvPr>
            <p:ph type="ctrTitle"/>
          </p:nvPr>
        </p:nvSpPr>
        <p:spPr>
          <a:xfrm flipH="1">
            <a:off x="6355375" y="-142871"/>
            <a:ext cx="1435800" cy="430500"/>
          </a:xfrm>
          <a:prstGeom prst="rect">
            <a:avLst/>
          </a:prstGeom>
          <a:noFill/>
          <a:ln>
            <a:noFill/>
          </a:ln>
        </p:spPr>
        <p:txBody>
          <a:bodyPr anchorCtr="0" anchor="b" bIns="0" lIns="91425" spcFirstLastPara="1" rIns="91425" wrap="square" tIns="91425">
            <a:noAutofit/>
          </a:bodyPr>
          <a:lstStyle>
            <a:lvl1pPr lvl="0" algn="ctr">
              <a:lnSpc>
                <a:spcPct val="100000"/>
              </a:lnSpc>
              <a:spcBef>
                <a:spcPts val="0"/>
              </a:spcBef>
              <a:spcAft>
                <a:spcPts val="0"/>
              </a:spcAft>
              <a:buClr>
                <a:schemeClr val="lt1"/>
              </a:buClr>
              <a:buSzPts val="2400"/>
              <a:buNone/>
              <a:defRPr sz="2200"/>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p:txBody>
      </p:sp>
      <p:sp>
        <p:nvSpPr>
          <p:cNvPr id="196" name="Google Shape;196;p26"/>
          <p:cNvSpPr txBox="1"/>
          <p:nvPr>
            <p:ph idx="1" type="subTitle"/>
          </p:nvPr>
        </p:nvSpPr>
        <p:spPr>
          <a:xfrm flipH="1">
            <a:off x="6040625" y="1928650"/>
            <a:ext cx="2066400" cy="430500"/>
          </a:xfrm>
          <a:prstGeom prst="rect">
            <a:avLst/>
          </a:prstGeom>
          <a:noFill/>
          <a:ln>
            <a:noFill/>
          </a:ln>
        </p:spPr>
        <p:txBody>
          <a:bodyPr anchorCtr="0" anchor="t" bIns="91425" lIns="91425" spcFirstLastPara="1" rIns="91425" wrap="square" tIns="0">
            <a:noAutofit/>
          </a:bodyPr>
          <a:lstStyle>
            <a:lvl1pPr lvl="0" algn="ctr">
              <a:lnSpc>
                <a:spcPct val="115000"/>
              </a:lnSpc>
              <a:spcBef>
                <a:spcPts val="0"/>
              </a:spcBef>
              <a:spcAft>
                <a:spcPts val="0"/>
              </a:spcAft>
              <a:buSzPts val="1400"/>
              <a:buFont typeface="Anaheim"/>
              <a:buNone/>
              <a:defRPr sz="1400">
                <a:latin typeface="Anaheim"/>
                <a:ea typeface="Anaheim"/>
                <a:cs typeface="Anaheim"/>
                <a:sym typeface="Anaheim"/>
              </a:defRPr>
            </a:lvl1pPr>
            <a:lvl2pPr lvl="1" algn="ctr">
              <a:lnSpc>
                <a:spcPct val="115000"/>
              </a:lnSpc>
              <a:spcBef>
                <a:spcPts val="0"/>
              </a:spcBef>
              <a:spcAft>
                <a:spcPts val="0"/>
              </a:spcAft>
              <a:buSzPts val="1400"/>
              <a:buFont typeface="Anaheim"/>
              <a:buNone/>
              <a:defRPr>
                <a:latin typeface="Anaheim"/>
                <a:ea typeface="Anaheim"/>
                <a:cs typeface="Anaheim"/>
                <a:sym typeface="Anaheim"/>
              </a:defRPr>
            </a:lvl2pPr>
            <a:lvl3pPr lvl="2" algn="ctr">
              <a:lnSpc>
                <a:spcPct val="115000"/>
              </a:lnSpc>
              <a:spcBef>
                <a:spcPts val="0"/>
              </a:spcBef>
              <a:spcAft>
                <a:spcPts val="0"/>
              </a:spcAft>
              <a:buSzPts val="1400"/>
              <a:buFont typeface="Anaheim"/>
              <a:buNone/>
              <a:defRPr sz="1400">
                <a:latin typeface="Anaheim"/>
                <a:ea typeface="Anaheim"/>
                <a:cs typeface="Anaheim"/>
                <a:sym typeface="Anaheim"/>
              </a:defRPr>
            </a:lvl3pPr>
            <a:lvl4pPr lvl="3" algn="ctr">
              <a:lnSpc>
                <a:spcPct val="115000"/>
              </a:lnSpc>
              <a:spcBef>
                <a:spcPts val="0"/>
              </a:spcBef>
              <a:spcAft>
                <a:spcPts val="0"/>
              </a:spcAft>
              <a:buSzPts val="1400"/>
              <a:buFont typeface="Anaheim"/>
              <a:buNone/>
              <a:defRPr sz="1400">
                <a:latin typeface="Anaheim"/>
                <a:ea typeface="Anaheim"/>
                <a:cs typeface="Anaheim"/>
                <a:sym typeface="Anaheim"/>
              </a:defRPr>
            </a:lvl4pPr>
            <a:lvl5pPr lvl="4" algn="ctr">
              <a:lnSpc>
                <a:spcPct val="115000"/>
              </a:lnSpc>
              <a:spcBef>
                <a:spcPts val="0"/>
              </a:spcBef>
              <a:spcAft>
                <a:spcPts val="0"/>
              </a:spcAft>
              <a:buSzPts val="1400"/>
              <a:buFont typeface="Anaheim"/>
              <a:buNone/>
              <a:defRPr sz="1400">
                <a:latin typeface="Anaheim"/>
                <a:ea typeface="Anaheim"/>
                <a:cs typeface="Anaheim"/>
                <a:sym typeface="Anaheim"/>
              </a:defRPr>
            </a:lvl5pPr>
            <a:lvl6pPr lvl="5" algn="ctr">
              <a:lnSpc>
                <a:spcPct val="115000"/>
              </a:lnSpc>
              <a:spcBef>
                <a:spcPts val="0"/>
              </a:spcBef>
              <a:spcAft>
                <a:spcPts val="0"/>
              </a:spcAft>
              <a:buSzPts val="1400"/>
              <a:buFont typeface="Anaheim"/>
              <a:buNone/>
              <a:defRPr sz="1400">
                <a:latin typeface="Anaheim"/>
                <a:ea typeface="Anaheim"/>
                <a:cs typeface="Anaheim"/>
                <a:sym typeface="Anaheim"/>
              </a:defRPr>
            </a:lvl6pPr>
            <a:lvl7pPr lvl="6" algn="ctr">
              <a:lnSpc>
                <a:spcPct val="115000"/>
              </a:lnSpc>
              <a:spcBef>
                <a:spcPts val="0"/>
              </a:spcBef>
              <a:spcAft>
                <a:spcPts val="0"/>
              </a:spcAft>
              <a:buSzPts val="1400"/>
              <a:buFont typeface="Anaheim"/>
              <a:buNone/>
              <a:defRPr sz="1400">
                <a:latin typeface="Anaheim"/>
                <a:ea typeface="Anaheim"/>
                <a:cs typeface="Anaheim"/>
                <a:sym typeface="Anaheim"/>
              </a:defRPr>
            </a:lvl7pPr>
            <a:lvl8pPr lvl="7" algn="ctr">
              <a:lnSpc>
                <a:spcPct val="115000"/>
              </a:lnSpc>
              <a:spcBef>
                <a:spcPts val="0"/>
              </a:spcBef>
              <a:spcAft>
                <a:spcPts val="0"/>
              </a:spcAft>
              <a:buSzPts val="1400"/>
              <a:buFont typeface="Anaheim"/>
              <a:buNone/>
              <a:defRPr sz="1400">
                <a:latin typeface="Anaheim"/>
                <a:ea typeface="Anaheim"/>
                <a:cs typeface="Anaheim"/>
                <a:sym typeface="Anaheim"/>
              </a:defRPr>
            </a:lvl8pPr>
            <a:lvl9pPr lvl="8" algn="ctr">
              <a:lnSpc>
                <a:spcPct val="115000"/>
              </a:lnSpc>
              <a:spcBef>
                <a:spcPts val="0"/>
              </a:spcBef>
              <a:spcAft>
                <a:spcPts val="0"/>
              </a:spcAft>
              <a:buSzPts val="1400"/>
              <a:buFont typeface="Anaheim"/>
              <a:buNone/>
              <a:defRPr sz="1400">
                <a:latin typeface="Anaheim"/>
                <a:ea typeface="Anaheim"/>
                <a:cs typeface="Anaheim"/>
                <a:sym typeface="Anaheim"/>
              </a:defRPr>
            </a:lvl9pPr>
          </a:lstStyle>
          <a:p/>
        </p:txBody>
      </p:sp>
      <p:sp>
        <p:nvSpPr>
          <p:cNvPr id="197" name="Google Shape;197;p26"/>
          <p:cNvSpPr txBox="1"/>
          <p:nvPr>
            <p:ph idx="2" type="ctrTitle"/>
          </p:nvPr>
        </p:nvSpPr>
        <p:spPr>
          <a:xfrm flipH="1">
            <a:off x="1037600" y="1428754"/>
            <a:ext cx="2066400" cy="430500"/>
          </a:xfrm>
          <a:prstGeom prst="rect">
            <a:avLst/>
          </a:prstGeom>
          <a:noFill/>
          <a:ln>
            <a:noFill/>
          </a:ln>
        </p:spPr>
        <p:txBody>
          <a:bodyPr anchorCtr="0" anchor="b" bIns="0" lIns="91425" spcFirstLastPara="1" rIns="91425" wrap="square" tIns="91425">
            <a:noAutofit/>
          </a:bodyPr>
          <a:lstStyle>
            <a:lvl1pPr lvl="0" algn="ctr">
              <a:lnSpc>
                <a:spcPct val="100000"/>
              </a:lnSpc>
              <a:spcBef>
                <a:spcPts val="0"/>
              </a:spcBef>
              <a:spcAft>
                <a:spcPts val="0"/>
              </a:spcAft>
              <a:buClr>
                <a:schemeClr val="lt1"/>
              </a:buClr>
              <a:buSzPts val="2400"/>
              <a:buNone/>
              <a:defRPr sz="2200"/>
            </a:lvl1pPr>
            <a:lvl2pPr lvl="1" algn="r">
              <a:lnSpc>
                <a:spcPct val="100000"/>
              </a:lnSpc>
              <a:spcBef>
                <a:spcPts val="0"/>
              </a:spcBef>
              <a:spcAft>
                <a:spcPts val="0"/>
              </a:spcAft>
              <a:buClr>
                <a:schemeClr val="lt1"/>
              </a:buClr>
              <a:buSzPts val="1800"/>
              <a:buNone/>
              <a:defRPr sz="1800">
                <a:solidFill>
                  <a:schemeClr val="lt1"/>
                </a:solidFill>
              </a:defRPr>
            </a:lvl2pPr>
            <a:lvl3pPr lvl="2" algn="r">
              <a:lnSpc>
                <a:spcPct val="100000"/>
              </a:lnSpc>
              <a:spcBef>
                <a:spcPts val="0"/>
              </a:spcBef>
              <a:spcAft>
                <a:spcPts val="0"/>
              </a:spcAft>
              <a:buClr>
                <a:schemeClr val="lt1"/>
              </a:buClr>
              <a:buSzPts val="1800"/>
              <a:buNone/>
              <a:defRPr sz="1800">
                <a:solidFill>
                  <a:schemeClr val="lt1"/>
                </a:solidFill>
              </a:defRPr>
            </a:lvl3pPr>
            <a:lvl4pPr lvl="3" algn="r">
              <a:lnSpc>
                <a:spcPct val="100000"/>
              </a:lnSpc>
              <a:spcBef>
                <a:spcPts val="0"/>
              </a:spcBef>
              <a:spcAft>
                <a:spcPts val="0"/>
              </a:spcAft>
              <a:buClr>
                <a:schemeClr val="lt1"/>
              </a:buClr>
              <a:buSzPts val="1800"/>
              <a:buNone/>
              <a:defRPr sz="1800">
                <a:solidFill>
                  <a:schemeClr val="lt1"/>
                </a:solidFill>
              </a:defRPr>
            </a:lvl4pPr>
            <a:lvl5pPr lvl="4" algn="r">
              <a:lnSpc>
                <a:spcPct val="100000"/>
              </a:lnSpc>
              <a:spcBef>
                <a:spcPts val="0"/>
              </a:spcBef>
              <a:spcAft>
                <a:spcPts val="0"/>
              </a:spcAft>
              <a:buClr>
                <a:schemeClr val="lt1"/>
              </a:buClr>
              <a:buSzPts val="1800"/>
              <a:buNone/>
              <a:defRPr sz="1800">
                <a:solidFill>
                  <a:schemeClr val="lt1"/>
                </a:solidFill>
              </a:defRPr>
            </a:lvl5pPr>
            <a:lvl6pPr lvl="5" algn="r">
              <a:lnSpc>
                <a:spcPct val="100000"/>
              </a:lnSpc>
              <a:spcBef>
                <a:spcPts val="0"/>
              </a:spcBef>
              <a:spcAft>
                <a:spcPts val="0"/>
              </a:spcAft>
              <a:buClr>
                <a:schemeClr val="lt1"/>
              </a:buClr>
              <a:buSzPts val="1800"/>
              <a:buNone/>
              <a:defRPr sz="1800">
                <a:solidFill>
                  <a:schemeClr val="lt1"/>
                </a:solidFill>
              </a:defRPr>
            </a:lvl6pPr>
            <a:lvl7pPr lvl="6" algn="r">
              <a:lnSpc>
                <a:spcPct val="100000"/>
              </a:lnSpc>
              <a:spcBef>
                <a:spcPts val="0"/>
              </a:spcBef>
              <a:spcAft>
                <a:spcPts val="0"/>
              </a:spcAft>
              <a:buClr>
                <a:schemeClr val="lt1"/>
              </a:buClr>
              <a:buSzPts val="1800"/>
              <a:buNone/>
              <a:defRPr sz="1800">
                <a:solidFill>
                  <a:schemeClr val="lt1"/>
                </a:solidFill>
              </a:defRPr>
            </a:lvl7pPr>
            <a:lvl8pPr lvl="7" algn="r">
              <a:lnSpc>
                <a:spcPct val="100000"/>
              </a:lnSpc>
              <a:spcBef>
                <a:spcPts val="0"/>
              </a:spcBef>
              <a:spcAft>
                <a:spcPts val="0"/>
              </a:spcAft>
              <a:buClr>
                <a:schemeClr val="lt1"/>
              </a:buClr>
              <a:buSzPts val="1800"/>
              <a:buNone/>
              <a:defRPr sz="1800">
                <a:solidFill>
                  <a:schemeClr val="lt1"/>
                </a:solidFill>
              </a:defRPr>
            </a:lvl8pPr>
            <a:lvl9pPr lvl="8" algn="r">
              <a:lnSpc>
                <a:spcPct val="100000"/>
              </a:lnSpc>
              <a:spcBef>
                <a:spcPts val="0"/>
              </a:spcBef>
              <a:spcAft>
                <a:spcPts val="0"/>
              </a:spcAft>
              <a:buClr>
                <a:schemeClr val="lt1"/>
              </a:buClr>
              <a:buSzPts val="1800"/>
              <a:buNone/>
              <a:defRPr sz="1800">
                <a:solidFill>
                  <a:schemeClr val="lt1"/>
                </a:solidFill>
              </a:defRPr>
            </a:lvl9pPr>
          </a:lstStyle>
          <a:p/>
        </p:txBody>
      </p:sp>
      <p:sp>
        <p:nvSpPr>
          <p:cNvPr id="198" name="Google Shape;198;p26"/>
          <p:cNvSpPr txBox="1"/>
          <p:nvPr>
            <p:ph idx="3" type="subTitle"/>
          </p:nvPr>
        </p:nvSpPr>
        <p:spPr>
          <a:xfrm flipH="1">
            <a:off x="1037000" y="1928650"/>
            <a:ext cx="2067000" cy="430500"/>
          </a:xfrm>
          <a:prstGeom prst="rect">
            <a:avLst/>
          </a:prstGeom>
          <a:noFill/>
          <a:ln>
            <a:noFill/>
          </a:ln>
        </p:spPr>
        <p:txBody>
          <a:bodyPr anchorCtr="0" anchor="t" bIns="91425" lIns="91425" spcFirstLastPara="1" rIns="91425" wrap="square" tIns="0">
            <a:noAutofit/>
          </a:bodyPr>
          <a:lstStyle>
            <a:lvl1pPr lvl="0" algn="ctr">
              <a:lnSpc>
                <a:spcPct val="115000"/>
              </a:lnSpc>
              <a:spcBef>
                <a:spcPts val="0"/>
              </a:spcBef>
              <a:spcAft>
                <a:spcPts val="0"/>
              </a:spcAft>
              <a:buSzPts val="1400"/>
              <a:buFont typeface="Anaheim"/>
              <a:buNone/>
              <a:defRPr sz="1400">
                <a:latin typeface="Anaheim"/>
                <a:ea typeface="Anaheim"/>
                <a:cs typeface="Anaheim"/>
                <a:sym typeface="Anaheim"/>
              </a:defRPr>
            </a:lvl1pPr>
            <a:lvl2pPr lvl="1" algn="ctr">
              <a:lnSpc>
                <a:spcPct val="115000"/>
              </a:lnSpc>
              <a:spcBef>
                <a:spcPts val="0"/>
              </a:spcBef>
              <a:spcAft>
                <a:spcPts val="0"/>
              </a:spcAft>
              <a:buSzPts val="1400"/>
              <a:buFont typeface="Anaheim"/>
              <a:buNone/>
              <a:defRPr>
                <a:latin typeface="Anaheim"/>
                <a:ea typeface="Anaheim"/>
                <a:cs typeface="Anaheim"/>
                <a:sym typeface="Anaheim"/>
              </a:defRPr>
            </a:lvl2pPr>
            <a:lvl3pPr lvl="2" algn="ctr">
              <a:lnSpc>
                <a:spcPct val="115000"/>
              </a:lnSpc>
              <a:spcBef>
                <a:spcPts val="0"/>
              </a:spcBef>
              <a:spcAft>
                <a:spcPts val="0"/>
              </a:spcAft>
              <a:buSzPts val="1400"/>
              <a:buFont typeface="Anaheim"/>
              <a:buNone/>
              <a:defRPr sz="1400">
                <a:latin typeface="Anaheim"/>
                <a:ea typeface="Anaheim"/>
                <a:cs typeface="Anaheim"/>
                <a:sym typeface="Anaheim"/>
              </a:defRPr>
            </a:lvl3pPr>
            <a:lvl4pPr lvl="3" algn="ctr">
              <a:lnSpc>
                <a:spcPct val="115000"/>
              </a:lnSpc>
              <a:spcBef>
                <a:spcPts val="0"/>
              </a:spcBef>
              <a:spcAft>
                <a:spcPts val="0"/>
              </a:spcAft>
              <a:buSzPts val="1400"/>
              <a:buFont typeface="Anaheim"/>
              <a:buNone/>
              <a:defRPr sz="1400">
                <a:latin typeface="Anaheim"/>
                <a:ea typeface="Anaheim"/>
                <a:cs typeface="Anaheim"/>
                <a:sym typeface="Anaheim"/>
              </a:defRPr>
            </a:lvl4pPr>
            <a:lvl5pPr lvl="4" algn="ctr">
              <a:lnSpc>
                <a:spcPct val="115000"/>
              </a:lnSpc>
              <a:spcBef>
                <a:spcPts val="0"/>
              </a:spcBef>
              <a:spcAft>
                <a:spcPts val="0"/>
              </a:spcAft>
              <a:buSzPts val="1400"/>
              <a:buFont typeface="Anaheim"/>
              <a:buNone/>
              <a:defRPr sz="1400">
                <a:latin typeface="Anaheim"/>
                <a:ea typeface="Anaheim"/>
                <a:cs typeface="Anaheim"/>
                <a:sym typeface="Anaheim"/>
              </a:defRPr>
            </a:lvl5pPr>
            <a:lvl6pPr lvl="5" algn="ctr">
              <a:lnSpc>
                <a:spcPct val="115000"/>
              </a:lnSpc>
              <a:spcBef>
                <a:spcPts val="0"/>
              </a:spcBef>
              <a:spcAft>
                <a:spcPts val="0"/>
              </a:spcAft>
              <a:buSzPts val="1400"/>
              <a:buFont typeface="Anaheim"/>
              <a:buNone/>
              <a:defRPr sz="1400">
                <a:latin typeface="Anaheim"/>
                <a:ea typeface="Anaheim"/>
                <a:cs typeface="Anaheim"/>
                <a:sym typeface="Anaheim"/>
              </a:defRPr>
            </a:lvl6pPr>
            <a:lvl7pPr lvl="6" algn="ctr">
              <a:lnSpc>
                <a:spcPct val="115000"/>
              </a:lnSpc>
              <a:spcBef>
                <a:spcPts val="0"/>
              </a:spcBef>
              <a:spcAft>
                <a:spcPts val="0"/>
              </a:spcAft>
              <a:buSzPts val="1400"/>
              <a:buFont typeface="Anaheim"/>
              <a:buNone/>
              <a:defRPr sz="1400">
                <a:latin typeface="Anaheim"/>
                <a:ea typeface="Anaheim"/>
                <a:cs typeface="Anaheim"/>
                <a:sym typeface="Anaheim"/>
              </a:defRPr>
            </a:lvl7pPr>
            <a:lvl8pPr lvl="7" algn="ctr">
              <a:lnSpc>
                <a:spcPct val="115000"/>
              </a:lnSpc>
              <a:spcBef>
                <a:spcPts val="0"/>
              </a:spcBef>
              <a:spcAft>
                <a:spcPts val="0"/>
              </a:spcAft>
              <a:buSzPts val="1400"/>
              <a:buFont typeface="Anaheim"/>
              <a:buNone/>
              <a:defRPr sz="1400">
                <a:latin typeface="Anaheim"/>
                <a:ea typeface="Anaheim"/>
                <a:cs typeface="Anaheim"/>
                <a:sym typeface="Anaheim"/>
              </a:defRPr>
            </a:lvl8pPr>
            <a:lvl9pPr lvl="8" algn="ctr">
              <a:lnSpc>
                <a:spcPct val="115000"/>
              </a:lnSpc>
              <a:spcBef>
                <a:spcPts val="0"/>
              </a:spcBef>
              <a:spcAft>
                <a:spcPts val="0"/>
              </a:spcAft>
              <a:buSzPts val="1400"/>
              <a:buFont typeface="Anaheim"/>
              <a:buNone/>
              <a:defRPr sz="1400">
                <a:latin typeface="Anaheim"/>
                <a:ea typeface="Anaheim"/>
                <a:cs typeface="Anaheim"/>
                <a:sym typeface="Anaheim"/>
              </a:defRPr>
            </a:lvl9pPr>
          </a:lstStyle>
          <a:p/>
        </p:txBody>
      </p:sp>
      <p:sp>
        <p:nvSpPr>
          <p:cNvPr id="199" name="Google Shape;199;p26"/>
          <p:cNvSpPr txBox="1"/>
          <p:nvPr>
            <p:ph idx="4" type="ctrTitle"/>
          </p:nvPr>
        </p:nvSpPr>
        <p:spPr>
          <a:xfrm flipH="1">
            <a:off x="3829056" y="-219071"/>
            <a:ext cx="1466400" cy="430500"/>
          </a:xfrm>
          <a:prstGeom prst="rect">
            <a:avLst/>
          </a:prstGeom>
          <a:noFill/>
          <a:ln>
            <a:noFill/>
          </a:ln>
        </p:spPr>
        <p:txBody>
          <a:bodyPr anchorCtr="0" anchor="b" bIns="0" lIns="91425" spcFirstLastPara="1" rIns="91425" wrap="square" tIns="91425">
            <a:noAutofit/>
          </a:bodyPr>
          <a:lstStyle>
            <a:lvl1pPr lvl="0" algn="ctr">
              <a:lnSpc>
                <a:spcPct val="100000"/>
              </a:lnSpc>
              <a:spcBef>
                <a:spcPts val="0"/>
              </a:spcBef>
              <a:spcAft>
                <a:spcPts val="0"/>
              </a:spcAft>
              <a:buClr>
                <a:schemeClr val="lt1"/>
              </a:buClr>
              <a:buSzPts val="2400"/>
              <a:buNone/>
              <a:defRPr sz="2200"/>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p:txBody>
      </p:sp>
      <p:sp>
        <p:nvSpPr>
          <p:cNvPr id="200" name="Google Shape;200;p26"/>
          <p:cNvSpPr txBox="1"/>
          <p:nvPr>
            <p:ph idx="5" type="subTitle"/>
          </p:nvPr>
        </p:nvSpPr>
        <p:spPr>
          <a:xfrm flipH="1">
            <a:off x="3539465" y="1928650"/>
            <a:ext cx="2067000" cy="430500"/>
          </a:xfrm>
          <a:prstGeom prst="rect">
            <a:avLst/>
          </a:prstGeom>
          <a:noFill/>
          <a:ln>
            <a:noFill/>
          </a:ln>
        </p:spPr>
        <p:txBody>
          <a:bodyPr anchorCtr="0" anchor="t" bIns="91425" lIns="91425" spcFirstLastPara="1" rIns="91425" wrap="square" tIns="0">
            <a:noAutofit/>
          </a:bodyPr>
          <a:lstStyle>
            <a:lvl1pPr lvl="0" algn="ctr">
              <a:lnSpc>
                <a:spcPct val="115000"/>
              </a:lnSpc>
              <a:spcBef>
                <a:spcPts val="0"/>
              </a:spcBef>
              <a:spcAft>
                <a:spcPts val="0"/>
              </a:spcAft>
              <a:buSzPts val="1400"/>
              <a:buFont typeface="Anaheim"/>
              <a:buNone/>
              <a:defRPr sz="1400">
                <a:latin typeface="Anaheim"/>
                <a:ea typeface="Anaheim"/>
                <a:cs typeface="Anaheim"/>
                <a:sym typeface="Anaheim"/>
              </a:defRPr>
            </a:lvl1pPr>
            <a:lvl2pPr lvl="1" algn="ctr">
              <a:lnSpc>
                <a:spcPct val="115000"/>
              </a:lnSpc>
              <a:spcBef>
                <a:spcPts val="0"/>
              </a:spcBef>
              <a:spcAft>
                <a:spcPts val="0"/>
              </a:spcAft>
              <a:buSzPts val="1400"/>
              <a:buFont typeface="Anaheim"/>
              <a:buNone/>
              <a:defRPr>
                <a:latin typeface="Anaheim"/>
                <a:ea typeface="Anaheim"/>
                <a:cs typeface="Anaheim"/>
                <a:sym typeface="Anaheim"/>
              </a:defRPr>
            </a:lvl2pPr>
            <a:lvl3pPr lvl="2" algn="ctr">
              <a:lnSpc>
                <a:spcPct val="115000"/>
              </a:lnSpc>
              <a:spcBef>
                <a:spcPts val="0"/>
              </a:spcBef>
              <a:spcAft>
                <a:spcPts val="0"/>
              </a:spcAft>
              <a:buSzPts val="1400"/>
              <a:buFont typeface="Anaheim"/>
              <a:buNone/>
              <a:defRPr sz="1400">
                <a:latin typeface="Anaheim"/>
                <a:ea typeface="Anaheim"/>
                <a:cs typeface="Anaheim"/>
                <a:sym typeface="Anaheim"/>
              </a:defRPr>
            </a:lvl3pPr>
            <a:lvl4pPr lvl="3" algn="ctr">
              <a:lnSpc>
                <a:spcPct val="115000"/>
              </a:lnSpc>
              <a:spcBef>
                <a:spcPts val="0"/>
              </a:spcBef>
              <a:spcAft>
                <a:spcPts val="0"/>
              </a:spcAft>
              <a:buSzPts val="1400"/>
              <a:buFont typeface="Anaheim"/>
              <a:buNone/>
              <a:defRPr sz="1400">
                <a:latin typeface="Anaheim"/>
                <a:ea typeface="Anaheim"/>
                <a:cs typeface="Anaheim"/>
                <a:sym typeface="Anaheim"/>
              </a:defRPr>
            </a:lvl4pPr>
            <a:lvl5pPr lvl="4" algn="ctr">
              <a:lnSpc>
                <a:spcPct val="115000"/>
              </a:lnSpc>
              <a:spcBef>
                <a:spcPts val="0"/>
              </a:spcBef>
              <a:spcAft>
                <a:spcPts val="0"/>
              </a:spcAft>
              <a:buSzPts val="1400"/>
              <a:buFont typeface="Anaheim"/>
              <a:buNone/>
              <a:defRPr sz="1400">
                <a:latin typeface="Anaheim"/>
                <a:ea typeface="Anaheim"/>
                <a:cs typeface="Anaheim"/>
                <a:sym typeface="Anaheim"/>
              </a:defRPr>
            </a:lvl5pPr>
            <a:lvl6pPr lvl="5" algn="ctr">
              <a:lnSpc>
                <a:spcPct val="115000"/>
              </a:lnSpc>
              <a:spcBef>
                <a:spcPts val="0"/>
              </a:spcBef>
              <a:spcAft>
                <a:spcPts val="0"/>
              </a:spcAft>
              <a:buSzPts val="1400"/>
              <a:buFont typeface="Anaheim"/>
              <a:buNone/>
              <a:defRPr sz="1400">
                <a:latin typeface="Anaheim"/>
                <a:ea typeface="Anaheim"/>
                <a:cs typeface="Anaheim"/>
                <a:sym typeface="Anaheim"/>
              </a:defRPr>
            </a:lvl6pPr>
            <a:lvl7pPr lvl="6" algn="ctr">
              <a:lnSpc>
                <a:spcPct val="115000"/>
              </a:lnSpc>
              <a:spcBef>
                <a:spcPts val="0"/>
              </a:spcBef>
              <a:spcAft>
                <a:spcPts val="0"/>
              </a:spcAft>
              <a:buSzPts val="1400"/>
              <a:buFont typeface="Anaheim"/>
              <a:buNone/>
              <a:defRPr sz="1400">
                <a:latin typeface="Anaheim"/>
                <a:ea typeface="Anaheim"/>
                <a:cs typeface="Anaheim"/>
                <a:sym typeface="Anaheim"/>
              </a:defRPr>
            </a:lvl7pPr>
            <a:lvl8pPr lvl="7" algn="ctr">
              <a:lnSpc>
                <a:spcPct val="115000"/>
              </a:lnSpc>
              <a:spcBef>
                <a:spcPts val="0"/>
              </a:spcBef>
              <a:spcAft>
                <a:spcPts val="0"/>
              </a:spcAft>
              <a:buSzPts val="1400"/>
              <a:buFont typeface="Anaheim"/>
              <a:buNone/>
              <a:defRPr sz="1400">
                <a:latin typeface="Anaheim"/>
                <a:ea typeface="Anaheim"/>
                <a:cs typeface="Anaheim"/>
                <a:sym typeface="Anaheim"/>
              </a:defRPr>
            </a:lvl8pPr>
            <a:lvl9pPr lvl="8" algn="ctr">
              <a:lnSpc>
                <a:spcPct val="115000"/>
              </a:lnSpc>
              <a:spcBef>
                <a:spcPts val="0"/>
              </a:spcBef>
              <a:spcAft>
                <a:spcPts val="0"/>
              </a:spcAft>
              <a:buSzPts val="1400"/>
              <a:buFont typeface="Anaheim"/>
              <a:buNone/>
              <a:defRPr sz="1400">
                <a:latin typeface="Anaheim"/>
                <a:ea typeface="Anaheim"/>
                <a:cs typeface="Anaheim"/>
                <a:sym typeface="Anaheim"/>
              </a:defRPr>
            </a:lvl9pPr>
          </a:lstStyle>
          <a:p/>
        </p:txBody>
      </p:sp>
      <p:sp>
        <p:nvSpPr>
          <p:cNvPr id="201" name="Google Shape;201;p26"/>
          <p:cNvSpPr txBox="1"/>
          <p:nvPr>
            <p:ph idx="6" type="title"/>
          </p:nvPr>
        </p:nvSpPr>
        <p:spPr>
          <a:xfrm>
            <a:off x="1278000" y="342000"/>
            <a:ext cx="6588000" cy="66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3000">
                <a:solidFill>
                  <a:schemeClr val="dk2"/>
                </a:solidFill>
              </a:defRPr>
            </a:lvl1pPr>
            <a:lvl2pPr lvl="1" algn="ctr">
              <a:lnSpc>
                <a:spcPct val="100000"/>
              </a:lnSpc>
              <a:spcBef>
                <a:spcPts val="0"/>
              </a:spcBef>
              <a:spcAft>
                <a:spcPts val="0"/>
              </a:spcAft>
              <a:buSzPts val="2800"/>
              <a:buNone/>
              <a:defRPr sz="3000"/>
            </a:lvl2pPr>
            <a:lvl3pPr lvl="2" algn="ctr">
              <a:lnSpc>
                <a:spcPct val="100000"/>
              </a:lnSpc>
              <a:spcBef>
                <a:spcPts val="0"/>
              </a:spcBef>
              <a:spcAft>
                <a:spcPts val="0"/>
              </a:spcAft>
              <a:buSzPts val="2800"/>
              <a:buNone/>
              <a:defRPr sz="3000"/>
            </a:lvl3pPr>
            <a:lvl4pPr lvl="3" algn="ctr">
              <a:lnSpc>
                <a:spcPct val="100000"/>
              </a:lnSpc>
              <a:spcBef>
                <a:spcPts val="0"/>
              </a:spcBef>
              <a:spcAft>
                <a:spcPts val="0"/>
              </a:spcAft>
              <a:buSzPts val="2800"/>
              <a:buNone/>
              <a:defRPr sz="3000"/>
            </a:lvl4pPr>
            <a:lvl5pPr lvl="4" algn="ctr">
              <a:lnSpc>
                <a:spcPct val="100000"/>
              </a:lnSpc>
              <a:spcBef>
                <a:spcPts val="0"/>
              </a:spcBef>
              <a:spcAft>
                <a:spcPts val="0"/>
              </a:spcAft>
              <a:buSzPts val="2800"/>
              <a:buNone/>
              <a:defRPr sz="3000"/>
            </a:lvl5pPr>
            <a:lvl6pPr lvl="5" algn="ctr">
              <a:lnSpc>
                <a:spcPct val="100000"/>
              </a:lnSpc>
              <a:spcBef>
                <a:spcPts val="0"/>
              </a:spcBef>
              <a:spcAft>
                <a:spcPts val="0"/>
              </a:spcAft>
              <a:buSzPts val="2800"/>
              <a:buNone/>
              <a:defRPr sz="3000"/>
            </a:lvl6pPr>
            <a:lvl7pPr lvl="6" algn="ctr">
              <a:lnSpc>
                <a:spcPct val="100000"/>
              </a:lnSpc>
              <a:spcBef>
                <a:spcPts val="0"/>
              </a:spcBef>
              <a:spcAft>
                <a:spcPts val="0"/>
              </a:spcAft>
              <a:buSzPts val="2800"/>
              <a:buNone/>
              <a:defRPr sz="3000"/>
            </a:lvl7pPr>
            <a:lvl8pPr lvl="7" algn="ctr">
              <a:lnSpc>
                <a:spcPct val="100000"/>
              </a:lnSpc>
              <a:spcBef>
                <a:spcPts val="0"/>
              </a:spcBef>
              <a:spcAft>
                <a:spcPts val="0"/>
              </a:spcAft>
              <a:buSzPts val="2800"/>
              <a:buNone/>
              <a:defRPr sz="3000"/>
            </a:lvl8pPr>
            <a:lvl9pPr lvl="8" algn="ctr">
              <a:lnSpc>
                <a:spcPct val="100000"/>
              </a:lnSpc>
              <a:spcBef>
                <a:spcPts val="0"/>
              </a:spcBef>
              <a:spcAft>
                <a:spcPts val="0"/>
              </a:spcAft>
              <a:buSzPts val="2800"/>
              <a:buNone/>
              <a:defRPr sz="3000"/>
            </a:lvl9pPr>
          </a:lstStyle>
          <a:p/>
        </p:txBody>
      </p:sp>
      <p:sp>
        <p:nvSpPr>
          <p:cNvPr id="202" name="Google Shape;202;p26"/>
          <p:cNvSpPr txBox="1"/>
          <p:nvPr>
            <p:ph idx="7" type="ctrTitle"/>
          </p:nvPr>
        </p:nvSpPr>
        <p:spPr>
          <a:xfrm flipH="1">
            <a:off x="3539112" y="1428754"/>
            <a:ext cx="2066400" cy="430500"/>
          </a:xfrm>
          <a:prstGeom prst="rect">
            <a:avLst/>
          </a:prstGeom>
          <a:noFill/>
          <a:ln>
            <a:noFill/>
          </a:ln>
        </p:spPr>
        <p:txBody>
          <a:bodyPr anchorCtr="0" anchor="b" bIns="0" lIns="91425" spcFirstLastPara="1" rIns="91425" wrap="square" tIns="91425">
            <a:noAutofit/>
          </a:bodyPr>
          <a:lstStyle>
            <a:lvl1pPr lvl="0" algn="ctr">
              <a:lnSpc>
                <a:spcPct val="100000"/>
              </a:lnSpc>
              <a:spcBef>
                <a:spcPts val="0"/>
              </a:spcBef>
              <a:spcAft>
                <a:spcPts val="0"/>
              </a:spcAft>
              <a:buClr>
                <a:schemeClr val="lt1"/>
              </a:buClr>
              <a:buSzPts val="2400"/>
              <a:buNone/>
              <a:defRPr sz="2200"/>
            </a:lvl1pPr>
            <a:lvl2pPr lvl="1" algn="r">
              <a:lnSpc>
                <a:spcPct val="100000"/>
              </a:lnSpc>
              <a:spcBef>
                <a:spcPts val="0"/>
              </a:spcBef>
              <a:spcAft>
                <a:spcPts val="0"/>
              </a:spcAft>
              <a:buClr>
                <a:schemeClr val="lt1"/>
              </a:buClr>
              <a:buSzPts val="1800"/>
              <a:buNone/>
              <a:defRPr sz="1800">
                <a:solidFill>
                  <a:schemeClr val="lt1"/>
                </a:solidFill>
              </a:defRPr>
            </a:lvl2pPr>
            <a:lvl3pPr lvl="2" algn="r">
              <a:lnSpc>
                <a:spcPct val="100000"/>
              </a:lnSpc>
              <a:spcBef>
                <a:spcPts val="0"/>
              </a:spcBef>
              <a:spcAft>
                <a:spcPts val="0"/>
              </a:spcAft>
              <a:buClr>
                <a:schemeClr val="lt1"/>
              </a:buClr>
              <a:buSzPts val="1800"/>
              <a:buNone/>
              <a:defRPr sz="1800">
                <a:solidFill>
                  <a:schemeClr val="lt1"/>
                </a:solidFill>
              </a:defRPr>
            </a:lvl3pPr>
            <a:lvl4pPr lvl="3" algn="r">
              <a:lnSpc>
                <a:spcPct val="100000"/>
              </a:lnSpc>
              <a:spcBef>
                <a:spcPts val="0"/>
              </a:spcBef>
              <a:spcAft>
                <a:spcPts val="0"/>
              </a:spcAft>
              <a:buClr>
                <a:schemeClr val="lt1"/>
              </a:buClr>
              <a:buSzPts val="1800"/>
              <a:buNone/>
              <a:defRPr sz="1800">
                <a:solidFill>
                  <a:schemeClr val="lt1"/>
                </a:solidFill>
              </a:defRPr>
            </a:lvl4pPr>
            <a:lvl5pPr lvl="4" algn="r">
              <a:lnSpc>
                <a:spcPct val="100000"/>
              </a:lnSpc>
              <a:spcBef>
                <a:spcPts val="0"/>
              </a:spcBef>
              <a:spcAft>
                <a:spcPts val="0"/>
              </a:spcAft>
              <a:buClr>
                <a:schemeClr val="lt1"/>
              </a:buClr>
              <a:buSzPts val="1800"/>
              <a:buNone/>
              <a:defRPr sz="1800">
                <a:solidFill>
                  <a:schemeClr val="lt1"/>
                </a:solidFill>
              </a:defRPr>
            </a:lvl5pPr>
            <a:lvl6pPr lvl="5" algn="r">
              <a:lnSpc>
                <a:spcPct val="100000"/>
              </a:lnSpc>
              <a:spcBef>
                <a:spcPts val="0"/>
              </a:spcBef>
              <a:spcAft>
                <a:spcPts val="0"/>
              </a:spcAft>
              <a:buClr>
                <a:schemeClr val="lt1"/>
              </a:buClr>
              <a:buSzPts val="1800"/>
              <a:buNone/>
              <a:defRPr sz="1800">
                <a:solidFill>
                  <a:schemeClr val="lt1"/>
                </a:solidFill>
              </a:defRPr>
            </a:lvl6pPr>
            <a:lvl7pPr lvl="6" algn="r">
              <a:lnSpc>
                <a:spcPct val="100000"/>
              </a:lnSpc>
              <a:spcBef>
                <a:spcPts val="0"/>
              </a:spcBef>
              <a:spcAft>
                <a:spcPts val="0"/>
              </a:spcAft>
              <a:buClr>
                <a:schemeClr val="lt1"/>
              </a:buClr>
              <a:buSzPts val="1800"/>
              <a:buNone/>
              <a:defRPr sz="1800">
                <a:solidFill>
                  <a:schemeClr val="lt1"/>
                </a:solidFill>
              </a:defRPr>
            </a:lvl7pPr>
            <a:lvl8pPr lvl="7" algn="r">
              <a:lnSpc>
                <a:spcPct val="100000"/>
              </a:lnSpc>
              <a:spcBef>
                <a:spcPts val="0"/>
              </a:spcBef>
              <a:spcAft>
                <a:spcPts val="0"/>
              </a:spcAft>
              <a:buClr>
                <a:schemeClr val="lt1"/>
              </a:buClr>
              <a:buSzPts val="1800"/>
              <a:buNone/>
              <a:defRPr sz="1800">
                <a:solidFill>
                  <a:schemeClr val="lt1"/>
                </a:solidFill>
              </a:defRPr>
            </a:lvl8pPr>
            <a:lvl9pPr lvl="8" algn="r">
              <a:lnSpc>
                <a:spcPct val="100000"/>
              </a:lnSpc>
              <a:spcBef>
                <a:spcPts val="0"/>
              </a:spcBef>
              <a:spcAft>
                <a:spcPts val="0"/>
              </a:spcAft>
              <a:buClr>
                <a:schemeClr val="lt1"/>
              </a:buClr>
              <a:buSzPts val="1800"/>
              <a:buNone/>
              <a:defRPr sz="1800">
                <a:solidFill>
                  <a:schemeClr val="lt1"/>
                </a:solidFill>
              </a:defRPr>
            </a:lvl9pPr>
          </a:lstStyle>
          <a:p/>
        </p:txBody>
      </p:sp>
      <p:sp>
        <p:nvSpPr>
          <p:cNvPr id="203" name="Google Shape;203;p26"/>
          <p:cNvSpPr txBox="1"/>
          <p:nvPr>
            <p:ph idx="8" type="ctrTitle"/>
          </p:nvPr>
        </p:nvSpPr>
        <p:spPr>
          <a:xfrm flipH="1">
            <a:off x="6041962" y="1428754"/>
            <a:ext cx="2066400" cy="430500"/>
          </a:xfrm>
          <a:prstGeom prst="rect">
            <a:avLst/>
          </a:prstGeom>
          <a:noFill/>
          <a:ln>
            <a:noFill/>
          </a:ln>
        </p:spPr>
        <p:txBody>
          <a:bodyPr anchorCtr="0" anchor="b" bIns="0" lIns="91425" spcFirstLastPara="1" rIns="91425" wrap="square" tIns="91425">
            <a:noAutofit/>
          </a:bodyPr>
          <a:lstStyle>
            <a:lvl1pPr lvl="0" algn="ctr">
              <a:lnSpc>
                <a:spcPct val="100000"/>
              </a:lnSpc>
              <a:spcBef>
                <a:spcPts val="0"/>
              </a:spcBef>
              <a:spcAft>
                <a:spcPts val="0"/>
              </a:spcAft>
              <a:buClr>
                <a:schemeClr val="lt1"/>
              </a:buClr>
              <a:buSzPts val="2400"/>
              <a:buNone/>
              <a:defRPr sz="2200"/>
            </a:lvl1pPr>
            <a:lvl2pPr lvl="1" algn="r">
              <a:lnSpc>
                <a:spcPct val="100000"/>
              </a:lnSpc>
              <a:spcBef>
                <a:spcPts val="0"/>
              </a:spcBef>
              <a:spcAft>
                <a:spcPts val="0"/>
              </a:spcAft>
              <a:buClr>
                <a:schemeClr val="lt1"/>
              </a:buClr>
              <a:buSzPts val="1800"/>
              <a:buNone/>
              <a:defRPr sz="1800">
                <a:solidFill>
                  <a:schemeClr val="lt1"/>
                </a:solidFill>
              </a:defRPr>
            </a:lvl2pPr>
            <a:lvl3pPr lvl="2" algn="r">
              <a:lnSpc>
                <a:spcPct val="100000"/>
              </a:lnSpc>
              <a:spcBef>
                <a:spcPts val="0"/>
              </a:spcBef>
              <a:spcAft>
                <a:spcPts val="0"/>
              </a:spcAft>
              <a:buClr>
                <a:schemeClr val="lt1"/>
              </a:buClr>
              <a:buSzPts val="1800"/>
              <a:buNone/>
              <a:defRPr sz="1800">
                <a:solidFill>
                  <a:schemeClr val="lt1"/>
                </a:solidFill>
              </a:defRPr>
            </a:lvl3pPr>
            <a:lvl4pPr lvl="3" algn="r">
              <a:lnSpc>
                <a:spcPct val="100000"/>
              </a:lnSpc>
              <a:spcBef>
                <a:spcPts val="0"/>
              </a:spcBef>
              <a:spcAft>
                <a:spcPts val="0"/>
              </a:spcAft>
              <a:buClr>
                <a:schemeClr val="lt1"/>
              </a:buClr>
              <a:buSzPts val="1800"/>
              <a:buNone/>
              <a:defRPr sz="1800">
                <a:solidFill>
                  <a:schemeClr val="lt1"/>
                </a:solidFill>
              </a:defRPr>
            </a:lvl4pPr>
            <a:lvl5pPr lvl="4" algn="r">
              <a:lnSpc>
                <a:spcPct val="100000"/>
              </a:lnSpc>
              <a:spcBef>
                <a:spcPts val="0"/>
              </a:spcBef>
              <a:spcAft>
                <a:spcPts val="0"/>
              </a:spcAft>
              <a:buClr>
                <a:schemeClr val="lt1"/>
              </a:buClr>
              <a:buSzPts val="1800"/>
              <a:buNone/>
              <a:defRPr sz="1800">
                <a:solidFill>
                  <a:schemeClr val="lt1"/>
                </a:solidFill>
              </a:defRPr>
            </a:lvl5pPr>
            <a:lvl6pPr lvl="5" algn="r">
              <a:lnSpc>
                <a:spcPct val="100000"/>
              </a:lnSpc>
              <a:spcBef>
                <a:spcPts val="0"/>
              </a:spcBef>
              <a:spcAft>
                <a:spcPts val="0"/>
              </a:spcAft>
              <a:buClr>
                <a:schemeClr val="lt1"/>
              </a:buClr>
              <a:buSzPts val="1800"/>
              <a:buNone/>
              <a:defRPr sz="1800">
                <a:solidFill>
                  <a:schemeClr val="lt1"/>
                </a:solidFill>
              </a:defRPr>
            </a:lvl6pPr>
            <a:lvl7pPr lvl="6" algn="r">
              <a:lnSpc>
                <a:spcPct val="100000"/>
              </a:lnSpc>
              <a:spcBef>
                <a:spcPts val="0"/>
              </a:spcBef>
              <a:spcAft>
                <a:spcPts val="0"/>
              </a:spcAft>
              <a:buClr>
                <a:schemeClr val="lt1"/>
              </a:buClr>
              <a:buSzPts val="1800"/>
              <a:buNone/>
              <a:defRPr sz="1800">
                <a:solidFill>
                  <a:schemeClr val="lt1"/>
                </a:solidFill>
              </a:defRPr>
            </a:lvl7pPr>
            <a:lvl8pPr lvl="7" algn="r">
              <a:lnSpc>
                <a:spcPct val="100000"/>
              </a:lnSpc>
              <a:spcBef>
                <a:spcPts val="0"/>
              </a:spcBef>
              <a:spcAft>
                <a:spcPts val="0"/>
              </a:spcAft>
              <a:buClr>
                <a:schemeClr val="lt1"/>
              </a:buClr>
              <a:buSzPts val="1800"/>
              <a:buNone/>
              <a:defRPr sz="1800">
                <a:solidFill>
                  <a:schemeClr val="lt1"/>
                </a:solidFill>
              </a:defRPr>
            </a:lvl8pPr>
            <a:lvl9pPr lvl="8" algn="r">
              <a:lnSpc>
                <a:spcPct val="100000"/>
              </a:lnSpc>
              <a:spcBef>
                <a:spcPts val="0"/>
              </a:spcBef>
              <a:spcAft>
                <a:spcPts val="0"/>
              </a:spcAft>
              <a:buClr>
                <a:schemeClr val="lt1"/>
              </a:buClr>
              <a:buSzPts val="1800"/>
              <a:buNone/>
              <a:defRPr sz="1800">
                <a:solidFill>
                  <a:schemeClr val="lt1"/>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204" name="Shape 204"/>
        <p:cNvGrpSpPr/>
        <p:nvPr/>
      </p:nvGrpSpPr>
      <p:grpSpPr>
        <a:xfrm>
          <a:off x="0" y="0"/>
          <a:ext cx="0" cy="0"/>
          <a:chOff x="0" y="0"/>
          <a:chExt cx="0" cy="0"/>
        </a:xfrm>
      </p:grpSpPr>
      <p:sp>
        <p:nvSpPr>
          <p:cNvPr id="205" name="Google Shape;205;p27"/>
          <p:cNvSpPr/>
          <p:nvPr/>
        </p:nvSpPr>
        <p:spPr>
          <a:xfrm>
            <a:off x="0" y="1584850"/>
            <a:ext cx="4361919" cy="241405"/>
          </a:xfrm>
          <a:custGeom>
            <a:rect b="b" l="l" r="r" t="t"/>
            <a:pathLst>
              <a:path extrusionOk="0" h="5859" w="146079">
                <a:moveTo>
                  <a:pt x="1" y="1"/>
                </a:moveTo>
                <a:lnTo>
                  <a:pt x="1" y="5858"/>
                </a:lnTo>
                <a:lnTo>
                  <a:pt x="146079" y="5858"/>
                </a:lnTo>
                <a:lnTo>
                  <a:pt x="146079"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27"/>
          <p:cNvSpPr/>
          <p:nvPr/>
        </p:nvSpPr>
        <p:spPr>
          <a:xfrm>
            <a:off x="6076300" y="1584850"/>
            <a:ext cx="1243658" cy="241393"/>
          </a:xfrm>
          <a:custGeom>
            <a:rect b="b" l="l" r="r" t="t"/>
            <a:pathLst>
              <a:path extrusionOk="0" h="5847" w="19503">
                <a:moveTo>
                  <a:pt x="0" y="1"/>
                </a:moveTo>
                <a:lnTo>
                  <a:pt x="0" y="5847"/>
                </a:lnTo>
                <a:lnTo>
                  <a:pt x="19503" y="5847"/>
                </a:lnTo>
                <a:lnTo>
                  <a:pt x="1950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27"/>
          <p:cNvSpPr/>
          <p:nvPr/>
        </p:nvSpPr>
        <p:spPr>
          <a:xfrm>
            <a:off x="2172024" y="3002644"/>
            <a:ext cx="1243656" cy="240911"/>
          </a:xfrm>
          <a:custGeom>
            <a:rect b="b" l="l" r="r" t="t"/>
            <a:pathLst>
              <a:path extrusionOk="0" h="5847" w="30184">
                <a:moveTo>
                  <a:pt x="1" y="0"/>
                </a:moveTo>
                <a:lnTo>
                  <a:pt x="1" y="5846"/>
                </a:lnTo>
                <a:lnTo>
                  <a:pt x="30183" y="5846"/>
                </a:lnTo>
                <a:lnTo>
                  <a:pt x="3018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27"/>
          <p:cNvSpPr/>
          <p:nvPr/>
        </p:nvSpPr>
        <p:spPr>
          <a:xfrm>
            <a:off x="4667250" y="3002650"/>
            <a:ext cx="4476882" cy="240896"/>
          </a:xfrm>
          <a:custGeom>
            <a:rect b="b" l="l" r="r" t="t"/>
            <a:pathLst>
              <a:path extrusionOk="0" h="5847" w="106491">
                <a:moveTo>
                  <a:pt x="1" y="0"/>
                </a:moveTo>
                <a:lnTo>
                  <a:pt x="1" y="5846"/>
                </a:lnTo>
                <a:lnTo>
                  <a:pt x="106490" y="5846"/>
                </a:lnTo>
                <a:lnTo>
                  <a:pt x="10649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27"/>
          <p:cNvSpPr/>
          <p:nvPr/>
        </p:nvSpPr>
        <p:spPr>
          <a:xfrm>
            <a:off x="4552950" y="1584850"/>
            <a:ext cx="1342466" cy="241405"/>
          </a:xfrm>
          <a:custGeom>
            <a:rect b="b" l="l" r="r" t="t"/>
            <a:pathLst>
              <a:path extrusionOk="0" h="5859" w="146079">
                <a:moveTo>
                  <a:pt x="1" y="1"/>
                </a:moveTo>
                <a:lnTo>
                  <a:pt x="1" y="5858"/>
                </a:lnTo>
                <a:lnTo>
                  <a:pt x="146079" y="5858"/>
                </a:lnTo>
                <a:lnTo>
                  <a:pt x="146079"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27"/>
          <p:cNvSpPr txBox="1"/>
          <p:nvPr>
            <p:ph type="ctrTitle"/>
          </p:nvPr>
        </p:nvSpPr>
        <p:spPr>
          <a:xfrm flipH="1">
            <a:off x="2189800" y="1848349"/>
            <a:ext cx="2163900" cy="240900"/>
          </a:xfrm>
          <a:prstGeom prst="rect">
            <a:avLst/>
          </a:prstGeom>
          <a:noFill/>
          <a:ln>
            <a:noFill/>
          </a:ln>
        </p:spPr>
        <p:txBody>
          <a:bodyPr anchorCtr="0" anchor="b" bIns="0" lIns="91425" spcFirstLastPara="1" rIns="91425" wrap="square" tIns="0">
            <a:noAutofit/>
          </a:bodyPr>
          <a:lstStyle>
            <a:lvl1pPr lvl="0" algn="l">
              <a:lnSpc>
                <a:spcPct val="100000"/>
              </a:lnSpc>
              <a:spcBef>
                <a:spcPts val="0"/>
              </a:spcBef>
              <a:spcAft>
                <a:spcPts val="0"/>
              </a:spcAft>
              <a:buSzPts val="3500"/>
              <a:buNone/>
              <a:defRPr sz="3500"/>
            </a:lvl1pPr>
            <a:lvl2pPr lvl="1" algn="ctr">
              <a:lnSpc>
                <a:spcPct val="100000"/>
              </a:lnSpc>
              <a:spcBef>
                <a:spcPts val="0"/>
              </a:spcBef>
              <a:spcAft>
                <a:spcPts val="0"/>
              </a:spcAft>
              <a:buClr>
                <a:srgbClr val="434343"/>
              </a:buClr>
              <a:buSzPts val="3500"/>
              <a:buNone/>
              <a:defRPr b="1" sz="3500">
                <a:solidFill>
                  <a:srgbClr val="434343"/>
                </a:solidFill>
              </a:defRPr>
            </a:lvl2pPr>
            <a:lvl3pPr lvl="2" algn="ctr">
              <a:lnSpc>
                <a:spcPct val="100000"/>
              </a:lnSpc>
              <a:spcBef>
                <a:spcPts val="0"/>
              </a:spcBef>
              <a:spcAft>
                <a:spcPts val="0"/>
              </a:spcAft>
              <a:buClr>
                <a:srgbClr val="434343"/>
              </a:buClr>
              <a:buSzPts val="3500"/>
              <a:buNone/>
              <a:defRPr b="1" sz="3500">
                <a:solidFill>
                  <a:srgbClr val="434343"/>
                </a:solidFill>
              </a:defRPr>
            </a:lvl3pPr>
            <a:lvl4pPr lvl="3" algn="ctr">
              <a:lnSpc>
                <a:spcPct val="100000"/>
              </a:lnSpc>
              <a:spcBef>
                <a:spcPts val="0"/>
              </a:spcBef>
              <a:spcAft>
                <a:spcPts val="0"/>
              </a:spcAft>
              <a:buClr>
                <a:srgbClr val="434343"/>
              </a:buClr>
              <a:buSzPts val="3500"/>
              <a:buNone/>
              <a:defRPr b="1" sz="3500">
                <a:solidFill>
                  <a:srgbClr val="434343"/>
                </a:solidFill>
              </a:defRPr>
            </a:lvl4pPr>
            <a:lvl5pPr lvl="4" algn="ctr">
              <a:lnSpc>
                <a:spcPct val="100000"/>
              </a:lnSpc>
              <a:spcBef>
                <a:spcPts val="0"/>
              </a:spcBef>
              <a:spcAft>
                <a:spcPts val="0"/>
              </a:spcAft>
              <a:buClr>
                <a:srgbClr val="434343"/>
              </a:buClr>
              <a:buSzPts val="3500"/>
              <a:buNone/>
              <a:defRPr b="1" sz="3500">
                <a:solidFill>
                  <a:srgbClr val="434343"/>
                </a:solidFill>
              </a:defRPr>
            </a:lvl5pPr>
            <a:lvl6pPr lvl="5" algn="ctr">
              <a:lnSpc>
                <a:spcPct val="100000"/>
              </a:lnSpc>
              <a:spcBef>
                <a:spcPts val="0"/>
              </a:spcBef>
              <a:spcAft>
                <a:spcPts val="0"/>
              </a:spcAft>
              <a:buClr>
                <a:srgbClr val="434343"/>
              </a:buClr>
              <a:buSzPts val="3500"/>
              <a:buNone/>
              <a:defRPr b="1" sz="3500">
                <a:solidFill>
                  <a:srgbClr val="434343"/>
                </a:solidFill>
              </a:defRPr>
            </a:lvl6pPr>
            <a:lvl7pPr lvl="6" algn="ctr">
              <a:lnSpc>
                <a:spcPct val="100000"/>
              </a:lnSpc>
              <a:spcBef>
                <a:spcPts val="0"/>
              </a:spcBef>
              <a:spcAft>
                <a:spcPts val="0"/>
              </a:spcAft>
              <a:buClr>
                <a:srgbClr val="434343"/>
              </a:buClr>
              <a:buSzPts val="3500"/>
              <a:buNone/>
              <a:defRPr b="1" sz="3500">
                <a:solidFill>
                  <a:srgbClr val="434343"/>
                </a:solidFill>
              </a:defRPr>
            </a:lvl7pPr>
            <a:lvl8pPr lvl="7" algn="ctr">
              <a:lnSpc>
                <a:spcPct val="100000"/>
              </a:lnSpc>
              <a:spcBef>
                <a:spcPts val="0"/>
              </a:spcBef>
              <a:spcAft>
                <a:spcPts val="0"/>
              </a:spcAft>
              <a:buClr>
                <a:srgbClr val="434343"/>
              </a:buClr>
              <a:buSzPts val="3500"/>
              <a:buNone/>
              <a:defRPr b="1" sz="3500">
                <a:solidFill>
                  <a:srgbClr val="434343"/>
                </a:solidFill>
              </a:defRPr>
            </a:lvl8pPr>
            <a:lvl9pPr lvl="8" algn="ctr">
              <a:lnSpc>
                <a:spcPct val="100000"/>
              </a:lnSpc>
              <a:spcBef>
                <a:spcPts val="0"/>
              </a:spcBef>
              <a:spcAft>
                <a:spcPts val="0"/>
              </a:spcAft>
              <a:buClr>
                <a:srgbClr val="434343"/>
              </a:buClr>
              <a:buSzPts val="3500"/>
              <a:buNone/>
              <a:defRPr b="1" sz="3500">
                <a:solidFill>
                  <a:srgbClr val="434343"/>
                </a:solidFill>
              </a:defRPr>
            </a:lvl9pPr>
          </a:lstStyle>
          <a:p/>
        </p:txBody>
      </p:sp>
      <p:sp>
        <p:nvSpPr>
          <p:cNvPr id="211" name="Google Shape;211;p27"/>
          <p:cNvSpPr txBox="1"/>
          <p:nvPr>
            <p:ph idx="1" type="subTitle"/>
          </p:nvPr>
        </p:nvSpPr>
        <p:spPr>
          <a:xfrm flipH="1">
            <a:off x="2189801" y="2162325"/>
            <a:ext cx="2163900" cy="426600"/>
          </a:xfrm>
          <a:prstGeom prst="rect">
            <a:avLst/>
          </a:prstGeom>
          <a:noFill/>
          <a:ln>
            <a:noFill/>
          </a:ln>
        </p:spPr>
        <p:txBody>
          <a:bodyPr anchorCtr="0" anchor="t" bIns="0" lIns="91425" spcFirstLastPara="1" rIns="91425" wrap="square" tIns="0">
            <a:noAutofit/>
          </a:bodyPr>
          <a:lstStyle>
            <a:lvl1pPr lvl="0" algn="l">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
        <p:nvSpPr>
          <p:cNvPr id="212" name="Google Shape;212;p27"/>
          <p:cNvSpPr txBox="1"/>
          <p:nvPr>
            <p:ph idx="2" type="ctrTitle"/>
          </p:nvPr>
        </p:nvSpPr>
        <p:spPr>
          <a:xfrm flipH="1">
            <a:off x="4811675" y="1848401"/>
            <a:ext cx="2163900" cy="240900"/>
          </a:xfrm>
          <a:prstGeom prst="rect">
            <a:avLst/>
          </a:prstGeom>
          <a:noFill/>
          <a:ln>
            <a:noFill/>
          </a:ln>
        </p:spPr>
        <p:txBody>
          <a:bodyPr anchorCtr="0" anchor="b" bIns="0" lIns="91425" spcFirstLastPara="1" rIns="91425" wrap="square" tIns="0">
            <a:noAutofit/>
          </a:bodyPr>
          <a:lstStyle>
            <a:lvl1pPr lvl="0" algn="r">
              <a:lnSpc>
                <a:spcPct val="100000"/>
              </a:lnSpc>
              <a:spcBef>
                <a:spcPts val="0"/>
              </a:spcBef>
              <a:spcAft>
                <a:spcPts val="0"/>
              </a:spcAft>
              <a:buSzPts val="3500"/>
              <a:buNone/>
              <a:defRPr sz="3500"/>
            </a:lvl1pPr>
            <a:lvl2pPr lvl="1" algn="r">
              <a:lnSpc>
                <a:spcPct val="100000"/>
              </a:lnSpc>
              <a:spcBef>
                <a:spcPts val="0"/>
              </a:spcBef>
              <a:spcAft>
                <a:spcPts val="0"/>
              </a:spcAft>
              <a:buClr>
                <a:srgbClr val="434343"/>
              </a:buClr>
              <a:buSzPts val="3500"/>
              <a:buNone/>
              <a:defRPr b="1" sz="3500">
                <a:solidFill>
                  <a:srgbClr val="434343"/>
                </a:solidFill>
              </a:defRPr>
            </a:lvl2pPr>
            <a:lvl3pPr lvl="2" algn="r">
              <a:lnSpc>
                <a:spcPct val="100000"/>
              </a:lnSpc>
              <a:spcBef>
                <a:spcPts val="0"/>
              </a:spcBef>
              <a:spcAft>
                <a:spcPts val="0"/>
              </a:spcAft>
              <a:buClr>
                <a:srgbClr val="434343"/>
              </a:buClr>
              <a:buSzPts val="3500"/>
              <a:buNone/>
              <a:defRPr b="1" sz="3500">
                <a:solidFill>
                  <a:srgbClr val="434343"/>
                </a:solidFill>
              </a:defRPr>
            </a:lvl3pPr>
            <a:lvl4pPr lvl="3" algn="r">
              <a:lnSpc>
                <a:spcPct val="100000"/>
              </a:lnSpc>
              <a:spcBef>
                <a:spcPts val="0"/>
              </a:spcBef>
              <a:spcAft>
                <a:spcPts val="0"/>
              </a:spcAft>
              <a:buClr>
                <a:srgbClr val="434343"/>
              </a:buClr>
              <a:buSzPts val="3500"/>
              <a:buNone/>
              <a:defRPr b="1" sz="3500">
                <a:solidFill>
                  <a:srgbClr val="434343"/>
                </a:solidFill>
              </a:defRPr>
            </a:lvl4pPr>
            <a:lvl5pPr lvl="4" algn="r">
              <a:lnSpc>
                <a:spcPct val="100000"/>
              </a:lnSpc>
              <a:spcBef>
                <a:spcPts val="0"/>
              </a:spcBef>
              <a:spcAft>
                <a:spcPts val="0"/>
              </a:spcAft>
              <a:buClr>
                <a:srgbClr val="434343"/>
              </a:buClr>
              <a:buSzPts val="3500"/>
              <a:buNone/>
              <a:defRPr b="1" sz="3500">
                <a:solidFill>
                  <a:srgbClr val="434343"/>
                </a:solidFill>
              </a:defRPr>
            </a:lvl5pPr>
            <a:lvl6pPr lvl="5" algn="r">
              <a:lnSpc>
                <a:spcPct val="100000"/>
              </a:lnSpc>
              <a:spcBef>
                <a:spcPts val="0"/>
              </a:spcBef>
              <a:spcAft>
                <a:spcPts val="0"/>
              </a:spcAft>
              <a:buClr>
                <a:srgbClr val="434343"/>
              </a:buClr>
              <a:buSzPts val="3500"/>
              <a:buNone/>
              <a:defRPr b="1" sz="3500">
                <a:solidFill>
                  <a:srgbClr val="434343"/>
                </a:solidFill>
              </a:defRPr>
            </a:lvl6pPr>
            <a:lvl7pPr lvl="6" algn="r">
              <a:lnSpc>
                <a:spcPct val="100000"/>
              </a:lnSpc>
              <a:spcBef>
                <a:spcPts val="0"/>
              </a:spcBef>
              <a:spcAft>
                <a:spcPts val="0"/>
              </a:spcAft>
              <a:buClr>
                <a:srgbClr val="434343"/>
              </a:buClr>
              <a:buSzPts val="3500"/>
              <a:buNone/>
              <a:defRPr b="1" sz="3500">
                <a:solidFill>
                  <a:srgbClr val="434343"/>
                </a:solidFill>
              </a:defRPr>
            </a:lvl7pPr>
            <a:lvl8pPr lvl="7" algn="r">
              <a:lnSpc>
                <a:spcPct val="100000"/>
              </a:lnSpc>
              <a:spcBef>
                <a:spcPts val="0"/>
              </a:spcBef>
              <a:spcAft>
                <a:spcPts val="0"/>
              </a:spcAft>
              <a:buClr>
                <a:srgbClr val="434343"/>
              </a:buClr>
              <a:buSzPts val="3500"/>
              <a:buNone/>
              <a:defRPr b="1" sz="3500">
                <a:solidFill>
                  <a:srgbClr val="434343"/>
                </a:solidFill>
              </a:defRPr>
            </a:lvl8pPr>
            <a:lvl9pPr lvl="8" algn="r">
              <a:lnSpc>
                <a:spcPct val="100000"/>
              </a:lnSpc>
              <a:spcBef>
                <a:spcPts val="0"/>
              </a:spcBef>
              <a:spcAft>
                <a:spcPts val="0"/>
              </a:spcAft>
              <a:buClr>
                <a:srgbClr val="434343"/>
              </a:buClr>
              <a:buSzPts val="3500"/>
              <a:buNone/>
              <a:defRPr b="1" sz="3500">
                <a:solidFill>
                  <a:srgbClr val="434343"/>
                </a:solidFill>
              </a:defRPr>
            </a:lvl9pPr>
          </a:lstStyle>
          <a:p/>
        </p:txBody>
      </p:sp>
      <p:sp>
        <p:nvSpPr>
          <p:cNvPr id="213" name="Google Shape;213;p27"/>
          <p:cNvSpPr txBox="1"/>
          <p:nvPr>
            <p:ph idx="3" type="subTitle"/>
          </p:nvPr>
        </p:nvSpPr>
        <p:spPr>
          <a:xfrm flipH="1">
            <a:off x="4811675" y="2163531"/>
            <a:ext cx="2163900" cy="426600"/>
          </a:xfrm>
          <a:prstGeom prst="rect">
            <a:avLst/>
          </a:prstGeom>
          <a:noFill/>
          <a:ln>
            <a:noFill/>
          </a:ln>
        </p:spPr>
        <p:txBody>
          <a:bodyPr anchorCtr="0" anchor="t" bIns="0" lIns="91425" spcFirstLastPara="1" rIns="91425" wrap="square" tIns="0">
            <a:noAutofit/>
          </a:bodyPr>
          <a:lstStyle>
            <a:lvl1pPr lv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
        <p:nvSpPr>
          <p:cNvPr id="214" name="Google Shape;214;p27"/>
          <p:cNvSpPr txBox="1"/>
          <p:nvPr>
            <p:ph idx="4" type="ctrTitle"/>
          </p:nvPr>
        </p:nvSpPr>
        <p:spPr>
          <a:xfrm flipH="1">
            <a:off x="2189796" y="3103412"/>
            <a:ext cx="21639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200"/>
            </a:lvl1pPr>
            <a:lvl2pPr lvl="1" algn="ctr">
              <a:lnSpc>
                <a:spcPct val="100000"/>
              </a:lnSpc>
              <a:spcBef>
                <a:spcPts val="0"/>
              </a:spcBef>
              <a:spcAft>
                <a:spcPts val="0"/>
              </a:spcAft>
              <a:buClr>
                <a:srgbClr val="434343"/>
              </a:buClr>
              <a:buSzPts val="1800"/>
              <a:buNone/>
              <a:defRPr sz="1800">
                <a:solidFill>
                  <a:srgbClr val="434343"/>
                </a:solidFill>
              </a:defRPr>
            </a:lvl2pPr>
            <a:lvl3pPr lvl="2" algn="ctr">
              <a:lnSpc>
                <a:spcPct val="100000"/>
              </a:lnSpc>
              <a:spcBef>
                <a:spcPts val="0"/>
              </a:spcBef>
              <a:spcAft>
                <a:spcPts val="0"/>
              </a:spcAft>
              <a:buClr>
                <a:srgbClr val="434343"/>
              </a:buClr>
              <a:buSzPts val="1800"/>
              <a:buNone/>
              <a:defRPr sz="1800">
                <a:solidFill>
                  <a:srgbClr val="434343"/>
                </a:solidFill>
              </a:defRPr>
            </a:lvl3pPr>
            <a:lvl4pPr lvl="3" algn="ctr">
              <a:lnSpc>
                <a:spcPct val="100000"/>
              </a:lnSpc>
              <a:spcBef>
                <a:spcPts val="0"/>
              </a:spcBef>
              <a:spcAft>
                <a:spcPts val="0"/>
              </a:spcAft>
              <a:buClr>
                <a:srgbClr val="434343"/>
              </a:buClr>
              <a:buSzPts val="1800"/>
              <a:buNone/>
              <a:defRPr sz="1800">
                <a:solidFill>
                  <a:srgbClr val="434343"/>
                </a:solidFill>
              </a:defRPr>
            </a:lvl4pPr>
            <a:lvl5pPr lvl="4" algn="ctr">
              <a:lnSpc>
                <a:spcPct val="100000"/>
              </a:lnSpc>
              <a:spcBef>
                <a:spcPts val="0"/>
              </a:spcBef>
              <a:spcAft>
                <a:spcPts val="0"/>
              </a:spcAft>
              <a:buClr>
                <a:srgbClr val="434343"/>
              </a:buClr>
              <a:buSzPts val="1800"/>
              <a:buNone/>
              <a:defRPr sz="1800">
                <a:solidFill>
                  <a:srgbClr val="434343"/>
                </a:solidFill>
              </a:defRPr>
            </a:lvl5pPr>
            <a:lvl6pPr lvl="5" algn="ctr">
              <a:lnSpc>
                <a:spcPct val="100000"/>
              </a:lnSpc>
              <a:spcBef>
                <a:spcPts val="0"/>
              </a:spcBef>
              <a:spcAft>
                <a:spcPts val="0"/>
              </a:spcAft>
              <a:buClr>
                <a:srgbClr val="434343"/>
              </a:buClr>
              <a:buSzPts val="1800"/>
              <a:buNone/>
              <a:defRPr sz="1800">
                <a:solidFill>
                  <a:srgbClr val="434343"/>
                </a:solidFill>
              </a:defRPr>
            </a:lvl6pPr>
            <a:lvl7pPr lvl="6" algn="ctr">
              <a:lnSpc>
                <a:spcPct val="100000"/>
              </a:lnSpc>
              <a:spcBef>
                <a:spcPts val="0"/>
              </a:spcBef>
              <a:spcAft>
                <a:spcPts val="0"/>
              </a:spcAft>
              <a:buClr>
                <a:srgbClr val="434343"/>
              </a:buClr>
              <a:buSzPts val="1800"/>
              <a:buNone/>
              <a:defRPr sz="1800">
                <a:solidFill>
                  <a:srgbClr val="434343"/>
                </a:solidFill>
              </a:defRPr>
            </a:lvl7pPr>
            <a:lvl8pPr lvl="7" algn="ctr">
              <a:lnSpc>
                <a:spcPct val="100000"/>
              </a:lnSpc>
              <a:spcBef>
                <a:spcPts val="0"/>
              </a:spcBef>
              <a:spcAft>
                <a:spcPts val="0"/>
              </a:spcAft>
              <a:buClr>
                <a:srgbClr val="434343"/>
              </a:buClr>
              <a:buSzPts val="1800"/>
              <a:buNone/>
              <a:defRPr sz="1800">
                <a:solidFill>
                  <a:srgbClr val="434343"/>
                </a:solidFill>
              </a:defRPr>
            </a:lvl8pPr>
            <a:lvl9pPr lvl="8" algn="ctr">
              <a:lnSpc>
                <a:spcPct val="100000"/>
              </a:lnSpc>
              <a:spcBef>
                <a:spcPts val="0"/>
              </a:spcBef>
              <a:spcAft>
                <a:spcPts val="0"/>
              </a:spcAft>
              <a:buClr>
                <a:srgbClr val="434343"/>
              </a:buClr>
              <a:buSzPts val="1800"/>
              <a:buNone/>
              <a:defRPr sz="1800">
                <a:solidFill>
                  <a:srgbClr val="434343"/>
                </a:solidFill>
              </a:defRPr>
            </a:lvl9pPr>
          </a:lstStyle>
          <a:p/>
        </p:txBody>
      </p:sp>
      <p:sp>
        <p:nvSpPr>
          <p:cNvPr id="215" name="Google Shape;215;p27"/>
          <p:cNvSpPr txBox="1"/>
          <p:nvPr>
            <p:ph idx="5" type="title"/>
          </p:nvPr>
        </p:nvSpPr>
        <p:spPr>
          <a:xfrm>
            <a:off x="1278000" y="342000"/>
            <a:ext cx="6588000" cy="66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3000">
                <a:solidFill>
                  <a:schemeClr val="dk2"/>
                </a:solidFill>
              </a:defRPr>
            </a:lvl1pPr>
            <a:lvl2pPr lvl="1" algn="ctr">
              <a:lnSpc>
                <a:spcPct val="100000"/>
              </a:lnSpc>
              <a:spcBef>
                <a:spcPts val="0"/>
              </a:spcBef>
              <a:spcAft>
                <a:spcPts val="0"/>
              </a:spcAft>
              <a:buSzPts val="2800"/>
              <a:buNone/>
              <a:defRPr sz="3000">
                <a:solidFill>
                  <a:schemeClr val="dk2"/>
                </a:solidFill>
              </a:defRPr>
            </a:lvl2pPr>
            <a:lvl3pPr lvl="2" algn="ctr">
              <a:lnSpc>
                <a:spcPct val="100000"/>
              </a:lnSpc>
              <a:spcBef>
                <a:spcPts val="0"/>
              </a:spcBef>
              <a:spcAft>
                <a:spcPts val="0"/>
              </a:spcAft>
              <a:buSzPts val="2800"/>
              <a:buNone/>
              <a:defRPr sz="3000">
                <a:solidFill>
                  <a:schemeClr val="dk2"/>
                </a:solidFill>
              </a:defRPr>
            </a:lvl3pPr>
            <a:lvl4pPr lvl="3" algn="ctr">
              <a:lnSpc>
                <a:spcPct val="100000"/>
              </a:lnSpc>
              <a:spcBef>
                <a:spcPts val="0"/>
              </a:spcBef>
              <a:spcAft>
                <a:spcPts val="0"/>
              </a:spcAft>
              <a:buSzPts val="2800"/>
              <a:buNone/>
              <a:defRPr sz="3000">
                <a:solidFill>
                  <a:schemeClr val="dk2"/>
                </a:solidFill>
              </a:defRPr>
            </a:lvl4pPr>
            <a:lvl5pPr lvl="4" algn="ctr">
              <a:lnSpc>
                <a:spcPct val="100000"/>
              </a:lnSpc>
              <a:spcBef>
                <a:spcPts val="0"/>
              </a:spcBef>
              <a:spcAft>
                <a:spcPts val="0"/>
              </a:spcAft>
              <a:buSzPts val="2800"/>
              <a:buNone/>
              <a:defRPr sz="3000">
                <a:solidFill>
                  <a:schemeClr val="dk2"/>
                </a:solidFill>
              </a:defRPr>
            </a:lvl5pPr>
            <a:lvl6pPr lvl="5" algn="ctr">
              <a:lnSpc>
                <a:spcPct val="100000"/>
              </a:lnSpc>
              <a:spcBef>
                <a:spcPts val="0"/>
              </a:spcBef>
              <a:spcAft>
                <a:spcPts val="0"/>
              </a:spcAft>
              <a:buSzPts val="2800"/>
              <a:buNone/>
              <a:defRPr sz="3000">
                <a:solidFill>
                  <a:schemeClr val="dk2"/>
                </a:solidFill>
              </a:defRPr>
            </a:lvl6pPr>
            <a:lvl7pPr lvl="6" algn="ctr">
              <a:lnSpc>
                <a:spcPct val="100000"/>
              </a:lnSpc>
              <a:spcBef>
                <a:spcPts val="0"/>
              </a:spcBef>
              <a:spcAft>
                <a:spcPts val="0"/>
              </a:spcAft>
              <a:buSzPts val="2800"/>
              <a:buNone/>
              <a:defRPr sz="3000">
                <a:solidFill>
                  <a:schemeClr val="dk2"/>
                </a:solidFill>
              </a:defRPr>
            </a:lvl7pPr>
            <a:lvl8pPr lvl="7" algn="ctr">
              <a:lnSpc>
                <a:spcPct val="100000"/>
              </a:lnSpc>
              <a:spcBef>
                <a:spcPts val="0"/>
              </a:spcBef>
              <a:spcAft>
                <a:spcPts val="0"/>
              </a:spcAft>
              <a:buSzPts val="2800"/>
              <a:buNone/>
              <a:defRPr sz="3000">
                <a:solidFill>
                  <a:schemeClr val="dk2"/>
                </a:solidFill>
              </a:defRPr>
            </a:lvl8pPr>
            <a:lvl9pPr lvl="8" algn="ctr">
              <a:lnSpc>
                <a:spcPct val="100000"/>
              </a:lnSpc>
              <a:spcBef>
                <a:spcPts val="0"/>
              </a:spcBef>
              <a:spcAft>
                <a:spcPts val="0"/>
              </a:spcAft>
              <a:buSzPts val="2800"/>
              <a:buNone/>
              <a:defRPr sz="3000">
                <a:solidFill>
                  <a:schemeClr val="dk2"/>
                </a:solidFill>
              </a:defRPr>
            </a:lvl9pPr>
          </a:lstStyle>
          <a:p/>
        </p:txBody>
      </p:sp>
      <p:sp>
        <p:nvSpPr>
          <p:cNvPr id="216" name="Google Shape;216;p27"/>
          <p:cNvSpPr txBox="1"/>
          <p:nvPr>
            <p:ph idx="6" type="ctrTitle"/>
          </p:nvPr>
        </p:nvSpPr>
        <p:spPr>
          <a:xfrm flipH="1">
            <a:off x="2189800" y="3258286"/>
            <a:ext cx="2163900" cy="240900"/>
          </a:xfrm>
          <a:prstGeom prst="rect">
            <a:avLst/>
          </a:prstGeom>
          <a:noFill/>
          <a:ln>
            <a:noFill/>
          </a:ln>
        </p:spPr>
        <p:txBody>
          <a:bodyPr anchorCtr="0" anchor="b" bIns="0" lIns="91425" spcFirstLastPara="1" rIns="91425" wrap="square" tIns="0">
            <a:noAutofit/>
          </a:bodyPr>
          <a:lstStyle>
            <a:lvl1pPr lvl="0" algn="l">
              <a:lnSpc>
                <a:spcPct val="100000"/>
              </a:lnSpc>
              <a:spcBef>
                <a:spcPts val="0"/>
              </a:spcBef>
              <a:spcAft>
                <a:spcPts val="0"/>
              </a:spcAft>
              <a:buSzPts val="3500"/>
              <a:buNone/>
              <a:defRPr sz="3500"/>
            </a:lvl1pPr>
            <a:lvl2pPr lvl="1" algn="ctr">
              <a:lnSpc>
                <a:spcPct val="100000"/>
              </a:lnSpc>
              <a:spcBef>
                <a:spcPts val="0"/>
              </a:spcBef>
              <a:spcAft>
                <a:spcPts val="0"/>
              </a:spcAft>
              <a:buClr>
                <a:srgbClr val="434343"/>
              </a:buClr>
              <a:buSzPts val="3500"/>
              <a:buNone/>
              <a:defRPr b="1" sz="3500">
                <a:solidFill>
                  <a:srgbClr val="434343"/>
                </a:solidFill>
              </a:defRPr>
            </a:lvl2pPr>
            <a:lvl3pPr lvl="2" algn="ctr">
              <a:lnSpc>
                <a:spcPct val="100000"/>
              </a:lnSpc>
              <a:spcBef>
                <a:spcPts val="0"/>
              </a:spcBef>
              <a:spcAft>
                <a:spcPts val="0"/>
              </a:spcAft>
              <a:buClr>
                <a:srgbClr val="434343"/>
              </a:buClr>
              <a:buSzPts val="3500"/>
              <a:buNone/>
              <a:defRPr b="1" sz="3500">
                <a:solidFill>
                  <a:srgbClr val="434343"/>
                </a:solidFill>
              </a:defRPr>
            </a:lvl3pPr>
            <a:lvl4pPr lvl="3" algn="ctr">
              <a:lnSpc>
                <a:spcPct val="100000"/>
              </a:lnSpc>
              <a:spcBef>
                <a:spcPts val="0"/>
              </a:spcBef>
              <a:spcAft>
                <a:spcPts val="0"/>
              </a:spcAft>
              <a:buClr>
                <a:srgbClr val="434343"/>
              </a:buClr>
              <a:buSzPts val="3500"/>
              <a:buNone/>
              <a:defRPr b="1" sz="3500">
                <a:solidFill>
                  <a:srgbClr val="434343"/>
                </a:solidFill>
              </a:defRPr>
            </a:lvl4pPr>
            <a:lvl5pPr lvl="4" algn="ctr">
              <a:lnSpc>
                <a:spcPct val="100000"/>
              </a:lnSpc>
              <a:spcBef>
                <a:spcPts val="0"/>
              </a:spcBef>
              <a:spcAft>
                <a:spcPts val="0"/>
              </a:spcAft>
              <a:buClr>
                <a:srgbClr val="434343"/>
              </a:buClr>
              <a:buSzPts val="3500"/>
              <a:buNone/>
              <a:defRPr b="1" sz="3500">
                <a:solidFill>
                  <a:srgbClr val="434343"/>
                </a:solidFill>
              </a:defRPr>
            </a:lvl5pPr>
            <a:lvl6pPr lvl="5" algn="ctr">
              <a:lnSpc>
                <a:spcPct val="100000"/>
              </a:lnSpc>
              <a:spcBef>
                <a:spcPts val="0"/>
              </a:spcBef>
              <a:spcAft>
                <a:spcPts val="0"/>
              </a:spcAft>
              <a:buClr>
                <a:srgbClr val="434343"/>
              </a:buClr>
              <a:buSzPts val="3500"/>
              <a:buNone/>
              <a:defRPr b="1" sz="3500">
                <a:solidFill>
                  <a:srgbClr val="434343"/>
                </a:solidFill>
              </a:defRPr>
            </a:lvl6pPr>
            <a:lvl7pPr lvl="6" algn="ctr">
              <a:lnSpc>
                <a:spcPct val="100000"/>
              </a:lnSpc>
              <a:spcBef>
                <a:spcPts val="0"/>
              </a:spcBef>
              <a:spcAft>
                <a:spcPts val="0"/>
              </a:spcAft>
              <a:buClr>
                <a:srgbClr val="434343"/>
              </a:buClr>
              <a:buSzPts val="3500"/>
              <a:buNone/>
              <a:defRPr b="1" sz="3500">
                <a:solidFill>
                  <a:srgbClr val="434343"/>
                </a:solidFill>
              </a:defRPr>
            </a:lvl7pPr>
            <a:lvl8pPr lvl="7" algn="ctr">
              <a:lnSpc>
                <a:spcPct val="100000"/>
              </a:lnSpc>
              <a:spcBef>
                <a:spcPts val="0"/>
              </a:spcBef>
              <a:spcAft>
                <a:spcPts val="0"/>
              </a:spcAft>
              <a:buClr>
                <a:srgbClr val="434343"/>
              </a:buClr>
              <a:buSzPts val="3500"/>
              <a:buNone/>
              <a:defRPr b="1" sz="3500">
                <a:solidFill>
                  <a:srgbClr val="434343"/>
                </a:solidFill>
              </a:defRPr>
            </a:lvl8pPr>
            <a:lvl9pPr lvl="8" algn="ctr">
              <a:lnSpc>
                <a:spcPct val="100000"/>
              </a:lnSpc>
              <a:spcBef>
                <a:spcPts val="0"/>
              </a:spcBef>
              <a:spcAft>
                <a:spcPts val="0"/>
              </a:spcAft>
              <a:buClr>
                <a:srgbClr val="434343"/>
              </a:buClr>
              <a:buSzPts val="3500"/>
              <a:buNone/>
              <a:defRPr b="1" sz="3500">
                <a:solidFill>
                  <a:srgbClr val="434343"/>
                </a:solidFill>
              </a:defRPr>
            </a:lvl9pPr>
          </a:lstStyle>
          <a:p/>
        </p:txBody>
      </p:sp>
      <p:sp>
        <p:nvSpPr>
          <p:cNvPr id="217" name="Google Shape;217;p27"/>
          <p:cNvSpPr txBox="1"/>
          <p:nvPr>
            <p:ph idx="7" type="subTitle"/>
          </p:nvPr>
        </p:nvSpPr>
        <p:spPr>
          <a:xfrm flipH="1">
            <a:off x="2189801" y="3572262"/>
            <a:ext cx="2163900" cy="426600"/>
          </a:xfrm>
          <a:prstGeom prst="rect">
            <a:avLst/>
          </a:prstGeom>
          <a:noFill/>
          <a:ln>
            <a:noFill/>
          </a:ln>
        </p:spPr>
        <p:txBody>
          <a:bodyPr anchorCtr="0" anchor="t" bIns="0" lIns="91425" spcFirstLastPara="1" rIns="91425" wrap="square" tIns="0">
            <a:noAutofit/>
          </a:bodyPr>
          <a:lstStyle>
            <a:lvl1pPr lvl="0" algn="l">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
        <p:nvSpPr>
          <p:cNvPr id="218" name="Google Shape;218;p27"/>
          <p:cNvSpPr txBox="1"/>
          <p:nvPr>
            <p:ph idx="8" type="ctrTitle"/>
          </p:nvPr>
        </p:nvSpPr>
        <p:spPr>
          <a:xfrm flipH="1">
            <a:off x="4811675" y="3258338"/>
            <a:ext cx="2163900" cy="240900"/>
          </a:xfrm>
          <a:prstGeom prst="rect">
            <a:avLst/>
          </a:prstGeom>
          <a:noFill/>
          <a:ln>
            <a:noFill/>
          </a:ln>
        </p:spPr>
        <p:txBody>
          <a:bodyPr anchorCtr="0" anchor="b" bIns="0" lIns="91425" spcFirstLastPara="1" rIns="91425" wrap="square" tIns="0">
            <a:noAutofit/>
          </a:bodyPr>
          <a:lstStyle>
            <a:lvl1pPr lvl="0" algn="r">
              <a:lnSpc>
                <a:spcPct val="100000"/>
              </a:lnSpc>
              <a:spcBef>
                <a:spcPts val="0"/>
              </a:spcBef>
              <a:spcAft>
                <a:spcPts val="0"/>
              </a:spcAft>
              <a:buSzPts val="3500"/>
              <a:buNone/>
              <a:defRPr sz="3500"/>
            </a:lvl1pPr>
            <a:lvl2pPr lvl="1" algn="r">
              <a:lnSpc>
                <a:spcPct val="100000"/>
              </a:lnSpc>
              <a:spcBef>
                <a:spcPts val="0"/>
              </a:spcBef>
              <a:spcAft>
                <a:spcPts val="0"/>
              </a:spcAft>
              <a:buClr>
                <a:srgbClr val="434343"/>
              </a:buClr>
              <a:buSzPts val="3500"/>
              <a:buNone/>
              <a:defRPr b="1" sz="3500">
                <a:solidFill>
                  <a:srgbClr val="434343"/>
                </a:solidFill>
              </a:defRPr>
            </a:lvl2pPr>
            <a:lvl3pPr lvl="2" algn="r">
              <a:lnSpc>
                <a:spcPct val="100000"/>
              </a:lnSpc>
              <a:spcBef>
                <a:spcPts val="0"/>
              </a:spcBef>
              <a:spcAft>
                <a:spcPts val="0"/>
              </a:spcAft>
              <a:buClr>
                <a:srgbClr val="434343"/>
              </a:buClr>
              <a:buSzPts val="3500"/>
              <a:buNone/>
              <a:defRPr b="1" sz="3500">
                <a:solidFill>
                  <a:srgbClr val="434343"/>
                </a:solidFill>
              </a:defRPr>
            </a:lvl3pPr>
            <a:lvl4pPr lvl="3" algn="r">
              <a:lnSpc>
                <a:spcPct val="100000"/>
              </a:lnSpc>
              <a:spcBef>
                <a:spcPts val="0"/>
              </a:spcBef>
              <a:spcAft>
                <a:spcPts val="0"/>
              </a:spcAft>
              <a:buClr>
                <a:srgbClr val="434343"/>
              </a:buClr>
              <a:buSzPts val="3500"/>
              <a:buNone/>
              <a:defRPr b="1" sz="3500">
                <a:solidFill>
                  <a:srgbClr val="434343"/>
                </a:solidFill>
              </a:defRPr>
            </a:lvl4pPr>
            <a:lvl5pPr lvl="4" algn="r">
              <a:lnSpc>
                <a:spcPct val="100000"/>
              </a:lnSpc>
              <a:spcBef>
                <a:spcPts val="0"/>
              </a:spcBef>
              <a:spcAft>
                <a:spcPts val="0"/>
              </a:spcAft>
              <a:buClr>
                <a:srgbClr val="434343"/>
              </a:buClr>
              <a:buSzPts val="3500"/>
              <a:buNone/>
              <a:defRPr b="1" sz="3500">
                <a:solidFill>
                  <a:srgbClr val="434343"/>
                </a:solidFill>
              </a:defRPr>
            </a:lvl5pPr>
            <a:lvl6pPr lvl="5" algn="r">
              <a:lnSpc>
                <a:spcPct val="100000"/>
              </a:lnSpc>
              <a:spcBef>
                <a:spcPts val="0"/>
              </a:spcBef>
              <a:spcAft>
                <a:spcPts val="0"/>
              </a:spcAft>
              <a:buClr>
                <a:srgbClr val="434343"/>
              </a:buClr>
              <a:buSzPts val="3500"/>
              <a:buNone/>
              <a:defRPr b="1" sz="3500">
                <a:solidFill>
                  <a:srgbClr val="434343"/>
                </a:solidFill>
              </a:defRPr>
            </a:lvl6pPr>
            <a:lvl7pPr lvl="6" algn="r">
              <a:lnSpc>
                <a:spcPct val="100000"/>
              </a:lnSpc>
              <a:spcBef>
                <a:spcPts val="0"/>
              </a:spcBef>
              <a:spcAft>
                <a:spcPts val="0"/>
              </a:spcAft>
              <a:buClr>
                <a:srgbClr val="434343"/>
              </a:buClr>
              <a:buSzPts val="3500"/>
              <a:buNone/>
              <a:defRPr b="1" sz="3500">
                <a:solidFill>
                  <a:srgbClr val="434343"/>
                </a:solidFill>
              </a:defRPr>
            </a:lvl7pPr>
            <a:lvl8pPr lvl="7" algn="r">
              <a:lnSpc>
                <a:spcPct val="100000"/>
              </a:lnSpc>
              <a:spcBef>
                <a:spcPts val="0"/>
              </a:spcBef>
              <a:spcAft>
                <a:spcPts val="0"/>
              </a:spcAft>
              <a:buClr>
                <a:srgbClr val="434343"/>
              </a:buClr>
              <a:buSzPts val="3500"/>
              <a:buNone/>
              <a:defRPr b="1" sz="3500">
                <a:solidFill>
                  <a:srgbClr val="434343"/>
                </a:solidFill>
              </a:defRPr>
            </a:lvl8pPr>
            <a:lvl9pPr lvl="8" algn="r">
              <a:lnSpc>
                <a:spcPct val="100000"/>
              </a:lnSpc>
              <a:spcBef>
                <a:spcPts val="0"/>
              </a:spcBef>
              <a:spcAft>
                <a:spcPts val="0"/>
              </a:spcAft>
              <a:buClr>
                <a:srgbClr val="434343"/>
              </a:buClr>
              <a:buSzPts val="3500"/>
              <a:buNone/>
              <a:defRPr b="1" sz="3500">
                <a:solidFill>
                  <a:srgbClr val="434343"/>
                </a:solidFill>
              </a:defRPr>
            </a:lvl9pPr>
          </a:lstStyle>
          <a:p/>
        </p:txBody>
      </p:sp>
      <p:sp>
        <p:nvSpPr>
          <p:cNvPr id="219" name="Google Shape;219;p27"/>
          <p:cNvSpPr txBox="1"/>
          <p:nvPr>
            <p:ph idx="9" type="subTitle"/>
          </p:nvPr>
        </p:nvSpPr>
        <p:spPr>
          <a:xfrm flipH="1">
            <a:off x="4811675" y="3573468"/>
            <a:ext cx="2163900" cy="426600"/>
          </a:xfrm>
          <a:prstGeom prst="rect">
            <a:avLst/>
          </a:prstGeom>
          <a:noFill/>
          <a:ln>
            <a:noFill/>
          </a:ln>
        </p:spPr>
        <p:txBody>
          <a:bodyPr anchorCtr="0" anchor="t" bIns="0" lIns="91425" spcFirstLastPara="1" rIns="91425" wrap="square" tIns="0">
            <a:noAutofit/>
          </a:bodyPr>
          <a:lstStyle>
            <a:lvl1pPr lv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ur Columns">
  <p:cSld name="CUSTOM_6">
    <p:spTree>
      <p:nvGrpSpPr>
        <p:cNvPr id="220" name="Shape 220"/>
        <p:cNvGrpSpPr/>
        <p:nvPr/>
      </p:nvGrpSpPr>
      <p:grpSpPr>
        <a:xfrm>
          <a:off x="0" y="0"/>
          <a:ext cx="0" cy="0"/>
          <a:chOff x="0" y="0"/>
          <a:chExt cx="0" cy="0"/>
        </a:xfrm>
      </p:grpSpPr>
      <p:sp>
        <p:nvSpPr>
          <p:cNvPr id="221" name="Google Shape;221;p28"/>
          <p:cNvSpPr txBox="1"/>
          <p:nvPr>
            <p:ph type="ctrTitle"/>
          </p:nvPr>
        </p:nvSpPr>
        <p:spPr>
          <a:xfrm flipH="1">
            <a:off x="2266008" y="1775350"/>
            <a:ext cx="2163900" cy="356700"/>
          </a:xfrm>
          <a:prstGeom prst="rect">
            <a:avLst/>
          </a:prstGeom>
          <a:noFill/>
          <a:ln>
            <a:noFill/>
          </a:ln>
        </p:spPr>
        <p:txBody>
          <a:bodyPr anchorCtr="0" anchor="b" bIns="0" lIns="91425" spcFirstLastPara="1" rIns="91425" wrap="square" tIns="0">
            <a:noAutofit/>
          </a:bodyPr>
          <a:lstStyle>
            <a:lvl1pPr lvl="0" algn="l">
              <a:lnSpc>
                <a:spcPct val="100000"/>
              </a:lnSpc>
              <a:spcBef>
                <a:spcPts val="0"/>
              </a:spcBef>
              <a:spcAft>
                <a:spcPts val="0"/>
              </a:spcAft>
              <a:buSzPts val="2400"/>
              <a:buNone/>
              <a:defRPr sz="2200"/>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p:txBody>
      </p:sp>
      <p:sp>
        <p:nvSpPr>
          <p:cNvPr id="222" name="Google Shape;222;p28"/>
          <p:cNvSpPr txBox="1"/>
          <p:nvPr>
            <p:ph idx="2" type="ctrTitle"/>
          </p:nvPr>
        </p:nvSpPr>
        <p:spPr>
          <a:xfrm flipH="1">
            <a:off x="4714188" y="1775427"/>
            <a:ext cx="2163900" cy="356700"/>
          </a:xfrm>
          <a:prstGeom prst="rect">
            <a:avLst/>
          </a:prstGeom>
          <a:noFill/>
          <a:ln>
            <a:noFill/>
          </a:ln>
        </p:spPr>
        <p:txBody>
          <a:bodyPr anchorCtr="0" anchor="b" bIns="0" lIns="91425" spcFirstLastPara="1" rIns="91425" wrap="square" tIns="0">
            <a:noAutofit/>
          </a:bodyPr>
          <a:lstStyle>
            <a:lvl1pPr lvl="0" algn="r">
              <a:lnSpc>
                <a:spcPct val="100000"/>
              </a:lnSpc>
              <a:spcBef>
                <a:spcPts val="0"/>
              </a:spcBef>
              <a:spcAft>
                <a:spcPts val="0"/>
              </a:spcAft>
              <a:buSzPts val="2400"/>
              <a:buNone/>
              <a:defRPr sz="2200"/>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p:txBody>
      </p:sp>
      <p:sp>
        <p:nvSpPr>
          <p:cNvPr id="223" name="Google Shape;223;p28"/>
          <p:cNvSpPr txBox="1"/>
          <p:nvPr>
            <p:ph idx="1" type="subTitle"/>
          </p:nvPr>
        </p:nvSpPr>
        <p:spPr>
          <a:xfrm flipH="1">
            <a:off x="4714175" y="2208199"/>
            <a:ext cx="2163900" cy="413100"/>
          </a:xfrm>
          <a:prstGeom prst="rect">
            <a:avLst/>
          </a:prstGeom>
          <a:noFill/>
          <a:ln>
            <a:noFill/>
          </a:ln>
        </p:spPr>
        <p:txBody>
          <a:bodyPr anchorCtr="0" anchor="t" bIns="91425" lIns="91425" spcFirstLastPara="1" rIns="91425" wrap="square" tIns="0">
            <a:noAutofit/>
          </a:bodyPr>
          <a:lstStyle>
            <a:lvl1pPr lvl="0" algn="r">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224" name="Google Shape;224;p28"/>
          <p:cNvSpPr txBox="1"/>
          <p:nvPr>
            <p:ph idx="3" type="ctrTitle"/>
          </p:nvPr>
        </p:nvSpPr>
        <p:spPr>
          <a:xfrm flipH="1">
            <a:off x="2266001" y="3155675"/>
            <a:ext cx="2163900" cy="356700"/>
          </a:xfrm>
          <a:prstGeom prst="rect">
            <a:avLst/>
          </a:prstGeom>
          <a:noFill/>
          <a:ln>
            <a:noFill/>
          </a:ln>
        </p:spPr>
        <p:txBody>
          <a:bodyPr anchorCtr="0" anchor="b" bIns="0" lIns="91425" spcFirstLastPara="1" rIns="91425" wrap="square" tIns="0">
            <a:noAutofit/>
          </a:bodyPr>
          <a:lstStyle>
            <a:lvl1pPr lvl="0" algn="l">
              <a:lnSpc>
                <a:spcPct val="100000"/>
              </a:lnSpc>
              <a:spcBef>
                <a:spcPts val="0"/>
              </a:spcBef>
              <a:spcAft>
                <a:spcPts val="0"/>
              </a:spcAft>
              <a:buSzPts val="2400"/>
              <a:buNone/>
              <a:defRPr sz="2200"/>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p:txBody>
      </p:sp>
      <p:sp>
        <p:nvSpPr>
          <p:cNvPr id="225" name="Google Shape;225;p28"/>
          <p:cNvSpPr txBox="1"/>
          <p:nvPr>
            <p:ph idx="4" type="subTitle"/>
          </p:nvPr>
        </p:nvSpPr>
        <p:spPr>
          <a:xfrm flipH="1">
            <a:off x="2266000" y="3585925"/>
            <a:ext cx="2163900" cy="413100"/>
          </a:xfrm>
          <a:prstGeom prst="rect">
            <a:avLst/>
          </a:prstGeom>
          <a:noFill/>
          <a:ln>
            <a:noFill/>
          </a:ln>
        </p:spPr>
        <p:txBody>
          <a:bodyPr anchorCtr="0" anchor="t" bIns="91425" lIns="91425" spcFirstLastPara="1" rIns="91425" wrap="square" tIns="0">
            <a:noAutofit/>
          </a:bodyPr>
          <a:lstStyle>
            <a:lvl1pPr lvl="0" algn="l">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226" name="Google Shape;226;p28"/>
          <p:cNvSpPr txBox="1"/>
          <p:nvPr>
            <p:ph idx="5" type="ctrTitle"/>
          </p:nvPr>
        </p:nvSpPr>
        <p:spPr>
          <a:xfrm flipH="1">
            <a:off x="4714200" y="3155754"/>
            <a:ext cx="2163900" cy="356700"/>
          </a:xfrm>
          <a:prstGeom prst="rect">
            <a:avLst/>
          </a:prstGeom>
          <a:noFill/>
          <a:ln>
            <a:noFill/>
          </a:ln>
        </p:spPr>
        <p:txBody>
          <a:bodyPr anchorCtr="0" anchor="b" bIns="0" lIns="91425" spcFirstLastPara="1" rIns="91425" wrap="square" tIns="0">
            <a:noAutofit/>
          </a:bodyPr>
          <a:lstStyle>
            <a:lvl1pPr lvl="0" algn="r">
              <a:lnSpc>
                <a:spcPct val="100000"/>
              </a:lnSpc>
              <a:spcBef>
                <a:spcPts val="0"/>
              </a:spcBef>
              <a:spcAft>
                <a:spcPts val="0"/>
              </a:spcAft>
              <a:buSzPts val="2400"/>
              <a:buNone/>
              <a:defRPr sz="2200"/>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p:txBody>
      </p:sp>
      <p:sp>
        <p:nvSpPr>
          <p:cNvPr id="227" name="Google Shape;227;p28"/>
          <p:cNvSpPr txBox="1"/>
          <p:nvPr>
            <p:ph idx="6" type="subTitle"/>
          </p:nvPr>
        </p:nvSpPr>
        <p:spPr>
          <a:xfrm flipH="1">
            <a:off x="4714175" y="3585925"/>
            <a:ext cx="2163900" cy="413100"/>
          </a:xfrm>
          <a:prstGeom prst="rect">
            <a:avLst/>
          </a:prstGeom>
          <a:noFill/>
          <a:ln>
            <a:noFill/>
          </a:ln>
        </p:spPr>
        <p:txBody>
          <a:bodyPr anchorCtr="0" anchor="t" bIns="91425" lIns="91425" spcFirstLastPara="1" rIns="91425" wrap="square" tIns="0">
            <a:noAutofit/>
          </a:bodyPr>
          <a:lstStyle>
            <a:lvl1pPr lvl="0" algn="r">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228" name="Google Shape;228;p28"/>
          <p:cNvSpPr txBox="1"/>
          <p:nvPr>
            <p:ph idx="7" type="title"/>
          </p:nvPr>
        </p:nvSpPr>
        <p:spPr>
          <a:xfrm>
            <a:off x="1278050" y="343200"/>
            <a:ext cx="6588000" cy="66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3000">
                <a:solidFill>
                  <a:schemeClr val="dk2"/>
                </a:solidFill>
              </a:defRPr>
            </a:lvl1pPr>
            <a:lvl2pPr lvl="1" algn="ctr">
              <a:lnSpc>
                <a:spcPct val="100000"/>
              </a:lnSpc>
              <a:spcBef>
                <a:spcPts val="0"/>
              </a:spcBef>
              <a:spcAft>
                <a:spcPts val="0"/>
              </a:spcAft>
              <a:buSzPts val="2800"/>
              <a:buNone/>
              <a:defRPr sz="3000">
                <a:solidFill>
                  <a:schemeClr val="dk2"/>
                </a:solidFill>
              </a:defRPr>
            </a:lvl2pPr>
            <a:lvl3pPr lvl="2" algn="ctr">
              <a:lnSpc>
                <a:spcPct val="100000"/>
              </a:lnSpc>
              <a:spcBef>
                <a:spcPts val="0"/>
              </a:spcBef>
              <a:spcAft>
                <a:spcPts val="0"/>
              </a:spcAft>
              <a:buSzPts val="2800"/>
              <a:buNone/>
              <a:defRPr sz="3000">
                <a:solidFill>
                  <a:schemeClr val="dk2"/>
                </a:solidFill>
              </a:defRPr>
            </a:lvl3pPr>
            <a:lvl4pPr lvl="3" algn="ctr">
              <a:lnSpc>
                <a:spcPct val="100000"/>
              </a:lnSpc>
              <a:spcBef>
                <a:spcPts val="0"/>
              </a:spcBef>
              <a:spcAft>
                <a:spcPts val="0"/>
              </a:spcAft>
              <a:buSzPts val="2800"/>
              <a:buNone/>
              <a:defRPr sz="3000">
                <a:solidFill>
                  <a:schemeClr val="dk2"/>
                </a:solidFill>
              </a:defRPr>
            </a:lvl4pPr>
            <a:lvl5pPr lvl="4" algn="ctr">
              <a:lnSpc>
                <a:spcPct val="100000"/>
              </a:lnSpc>
              <a:spcBef>
                <a:spcPts val="0"/>
              </a:spcBef>
              <a:spcAft>
                <a:spcPts val="0"/>
              </a:spcAft>
              <a:buSzPts val="2800"/>
              <a:buNone/>
              <a:defRPr sz="3000">
                <a:solidFill>
                  <a:schemeClr val="dk2"/>
                </a:solidFill>
              </a:defRPr>
            </a:lvl5pPr>
            <a:lvl6pPr lvl="5" algn="ctr">
              <a:lnSpc>
                <a:spcPct val="100000"/>
              </a:lnSpc>
              <a:spcBef>
                <a:spcPts val="0"/>
              </a:spcBef>
              <a:spcAft>
                <a:spcPts val="0"/>
              </a:spcAft>
              <a:buSzPts val="2800"/>
              <a:buNone/>
              <a:defRPr sz="3000">
                <a:solidFill>
                  <a:schemeClr val="dk2"/>
                </a:solidFill>
              </a:defRPr>
            </a:lvl6pPr>
            <a:lvl7pPr lvl="6" algn="ctr">
              <a:lnSpc>
                <a:spcPct val="100000"/>
              </a:lnSpc>
              <a:spcBef>
                <a:spcPts val="0"/>
              </a:spcBef>
              <a:spcAft>
                <a:spcPts val="0"/>
              </a:spcAft>
              <a:buSzPts val="2800"/>
              <a:buNone/>
              <a:defRPr sz="3000">
                <a:solidFill>
                  <a:schemeClr val="dk2"/>
                </a:solidFill>
              </a:defRPr>
            </a:lvl7pPr>
            <a:lvl8pPr lvl="7" algn="ctr">
              <a:lnSpc>
                <a:spcPct val="100000"/>
              </a:lnSpc>
              <a:spcBef>
                <a:spcPts val="0"/>
              </a:spcBef>
              <a:spcAft>
                <a:spcPts val="0"/>
              </a:spcAft>
              <a:buSzPts val="2800"/>
              <a:buNone/>
              <a:defRPr sz="3000">
                <a:solidFill>
                  <a:schemeClr val="dk2"/>
                </a:solidFill>
              </a:defRPr>
            </a:lvl8pPr>
            <a:lvl9pPr lvl="8" algn="ctr">
              <a:lnSpc>
                <a:spcPct val="100000"/>
              </a:lnSpc>
              <a:spcBef>
                <a:spcPts val="0"/>
              </a:spcBef>
              <a:spcAft>
                <a:spcPts val="0"/>
              </a:spcAft>
              <a:buSzPts val="2800"/>
              <a:buNone/>
              <a:defRPr sz="3000">
                <a:solidFill>
                  <a:schemeClr val="dk2"/>
                </a:solidFill>
              </a:defRPr>
            </a:lvl9pPr>
          </a:lstStyle>
          <a:p/>
        </p:txBody>
      </p:sp>
      <p:sp>
        <p:nvSpPr>
          <p:cNvPr id="229" name="Google Shape;229;p28"/>
          <p:cNvSpPr txBox="1"/>
          <p:nvPr>
            <p:ph idx="8" type="subTitle"/>
          </p:nvPr>
        </p:nvSpPr>
        <p:spPr>
          <a:xfrm flipH="1">
            <a:off x="2266008" y="2208197"/>
            <a:ext cx="2163900" cy="413100"/>
          </a:xfrm>
          <a:prstGeom prst="rect">
            <a:avLst/>
          </a:prstGeom>
          <a:noFill/>
          <a:ln>
            <a:noFill/>
          </a:ln>
        </p:spPr>
        <p:txBody>
          <a:bodyPr anchorCtr="0" anchor="t" bIns="91425" lIns="91425" spcFirstLastPara="1" rIns="91425" wrap="square" tIns="0">
            <a:noAutofit/>
          </a:bodyPr>
          <a:lstStyle>
            <a:lvl1pPr lvl="0" algn="l">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1">
  <p:cSld name="CUSTOM_14">
    <p:spTree>
      <p:nvGrpSpPr>
        <p:cNvPr id="230" name="Shape 230"/>
        <p:cNvGrpSpPr/>
        <p:nvPr/>
      </p:nvGrpSpPr>
      <p:grpSpPr>
        <a:xfrm>
          <a:off x="0" y="0"/>
          <a:ext cx="0" cy="0"/>
          <a:chOff x="0" y="0"/>
          <a:chExt cx="0" cy="0"/>
        </a:xfrm>
      </p:grpSpPr>
      <p:sp>
        <p:nvSpPr>
          <p:cNvPr id="231" name="Google Shape;231;p29"/>
          <p:cNvSpPr/>
          <p:nvPr/>
        </p:nvSpPr>
        <p:spPr>
          <a:xfrm>
            <a:off x="6200875" y="1515825"/>
            <a:ext cx="2943127" cy="241405"/>
          </a:xfrm>
          <a:custGeom>
            <a:rect b="b" l="l" r="r" t="t"/>
            <a:pathLst>
              <a:path extrusionOk="0" h="5859" w="146079">
                <a:moveTo>
                  <a:pt x="1" y="1"/>
                </a:moveTo>
                <a:lnTo>
                  <a:pt x="1" y="5858"/>
                </a:lnTo>
                <a:lnTo>
                  <a:pt x="146079" y="5858"/>
                </a:lnTo>
                <a:lnTo>
                  <a:pt x="146079" y="1"/>
                </a:lnTo>
                <a:close/>
              </a:path>
            </a:pathLst>
          </a:custGeom>
          <a:solidFill>
            <a:srgbClr val="FFFFFF">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29"/>
          <p:cNvSpPr txBox="1"/>
          <p:nvPr>
            <p:ph idx="1" type="body"/>
          </p:nvPr>
        </p:nvSpPr>
        <p:spPr>
          <a:xfrm>
            <a:off x="5438700" y="1973025"/>
            <a:ext cx="3124200" cy="2130900"/>
          </a:xfrm>
          <a:prstGeom prst="rect">
            <a:avLst/>
          </a:prstGeom>
          <a:noFill/>
          <a:ln>
            <a:noFill/>
          </a:ln>
        </p:spPr>
        <p:txBody>
          <a:bodyPr anchorCtr="0" anchor="t" bIns="91425" lIns="91425" spcFirstLastPara="1" rIns="91425" wrap="square" tIns="91425">
            <a:noAutofit/>
          </a:bodyPr>
          <a:lstStyle>
            <a:lvl1pPr indent="-330200" lvl="0" marL="457200" algn="r">
              <a:lnSpc>
                <a:spcPct val="100000"/>
              </a:lnSpc>
              <a:spcBef>
                <a:spcPts val="0"/>
              </a:spcBef>
              <a:spcAft>
                <a:spcPts val="0"/>
              </a:spcAft>
              <a:buSzPts val="1600"/>
              <a:buFont typeface="Raleway Thin"/>
              <a:buChar char="●"/>
              <a:defRPr sz="1600"/>
            </a:lvl1pPr>
            <a:lvl2pPr indent="-330200" lvl="1" marL="914400" algn="r">
              <a:lnSpc>
                <a:spcPct val="115000"/>
              </a:lnSpc>
              <a:spcBef>
                <a:spcPts val="0"/>
              </a:spcBef>
              <a:spcAft>
                <a:spcPts val="0"/>
              </a:spcAft>
              <a:buSzPts val="1600"/>
              <a:buFont typeface="Nunito Light"/>
              <a:buChar char="○"/>
              <a:defRPr sz="1600"/>
            </a:lvl2pPr>
            <a:lvl3pPr indent="-330200" lvl="2" marL="1371600" algn="r">
              <a:lnSpc>
                <a:spcPct val="115000"/>
              </a:lnSpc>
              <a:spcBef>
                <a:spcPts val="1600"/>
              </a:spcBef>
              <a:spcAft>
                <a:spcPts val="0"/>
              </a:spcAft>
              <a:buSzPts val="1600"/>
              <a:buFont typeface="Nunito Light"/>
              <a:buChar char="■"/>
              <a:defRPr sz="1600"/>
            </a:lvl3pPr>
            <a:lvl4pPr indent="-330200" lvl="3" marL="1828800" algn="r">
              <a:lnSpc>
                <a:spcPct val="115000"/>
              </a:lnSpc>
              <a:spcBef>
                <a:spcPts val="1600"/>
              </a:spcBef>
              <a:spcAft>
                <a:spcPts val="0"/>
              </a:spcAft>
              <a:buSzPts val="1600"/>
              <a:buFont typeface="Nunito Light"/>
              <a:buChar char="●"/>
              <a:defRPr sz="1600"/>
            </a:lvl4pPr>
            <a:lvl5pPr indent="-330200" lvl="4" marL="2286000" algn="r">
              <a:lnSpc>
                <a:spcPct val="115000"/>
              </a:lnSpc>
              <a:spcBef>
                <a:spcPts val="1600"/>
              </a:spcBef>
              <a:spcAft>
                <a:spcPts val="0"/>
              </a:spcAft>
              <a:buSzPts val="1600"/>
              <a:buFont typeface="Nunito Light"/>
              <a:buChar char="○"/>
              <a:defRPr sz="1600"/>
            </a:lvl5pPr>
            <a:lvl6pPr indent="-330200" lvl="5" marL="2743200" algn="r">
              <a:lnSpc>
                <a:spcPct val="115000"/>
              </a:lnSpc>
              <a:spcBef>
                <a:spcPts val="1600"/>
              </a:spcBef>
              <a:spcAft>
                <a:spcPts val="0"/>
              </a:spcAft>
              <a:buSzPts val="1600"/>
              <a:buFont typeface="Nunito Light"/>
              <a:buChar char="■"/>
              <a:defRPr sz="1600"/>
            </a:lvl6pPr>
            <a:lvl7pPr indent="-330200" lvl="6" marL="3200400" algn="r">
              <a:lnSpc>
                <a:spcPct val="115000"/>
              </a:lnSpc>
              <a:spcBef>
                <a:spcPts val="1600"/>
              </a:spcBef>
              <a:spcAft>
                <a:spcPts val="0"/>
              </a:spcAft>
              <a:buSzPts val="1600"/>
              <a:buFont typeface="Nunito Light"/>
              <a:buChar char="●"/>
              <a:defRPr sz="1600"/>
            </a:lvl7pPr>
            <a:lvl8pPr indent="-330200" lvl="7" marL="3657600" algn="r">
              <a:lnSpc>
                <a:spcPct val="115000"/>
              </a:lnSpc>
              <a:spcBef>
                <a:spcPts val="1600"/>
              </a:spcBef>
              <a:spcAft>
                <a:spcPts val="0"/>
              </a:spcAft>
              <a:buSzPts val="1600"/>
              <a:buFont typeface="Nunito Light"/>
              <a:buChar char="○"/>
              <a:defRPr sz="1600"/>
            </a:lvl8pPr>
            <a:lvl9pPr indent="-330200" lvl="8" marL="4114800" algn="r">
              <a:lnSpc>
                <a:spcPct val="115000"/>
              </a:lnSpc>
              <a:spcBef>
                <a:spcPts val="1600"/>
              </a:spcBef>
              <a:spcAft>
                <a:spcPts val="1600"/>
              </a:spcAft>
              <a:buSzPts val="1600"/>
              <a:buFont typeface="Nunito Light"/>
              <a:buChar char="■"/>
              <a:defRPr sz="1600"/>
            </a:lvl9pPr>
          </a:lstStyle>
          <a:p/>
        </p:txBody>
      </p:sp>
      <p:sp>
        <p:nvSpPr>
          <p:cNvPr id="233" name="Google Shape;233;p29"/>
          <p:cNvSpPr txBox="1"/>
          <p:nvPr>
            <p:ph type="title"/>
          </p:nvPr>
        </p:nvSpPr>
        <p:spPr>
          <a:xfrm>
            <a:off x="5438775" y="1168325"/>
            <a:ext cx="3124200" cy="6690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2800"/>
              <a:buNone/>
              <a:defRPr sz="3000">
                <a:solidFill>
                  <a:schemeClr val="dk2"/>
                </a:solidFill>
              </a:defRPr>
            </a:lvl1pPr>
            <a:lvl2pPr lvl="1" algn="l">
              <a:lnSpc>
                <a:spcPct val="100000"/>
              </a:lnSpc>
              <a:spcBef>
                <a:spcPts val="0"/>
              </a:spcBef>
              <a:spcAft>
                <a:spcPts val="0"/>
              </a:spcAft>
              <a:buSzPts val="2800"/>
              <a:buNone/>
              <a:defRPr sz="3000"/>
            </a:lvl2pPr>
            <a:lvl3pPr lvl="2" algn="l">
              <a:lnSpc>
                <a:spcPct val="100000"/>
              </a:lnSpc>
              <a:spcBef>
                <a:spcPts val="0"/>
              </a:spcBef>
              <a:spcAft>
                <a:spcPts val="0"/>
              </a:spcAft>
              <a:buSzPts val="2800"/>
              <a:buNone/>
              <a:defRPr sz="3000"/>
            </a:lvl3pPr>
            <a:lvl4pPr lvl="3" algn="l">
              <a:lnSpc>
                <a:spcPct val="100000"/>
              </a:lnSpc>
              <a:spcBef>
                <a:spcPts val="0"/>
              </a:spcBef>
              <a:spcAft>
                <a:spcPts val="0"/>
              </a:spcAft>
              <a:buSzPts val="2800"/>
              <a:buNone/>
              <a:defRPr sz="3000"/>
            </a:lvl4pPr>
            <a:lvl5pPr lvl="4" algn="l">
              <a:lnSpc>
                <a:spcPct val="100000"/>
              </a:lnSpc>
              <a:spcBef>
                <a:spcPts val="0"/>
              </a:spcBef>
              <a:spcAft>
                <a:spcPts val="0"/>
              </a:spcAft>
              <a:buSzPts val="2800"/>
              <a:buNone/>
              <a:defRPr sz="3000"/>
            </a:lvl5pPr>
            <a:lvl6pPr lvl="5" algn="l">
              <a:lnSpc>
                <a:spcPct val="100000"/>
              </a:lnSpc>
              <a:spcBef>
                <a:spcPts val="0"/>
              </a:spcBef>
              <a:spcAft>
                <a:spcPts val="0"/>
              </a:spcAft>
              <a:buSzPts val="2800"/>
              <a:buNone/>
              <a:defRPr sz="3000"/>
            </a:lvl6pPr>
            <a:lvl7pPr lvl="6" algn="l">
              <a:lnSpc>
                <a:spcPct val="100000"/>
              </a:lnSpc>
              <a:spcBef>
                <a:spcPts val="0"/>
              </a:spcBef>
              <a:spcAft>
                <a:spcPts val="0"/>
              </a:spcAft>
              <a:buSzPts val="2800"/>
              <a:buNone/>
              <a:defRPr sz="3000"/>
            </a:lvl7pPr>
            <a:lvl8pPr lvl="7" algn="l">
              <a:lnSpc>
                <a:spcPct val="100000"/>
              </a:lnSpc>
              <a:spcBef>
                <a:spcPts val="0"/>
              </a:spcBef>
              <a:spcAft>
                <a:spcPts val="0"/>
              </a:spcAft>
              <a:buSzPts val="2800"/>
              <a:buNone/>
              <a:defRPr sz="3000"/>
            </a:lvl8pPr>
            <a:lvl9pPr lvl="8" algn="l">
              <a:lnSpc>
                <a:spcPct val="100000"/>
              </a:lnSpc>
              <a:spcBef>
                <a:spcPts val="0"/>
              </a:spcBef>
              <a:spcAft>
                <a:spcPts val="0"/>
              </a:spcAft>
              <a:buSzPts val="2800"/>
              <a:buNone/>
              <a:defRPr sz="3000"/>
            </a:lvl9pPr>
          </a:lstStyle>
          <a:p/>
        </p:txBody>
      </p:sp>
      <p:sp>
        <p:nvSpPr>
          <p:cNvPr id="234" name="Google Shape;234;p29"/>
          <p:cNvSpPr/>
          <p:nvPr/>
        </p:nvSpPr>
        <p:spPr>
          <a:xfrm>
            <a:off x="8318280" y="5018272"/>
            <a:ext cx="825726" cy="125232"/>
          </a:xfrm>
          <a:custGeom>
            <a:rect b="b" l="l" r="r" t="t"/>
            <a:pathLst>
              <a:path extrusionOk="0" h="2335" w="15396">
                <a:moveTo>
                  <a:pt x="1" y="1"/>
                </a:moveTo>
                <a:lnTo>
                  <a:pt x="1" y="2335"/>
                </a:lnTo>
                <a:lnTo>
                  <a:pt x="15395" y="2335"/>
                </a:lnTo>
                <a:lnTo>
                  <a:pt x="1539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29"/>
          <p:cNvSpPr/>
          <p:nvPr/>
        </p:nvSpPr>
        <p:spPr>
          <a:xfrm>
            <a:off x="6473454" y="5018272"/>
            <a:ext cx="1685830" cy="125232"/>
          </a:xfrm>
          <a:custGeom>
            <a:rect b="b" l="l" r="r" t="t"/>
            <a:pathLst>
              <a:path extrusionOk="0" h="2335" w="31433">
                <a:moveTo>
                  <a:pt x="0" y="1"/>
                </a:moveTo>
                <a:lnTo>
                  <a:pt x="0" y="2335"/>
                </a:lnTo>
                <a:lnTo>
                  <a:pt x="31433" y="2335"/>
                </a:lnTo>
                <a:lnTo>
                  <a:pt x="3143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29"/>
          <p:cNvSpPr/>
          <p:nvPr/>
        </p:nvSpPr>
        <p:spPr>
          <a:xfrm>
            <a:off x="6031569" y="4810127"/>
            <a:ext cx="2520459" cy="125875"/>
          </a:xfrm>
          <a:custGeom>
            <a:rect b="b" l="l" r="r" t="t"/>
            <a:pathLst>
              <a:path extrusionOk="0" h="2347" w="46995">
                <a:moveTo>
                  <a:pt x="0" y="1"/>
                </a:moveTo>
                <a:lnTo>
                  <a:pt x="0" y="2346"/>
                </a:lnTo>
                <a:lnTo>
                  <a:pt x="46994" y="2346"/>
                </a:lnTo>
                <a:lnTo>
                  <a:pt x="4699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29"/>
          <p:cNvSpPr/>
          <p:nvPr/>
        </p:nvSpPr>
        <p:spPr>
          <a:xfrm>
            <a:off x="5564744" y="4810127"/>
            <a:ext cx="285486" cy="125875"/>
          </a:xfrm>
          <a:custGeom>
            <a:rect b="b" l="l" r="r" t="t"/>
            <a:pathLst>
              <a:path extrusionOk="0" h="2347" w="5323">
                <a:moveTo>
                  <a:pt x="1" y="1"/>
                </a:moveTo>
                <a:lnTo>
                  <a:pt x="1" y="2346"/>
                </a:lnTo>
                <a:lnTo>
                  <a:pt x="5323" y="2346"/>
                </a:lnTo>
                <a:lnTo>
                  <a:pt x="532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3">
  <p:cSld name="CUSTOM_5">
    <p:spTree>
      <p:nvGrpSpPr>
        <p:cNvPr id="238" name="Shape 238"/>
        <p:cNvGrpSpPr/>
        <p:nvPr/>
      </p:nvGrpSpPr>
      <p:grpSpPr>
        <a:xfrm>
          <a:off x="0" y="0"/>
          <a:ext cx="0" cy="0"/>
          <a:chOff x="0" y="0"/>
          <a:chExt cx="0" cy="0"/>
        </a:xfrm>
      </p:grpSpPr>
      <p:sp>
        <p:nvSpPr>
          <p:cNvPr id="239" name="Google Shape;239;p30"/>
          <p:cNvSpPr/>
          <p:nvPr/>
        </p:nvSpPr>
        <p:spPr>
          <a:xfrm>
            <a:off x="1817725" y="0"/>
            <a:ext cx="7326300" cy="3906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30"/>
          <p:cNvSpPr txBox="1"/>
          <p:nvPr>
            <p:ph idx="1" type="body"/>
          </p:nvPr>
        </p:nvSpPr>
        <p:spPr>
          <a:xfrm>
            <a:off x="4579525" y="2388200"/>
            <a:ext cx="3932700" cy="2130900"/>
          </a:xfrm>
          <a:prstGeom prst="rect">
            <a:avLst/>
          </a:prstGeom>
          <a:noFill/>
          <a:ln>
            <a:noFill/>
          </a:ln>
        </p:spPr>
        <p:txBody>
          <a:bodyPr anchorCtr="0" anchor="t" bIns="91425" lIns="91425" spcFirstLastPara="1" rIns="91425" wrap="square" tIns="91425">
            <a:noAutofit/>
          </a:bodyPr>
          <a:lstStyle>
            <a:lvl1pPr indent="-330200" lvl="0" marL="457200" algn="r">
              <a:lnSpc>
                <a:spcPct val="100000"/>
              </a:lnSpc>
              <a:spcBef>
                <a:spcPts val="0"/>
              </a:spcBef>
              <a:spcAft>
                <a:spcPts val="0"/>
              </a:spcAft>
              <a:buSzPts val="1600"/>
              <a:buChar char="●"/>
              <a:defRPr sz="1600"/>
            </a:lvl1pPr>
            <a:lvl2pPr indent="-330200" lvl="1" marL="914400" algn="l">
              <a:lnSpc>
                <a:spcPct val="115000"/>
              </a:lnSpc>
              <a:spcBef>
                <a:spcPts val="0"/>
              </a:spcBef>
              <a:spcAft>
                <a:spcPts val="0"/>
              </a:spcAft>
              <a:buSzPts val="1600"/>
              <a:buChar char="○"/>
              <a:defRPr/>
            </a:lvl2pPr>
            <a:lvl3pPr indent="-323850" lvl="2" marL="1371600" algn="l">
              <a:lnSpc>
                <a:spcPct val="115000"/>
              </a:lnSpc>
              <a:spcBef>
                <a:spcPts val="1600"/>
              </a:spcBef>
              <a:spcAft>
                <a:spcPts val="0"/>
              </a:spcAft>
              <a:buSzPts val="1500"/>
              <a:buChar char="■"/>
              <a:defRPr/>
            </a:lvl3pPr>
            <a:lvl4pPr indent="-323850" lvl="3" marL="1828800" algn="l">
              <a:lnSpc>
                <a:spcPct val="115000"/>
              </a:lnSpc>
              <a:spcBef>
                <a:spcPts val="1600"/>
              </a:spcBef>
              <a:spcAft>
                <a:spcPts val="0"/>
              </a:spcAft>
              <a:buSzPts val="15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1150" lvl="6" marL="3200400" algn="l">
              <a:lnSpc>
                <a:spcPct val="115000"/>
              </a:lnSpc>
              <a:spcBef>
                <a:spcPts val="1600"/>
              </a:spcBef>
              <a:spcAft>
                <a:spcPts val="0"/>
              </a:spcAft>
              <a:buSzPts val="1300"/>
              <a:buChar char="●"/>
              <a:defRPr/>
            </a:lvl7pPr>
            <a:lvl8pPr indent="-311150" lvl="7" marL="3657600" algn="l">
              <a:lnSpc>
                <a:spcPct val="115000"/>
              </a:lnSpc>
              <a:spcBef>
                <a:spcPts val="1600"/>
              </a:spcBef>
              <a:spcAft>
                <a:spcPts val="0"/>
              </a:spcAft>
              <a:buSzPts val="1300"/>
              <a:buChar char="○"/>
              <a:defRPr/>
            </a:lvl8pPr>
            <a:lvl9pPr indent="-317500" lvl="8" marL="4114800" algn="l">
              <a:lnSpc>
                <a:spcPct val="115000"/>
              </a:lnSpc>
              <a:spcBef>
                <a:spcPts val="1600"/>
              </a:spcBef>
              <a:spcAft>
                <a:spcPts val="1600"/>
              </a:spcAft>
              <a:buSzPts val="1400"/>
              <a:buChar char="■"/>
              <a:defRPr/>
            </a:lvl9pPr>
          </a:lstStyle>
          <a:p/>
        </p:txBody>
      </p:sp>
      <p:sp>
        <p:nvSpPr>
          <p:cNvPr id="241" name="Google Shape;241;p30"/>
          <p:cNvSpPr txBox="1"/>
          <p:nvPr>
            <p:ph type="title"/>
          </p:nvPr>
        </p:nvSpPr>
        <p:spPr>
          <a:xfrm>
            <a:off x="4579531" y="1714800"/>
            <a:ext cx="3963300" cy="6690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2800"/>
              <a:buNone/>
              <a:defRPr sz="3000">
                <a:solidFill>
                  <a:schemeClr val="dk2"/>
                </a:solidFill>
              </a:defRPr>
            </a:lvl1pPr>
            <a:lvl2pPr lvl="1" algn="r">
              <a:lnSpc>
                <a:spcPct val="100000"/>
              </a:lnSpc>
              <a:spcBef>
                <a:spcPts val="0"/>
              </a:spcBef>
              <a:spcAft>
                <a:spcPts val="0"/>
              </a:spcAft>
              <a:buSzPts val="2800"/>
              <a:buNone/>
              <a:defRPr sz="3000"/>
            </a:lvl2pPr>
            <a:lvl3pPr lvl="2" algn="r">
              <a:lnSpc>
                <a:spcPct val="100000"/>
              </a:lnSpc>
              <a:spcBef>
                <a:spcPts val="0"/>
              </a:spcBef>
              <a:spcAft>
                <a:spcPts val="0"/>
              </a:spcAft>
              <a:buSzPts val="2800"/>
              <a:buNone/>
              <a:defRPr sz="3000"/>
            </a:lvl3pPr>
            <a:lvl4pPr lvl="3" algn="r">
              <a:lnSpc>
                <a:spcPct val="100000"/>
              </a:lnSpc>
              <a:spcBef>
                <a:spcPts val="0"/>
              </a:spcBef>
              <a:spcAft>
                <a:spcPts val="0"/>
              </a:spcAft>
              <a:buSzPts val="2800"/>
              <a:buNone/>
              <a:defRPr sz="3000"/>
            </a:lvl4pPr>
            <a:lvl5pPr lvl="4" algn="r">
              <a:lnSpc>
                <a:spcPct val="100000"/>
              </a:lnSpc>
              <a:spcBef>
                <a:spcPts val="0"/>
              </a:spcBef>
              <a:spcAft>
                <a:spcPts val="0"/>
              </a:spcAft>
              <a:buSzPts val="2800"/>
              <a:buNone/>
              <a:defRPr sz="3000"/>
            </a:lvl5pPr>
            <a:lvl6pPr lvl="5" algn="r">
              <a:lnSpc>
                <a:spcPct val="100000"/>
              </a:lnSpc>
              <a:spcBef>
                <a:spcPts val="0"/>
              </a:spcBef>
              <a:spcAft>
                <a:spcPts val="0"/>
              </a:spcAft>
              <a:buSzPts val="2800"/>
              <a:buNone/>
              <a:defRPr sz="3000"/>
            </a:lvl6pPr>
            <a:lvl7pPr lvl="6" algn="r">
              <a:lnSpc>
                <a:spcPct val="100000"/>
              </a:lnSpc>
              <a:spcBef>
                <a:spcPts val="0"/>
              </a:spcBef>
              <a:spcAft>
                <a:spcPts val="0"/>
              </a:spcAft>
              <a:buSzPts val="2800"/>
              <a:buNone/>
              <a:defRPr sz="3000"/>
            </a:lvl7pPr>
            <a:lvl8pPr lvl="7" algn="r">
              <a:lnSpc>
                <a:spcPct val="100000"/>
              </a:lnSpc>
              <a:spcBef>
                <a:spcPts val="0"/>
              </a:spcBef>
              <a:spcAft>
                <a:spcPts val="0"/>
              </a:spcAft>
              <a:buSzPts val="2800"/>
              <a:buNone/>
              <a:defRPr sz="3000"/>
            </a:lvl8pPr>
            <a:lvl9pPr lvl="8" algn="r">
              <a:lnSpc>
                <a:spcPct val="100000"/>
              </a:lnSpc>
              <a:spcBef>
                <a:spcPts val="0"/>
              </a:spcBef>
              <a:spcAft>
                <a:spcPts val="0"/>
              </a:spcAft>
              <a:buSzPts val="2800"/>
              <a:buNone/>
              <a:defRPr sz="3000"/>
            </a:lvl9pPr>
          </a:lstStyle>
          <a:p/>
        </p:txBody>
      </p:sp>
      <p:sp>
        <p:nvSpPr>
          <p:cNvPr id="242" name="Google Shape;242;p30"/>
          <p:cNvSpPr/>
          <p:nvPr/>
        </p:nvSpPr>
        <p:spPr>
          <a:xfrm>
            <a:off x="0" y="2156637"/>
            <a:ext cx="2107897" cy="128764"/>
          </a:xfrm>
          <a:custGeom>
            <a:rect b="b" l="l" r="r" t="t"/>
            <a:pathLst>
              <a:path extrusionOk="0" h="8298" w="135840">
                <a:moveTo>
                  <a:pt x="1" y="1"/>
                </a:moveTo>
                <a:lnTo>
                  <a:pt x="1" y="8298"/>
                </a:lnTo>
                <a:lnTo>
                  <a:pt x="135840" y="8298"/>
                </a:lnTo>
                <a:lnTo>
                  <a:pt x="135840"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30"/>
          <p:cNvSpPr/>
          <p:nvPr/>
        </p:nvSpPr>
        <p:spPr>
          <a:xfrm>
            <a:off x="2107970" y="2156637"/>
            <a:ext cx="1115538" cy="128764"/>
          </a:xfrm>
          <a:custGeom>
            <a:rect b="b" l="l" r="r" t="t"/>
            <a:pathLst>
              <a:path extrusionOk="0" h="8298" w="71889">
                <a:moveTo>
                  <a:pt x="1" y="1"/>
                </a:moveTo>
                <a:lnTo>
                  <a:pt x="1" y="8298"/>
                </a:lnTo>
                <a:lnTo>
                  <a:pt x="71889" y="8298"/>
                </a:lnTo>
                <a:lnTo>
                  <a:pt x="71889"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30"/>
          <p:cNvSpPr/>
          <p:nvPr/>
        </p:nvSpPr>
        <p:spPr>
          <a:xfrm>
            <a:off x="430892" y="2369856"/>
            <a:ext cx="1645026" cy="128764"/>
          </a:xfrm>
          <a:custGeom>
            <a:rect b="b" l="l" r="r" t="t"/>
            <a:pathLst>
              <a:path extrusionOk="0" h="8298" w="106011">
                <a:moveTo>
                  <a:pt x="1" y="1"/>
                </a:moveTo>
                <a:lnTo>
                  <a:pt x="1" y="8297"/>
                </a:lnTo>
                <a:lnTo>
                  <a:pt x="106011" y="8297"/>
                </a:lnTo>
                <a:lnTo>
                  <a:pt x="10601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30"/>
          <p:cNvSpPr/>
          <p:nvPr/>
        </p:nvSpPr>
        <p:spPr>
          <a:xfrm>
            <a:off x="1597826" y="2369856"/>
            <a:ext cx="478141" cy="128764"/>
          </a:xfrm>
          <a:custGeom>
            <a:rect b="b" l="l" r="r" t="t"/>
            <a:pathLst>
              <a:path extrusionOk="0" h="8298" w="30813">
                <a:moveTo>
                  <a:pt x="0" y="1"/>
                </a:moveTo>
                <a:lnTo>
                  <a:pt x="0" y="8297"/>
                </a:lnTo>
                <a:lnTo>
                  <a:pt x="30813" y="8297"/>
                </a:lnTo>
                <a:lnTo>
                  <a:pt x="3081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30"/>
          <p:cNvSpPr/>
          <p:nvPr/>
        </p:nvSpPr>
        <p:spPr>
          <a:xfrm>
            <a:off x="2665754" y="2369856"/>
            <a:ext cx="557777" cy="128764"/>
          </a:xfrm>
          <a:custGeom>
            <a:rect b="b" l="l" r="r" t="t"/>
            <a:pathLst>
              <a:path extrusionOk="0" h="8298" w="35945">
                <a:moveTo>
                  <a:pt x="1" y="1"/>
                </a:moveTo>
                <a:lnTo>
                  <a:pt x="1" y="8297"/>
                </a:lnTo>
                <a:lnTo>
                  <a:pt x="35945" y="8297"/>
                </a:lnTo>
                <a:lnTo>
                  <a:pt x="3594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30"/>
          <p:cNvSpPr/>
          <p:nvPr/>
        </p:nvSpPr>
        <p:spPr>
          <a:xfrm>
            <a:off x="0" y="3222713"/>
            <a:ext cx="1472750" cy="128392"/>
          </a:xfrm>
          <a:custGeom>
            <a:rect b="b" l="l" r="r" t="t"/>
            <a:pathLst>
              <a:path extrusionOk="0" h="8274" w="94909">
                <a:moveTo>
                  <a:pt x="1" y="1"/>
                </a:moveTo>
                <a:lnTo>
                  <a:pt x="1" y="8274"/>
                </a:lnTo>
                <a:lnTo>
                  <a:pt x="94908" y="8274"/>
                </a:lnTo>
                <a:lnTo>
                  <a:pt x="9490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30"/>
          <p:cNvSpPr/>
          <p:nvPr/>
        </p:nvSpPr>
        <p:spPr>
          <a:xfrm>
            <a:off x="2202118" y="2369856"/>
            <a:ext cx="128764" cy="128764"/>
          </a:xfrm>
          <a:custGeom>
            <a:rect b="b" l="l" r="r" t="t"/>
            <a:pathLst>
              <a:path extrusionOk="0" h="8298" w="8298">
                <a:moveTo>
                  <a:pt x="0" y="1"/>
                </a:moveTo>
                <a:lnTo>
                  <a:pt x="0" y="8297"/>
                </a:lnTo>
                <a:lnTo>
                  <a:pt x="8297" y="8297"/>
                </a:lnTo>
                <a:lnTo>
                  <a:pt x="8297" y="1"/>
                </a:ln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30"/>
          <p:cNvSpPr/>
          <p:nvPr/>
        </p:nvSpPr>
        <p:spPr>
          <a:xfrm>
            <a:off x="2406772" y="2369856"/>
            <a:ext cx="128764" cy="128764"/>
          </a:xfrm>
          <a:custGeom>
            <a:rect b="b" l="l" r="r" t="t"/>
            <a:pathLst>
              <a:path extrusionOk="0" h="8298" w="8298">
                <a:moveTo>
                  <a:pt x="1" y="1"/>
                </a:moveTo>
                <a:lnTo>
                  <a:pt x="1"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30"/>
          <p:cNvSpPr/>
          <p:nvPr/>
        </p:nvSpPr>
        <p:spPr>
          <a:xfrm>
            <a:off x="2061089" y="2796292"/>
            <a:ext cx="128764" cy="128749"/>
          </a:xfrm>
          <a:custGeom>
            <a:rect b="b" l="l" r="r" t="t"/>
            <a:pathLst>
              <a:path extrusionOk="0" h="8297" w="8298">
                <a:moveTo>
                  <a:pt x="0" y="0"/>
                </a:moveTo>
                <a:lnTo>
                  <a:pt x="0" y="8297"/>
                </a:lnTo>
                <a:lnTo>
                  <a:pt x="8297" y="8297"/>
                </a:lnTo>
                <a:lnTo>
                  <a:pt x="8297"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30"/>
          <p:cNvSpPr/>
          <p:nvPr/>
        </p:nvSpPr>
        <p:spPr>
          <a:xfrm>
            <a:off x="1856436" y="2796292"/>
            <a:ext cx="128376" cy="128749"/>
          </a:xfrm>
          <a:custGeom>
            <a:rect b="b" l="l" r="r" t="t"/>
            <a:pathLst>
              <a:path extrusionOk="0" h="8297" w="8273">
                <a:moveTo>
                  <a:pt x="0" y="0"/>
                </a:moveTo>
                <a:lnTo>
                  <a:pt x="0" y="8297"/>
                </a:lnTo>
                <a:lnTo>
                  <a:pt x="8273" y="8297"/>
                </a:lnTo>
                <a:lnTo>
                  <a:pt x="827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30"/>
          <p:cNvSpPr/>
          <p:nvPr/>
        </p:nvSpPr>
        <p:spPr>
          <a:xfrm>
            <a:off x="641505" y="2796292"/>
            <a:ext cx="128764" cy="128749"/>
          </a:xfrm>
          <a:custGeom>
            <a:rect b="b" l="l" r="r" t="t"/>
            <a:pathLst>
              <a:path extrusionOk="0" h="8297" w="8298">
                <a:moveTo>
                  <a:pt x="1" y="0"/>
                </a:moveTo>
                <a:lnTo>
                  <a:pt x="1"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30"/>
          <p:cNvSpPr/>
          <p:nvPr/>
        </p:nvSpPr>
        <p:spPr>
          <a:xfrm>
            <a:off x="3094800" y="2583074"/>
            <a:ext cx="128749" cy="128764"/>
          </a:xfrm>
          <a:custGeom>
            <a:rect b="b" l="l" r="r" t="t"/>
            <a:pathLst>
              <a:path extrusionOk="0" h="8298" w="8297">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30"/>
          <p:cNvSpPr/>
          <p:nvPr/>
        </p:nvSpPr>
        <p:spPr>
          <a:xfrm>
            <a:off x="191634" y="2369856"/>
            <a:ext cx="128764" cy="128764"/>
          </a:xfrm>
          <a:custGeom>
            <a:rect b="b" l="l" r="r" t="t"/>
            <a:pathLst>
              <a:path extrusionOk="0" h="8298" w="8298">
                <a:moveTo>
                  <a:pt x="1" y="1"/>
                </a:moveTo>
                <a:lnTo>
                  <a:pt x="1" y="8297"/>
                </a:lnTo>
                <a:lnTo>
                  <a:pt x="8297" y="8297"/>
                </a:lnTo>
                <a:lnTo>
                  <a:pt x="8297" y="1"/>
                </a:ln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30"/>
          <p:cNvSpPr/>
          <p:nvPr/>
        </p:nvSpPr>
        <p:spPr>
          <a:xfrm>
            <a:off x="1339573" y="3009138"/>
            <a:ext cx="1644653" cy="128749"/>
          </a:xfrm>
          <a:custGeom>
            <a:rect b="b" l="l" r="r" t="t"/>
            <a:pathLst>
              <a:path extrusionOk="0" h="8297" w="105987">
                <a:moveTo>
                  <a:pt x="1" y="0"/>
                </a:moveTo>
                <a:lnTo>
                  <a:pt x="1" y="8297"/>
                </a:lnTo>
                <a:lnTo>
                  <a:pt x="105987" y="8297"/>
                </a:lnTo>
                <a:lnTo>
                  <a:pt x="105987"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30"/>
          <p:cNvSpPr/>
          <p:nvPr/>
        </p:nvSpPr>
        <p:spPr>
          <a:xfrm>
            <a:off x="1339573" y="3009138"/>
            <a:ext cx="478156" cy="128749"/>
          </a:xfrm>
          <a:custGeom>
            <a:rect b="b" l="l" r="r" t="t"/>
            <a:pathLst>
              <a:path extrusionOk="0" h="8297" w="30814">
                <a:moveTo>
                  <a:pt x="1" y="0"/>
                </a:moveTo>
                <a:lnTo>
                  <a:pt x="1" y="8297"/>
                </a:lnTo>
                <a:lnTo>
                  <a:pt x="30813" y="8297"/>
                </a:lnTo>
                <a:lnTo>
                  <a:pt x="3081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30"/>
          <p:cNvSpPr/>
          <p:nvPr/>
        </p:nvSpPr>
        <p:spPr>
          <a:xfrm>
            <a:off x="0" y="3009510"/>
            <a:ext cx="749775" cy="128376"/>
          </a:xfrm>
          <a:custGeom>
            <a:rect b="b" l="l" r="r" t="t"/>
            <a:pathLst>
              <a:path extrusionOk="0" h="8273" w="48318">
                <a:moveTo>
                  <a:pt x="1" y="0"/>
                </a:moveTo>
                <a:lnTo>
                  <a:pt x="1" y="8273"/>
                </a:lnTo>
                <a:lnTo>
                  <a:pt x="48318" y="8273"/>
                </a:lnTo>
                <a:lnTo>
                  <a:pt x="4831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30"/>
          <p:cNvSpPr/>
          <p:nvPr/>
        </p:nvSpPr>
        <p:spPr>
          <a:xfrm>
            <a:off x="1084687" y="3009138"/>
            <a:ext cx="128764" cy="128749"/>
          </a:xfrm>
          <a:custGeom>
            <a:rect b="b" l="l" r="r" t="t"/>
            <a:pathLst>
              <a:path extrusionOk="0" h="8297" w="8298">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30"/>
          <p:cNvSpPr/>
          <p:nvPr/>
        </p:nvSpPr>
        <p:spPr>
          <a:xfrm>
            <a:off x="879662" y="3009138"/>
            <a:ext cx="128749" cy="128749"/>
          </a:xfrm>
          <a:custGeom>
            <a:rect b="b" l="l" r="r" t="t"/>
            <a:pathLst>
              <a:path extrusionOk="0" h="8297" w="8297">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30"/>
          <p:cNvSpPr/>
          <p:nvPr/>
        </p:nvSpPr>
        <p:spPr>
          <a:xfrm>
            <a:off x="533979" y="3435558"/>
            <a:ext cx="128749" cy="128764"/>
          </a:xfrm>
          <a:custGeom>
            <a:rect b="b" l="l" r="r" t="t"/>
            <a:pathLst>
              <a:path extrusionOk="0" h="8298" w="8297">
                <a:moveTo>
                  <a:pt x="0" y="1"/>
                </a:moveTo>
                <a:lnTo>
                  <a:pt x="0" y="8297"/>
                </a:lnTo>
                <a:lnTo>
                  <a:pt x="8297" y="8297"/>
                </a:lnTo>
                <a:lnTo>
                  <a:pt x="8297" y="1"/>
                </a:ln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30"/>
          <p:cNvSpPr/>
          <p:nvPr/>
        </p:nvSpPr>
        <p:spPr>
          <a:xfrm>
            <a:off x="338622" y="3435558"/>
            <a:ext cx="128749" cy="128764"/>
          </a:xfrm>
          <a:custGeom>
            <a:rect b="b" l="l" r="r" t="t"/>
            <a:pathLst>
              <a:path extrusionOk="0" h="8298" w="8297">
                <a:moveTo>
                  <a:pt x="0" y="1"/>
                </a:moveTo>
                <a:lnTo>
                  <a:pt x="0" y="8297"/>
                </a:lnTo>
                <a:lnTo>
                  <a:pt x="8297" y="8297"/>
                </a:lnTo>
                <a:lnTo>
                  <a:pt x="829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30"/>
          <p:cNvSpPr/>
          <p:nvPr/>
        </p:nvSpPr>
        <p:spPr>
          <a:xfrm>
            <a:off x="142891" y="3435558"/>
            <a:ext cx="128764" cy="128764"/>
          </a:xfrm>
          <a:custGeom>
            <a:rect b="b" l="l" r="r" t="t"/>
            <a:pathLst>
              <a:path extrusionOk="0" h="8298" w="8298">
                <a:moveTo>
                  <a:pt x="0" y="1"/>
                </a:moveTo>
                <a:lnTo>
                  <a:pt x="0"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30"/>
          <p:cNvSpPr/>
          <p:nvPr/>
        </p:nvSpPr>
        <p:spPr>
          <a:xfrm>
            <a:off x="3094800" y="3009138"/>
            <a:ext cx="128749" cy="128749"/>
          </a:xfrm>
          <a:custGeom>
            <a:rect b="b" l="l" r="r" t="t"/>
            <a:pathLst>
              <a:path extrusionOk="0" h="8297" w="8297">
                <a:moveTo>
                  <a:pt x="0" y="0"/>
                </a:moveTo>
                <a:lnTo>
                  <a:pt x="0" y="8297"/>
                </a:lnTo>
                <a:lnTo>
                  <a:pt x="8297" y="8297"/>
                </a:lnTo>
                <a:lnTo>
                  <a:pt x="8297" y="0"/>
                </a:ln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30"/>
          <p:cNvSpPr/>
          <p:nvPr/>
        </p:nvSpPr>
        <p:spPr>
          <a:xfrm>
            <a:off x="1676332" y="2583074"/>
            <a:ext cx="1314984" cy="128764"/>
          </a:xfrm>
          <a:custGeom>
            <a:rect b="b" l="l" r="r" t="t"/>
            <a:pathLst>
              <a:path extrusionOk="0" h="8298" w="84742">
                <a:moveTo>
                  <a:pt x="1" y="0"/>
                </a:moveTo>
                <a:lnTo>
                  <a:pt x="1" y="8297"/>
                </a:lnTo>
                <a:lnTo>
                  <a:pt x="84741" y="8297"/>
                </a:lnTo>
                <a:lnTo>
                  <a:pt x="8474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30"/>
          <p:cNvSpPr/>
          <p:nvPr/>
        </p:nvSpPr>
        <p:spPr>
          <a:xfrm>
            <a:off x="2267232" y="2796292"/>
            <a:ext cx="956281" cy="128749"/>
          </a:xfrm>
          <a:custGeom>
            <a:rect b="b" l="l" r="r" t="t"/>
            <a:pathLst>
              <a:path extrusionOk="0" h="8297" w="61626">
                <a:moveTo>
                  <a:pt x="1" y="0"/>
                </a:moveTo>
                <a:lnTo>
                  <a:pt x="1" y="8297"/>
                </a:lnTo>
                <a:lnTo>
                  <a:pt x="61626" y="8297"/>
                </a:lnTo>
                <a:lnTo>
                  <a:pt x="61626" y="0"/>
                </a:lnTo>
                <a:close/>
              </a:path>
            </a:pathLst>
          </a:custGeom>
          <a:solidFill>
            <a:srgbClr val="FFFFFF">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30"/>
          <p:cNvSpPr/>
          <p:nvPr/>
        </p:nvSpPr>
        <p:spPr>
          <a:xfrm>
            <a:off x="641505" y="2796292"/>
            <a:ext cx="896384" cy="128749"/>
          </a:xfrm>
          <a:custGeom>
            <a:rect b="b" l="l" r="r" t="t"/>
            <a:pathLst>
              <a:path extrusionOk="0" h="8297" w="57766">
                <a:moveTo>
                  <a:pt x="1" y="0"/>
                </a:moveTo>
                <a:lnTo>
                  <a:pt x="1" y="8297"/>
                </a:lnTo>
                <a:lnTo>
                  <a:pt x="57765" y="8297"/>
                </a:lnTo>
                <a:lnTo>
                  <a:pt x="57765" y="0"/>
                </a:ln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30"/>
          <p:cNvSpPr/>
          <p:nvPr/>
        </p:nvSpPr>
        <p:spPr>
          <a:xfrm>
            <a:off x="0" y="2796292"/>
            <a:ext cx="449495" cy="128749"/>
          </a:xfrm>
          <a:custGeom>
            <a:rect b="b" l="l" r="r" t="t"/>
            <a:pathLst>
              <a:path extrusionOk="0" h="8297" w="28967">
                <a:moveTo>
                  <a:pt x="1" y="0"/>
                </a:moveTo>
                <a:lnTo>
                  <a:pt x="1" y="8297"/>
                </a:lnTo>
                <a:lnTo>
                  <a:pt x="28967" y="8297"/>
                </a:lnTo>
                <a:lnTo>
                  <a:pt x="28967"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30"/>
          <p:cNvSpPr/>
          <p:nvPr/>
        </p:nvSpPr>
        <p:spPr>
          <a:xfrm>
            <a:off x="1676332" y="3222340"/>
            <a:ext cx="1547157" cy="128764"/>
          </a:xfrm>
          <a:custGeom>
            <a:rect b="b" l="l" r="r" t="t"/>
            <a:pathLst>
              <a:path extrusionOk="0" h="8298" w="99704">
                <a:moveTo>
                  <a:pt x="1" y="1"/>
                </a:moveTo>
                <a:lnTo>
                  <a:pt x="1" y="8298"/>
                </a:lnTo>
                <a:lnTo>
                  <a:pt x="99704" y="8298"/>
                </a:lnTo>
                <a:lnTo>
                  <a:pt x="99704" y="1"/>
                </a:ln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30"/>
          <p:cNvSpPr/>
          <p:nvPr/>
        </p:nvSpPr>
        <p:spPr>
          <a:xfrm>
            <a:off x="2522506" y="3435558"/>
            <a:ext cx="701019" cy="128764"/>
          </a:xfrm>
          <a:custGeom>
            <a:rect b="b" l="l" r="r" t="t"/>
            <a:pathLst>
              <a:path extrusionOk="0" h="8298" w="45176">
                <a:moveTo>
                  <a:pt x="0" y="1"/>
                </a:moveTo>
                <a:lnTo>
                  <a:pt x="0" y="8297"/>
                </a:lnTo>
                <a:lnTo>
                  <a:pt x="45176" y="8297"/>
                </a:lnTo>
                <a:lnTo>
                  <a:pt x="45176"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30"/>
          <p:cNvSpPr/>
          <p:nvPr/>
        </p:nvSpPr>
        <p:spPr>
          <a:xfrm>
            <a:off x="0" y="2583074"/>
            <a:ext cx="1277773" cy="128764"/>
          </a:xfrm>
          <a:custGeom>
            <a:rect b="b" l="l" r="r" t="t"/>
            <a:pathLst>
              <a:path extrusionOk="0" h="8298" w="82344">
                <a:moveTo>
                  <a:pt x="1" y="0"/>
                </a:moveTo>
                <a:lnTo>
                  <a:pt x="1" y="8297"/>
                </a:lnTo>
                <a:lnTo>
                  <a:pt x="82343" y="8297"/>
                </a:lnTo>
                <a:lnTo>
                  <a:pt x="8234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30"/>
          <p:cNvSpPr/>
          <p:nvPr/>
        </p:nvSpPr>
        <p:spPr>
          <a:xfrm>
            <a:off x="812313" y="3435558"/>
            <a:ext cx="1562783" cy="128764"/>
          </a:xfrm>
          <a:custGeom>
            <a:rect b="b" l="l" r="r" t="t"/>
            <a:pathLst>
              <a:path extrusionOk="0" h="8298" w="100711">
                <a:moveTo>
                  <a:pt x="0" y="1"/>
                </a:moveTo>
                <a:lnTo>
                  <a:pt x="0" y="8297"/>
                </a:lnTo>
                <a:lnTo>
                  <a:pt x="100710" y="8297"/>
                </a:lnTo>
                <a:lnTo>
                  <a:pt x="100710" y="1"/>
                </a:ln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30"/>
          <p:cNvSpPr/>
          <p:nvPr/>
        </p:nvSpPr>
        <p:spPr>
          <a:xfrm>
            <a:off x="3223538" y="1474200"/>
            <a:ext cx="1086520" cy="2772465"/>
          </a:xfrm>
          <a:custGeom>
            <a:rect b="b" l="l" r="r" t="t"/>
            <a:pathLst>
              <a:path extrusionOk="0" h="178667" w="70019">
                <a:moveTo>
                  <a:pt x="1" y="1"/>
                </a:moveTo>
                <a:lnTo>
                  <a:pt x="1" y="22085"/>
                </a:lnTo>
                <a:lnTo>
                  <a:pt x="7434" y="22085"/>
                </a:lnTo>
                <a:cubicBezTo>
                  <a:pt x="22133" y="22637"/>
                  <a:pt x="29495" y="30574"/>
                  <a:pt x="29495" y="45848"/>
                </a:cubicBezTo>
                <a:lnTo>
                  <a:pt x="29495" y="60259"/>
                </a:lnTo>
                <a:cubicBezTo>
                  <a:pt x="29495" y="76397"/>
                  <a:pt x="35082" y="85941"/>
                  <a:pt x="46256" y="88914"/>
                </a:cubicBezTo>
                <a:lnTo>
                  <a:pt x="46256" y="89753"/>
                </a:lnTo>
                <a:cubicBezTo>
                  <a:pt x="35082" y="92727"/>
                  <a:pt x="29495" y="102270"/>
                  <a:pt x="29495" y="118408"/>
                </a:cubicBezTo>
                <a:lnTo>
                  <a:pt x="29495" y="132843"/>
                </a:lnTo>
                <a:cubicBezTo>
                  <a:pt x="29495" y="148405"/>
                  <a:pt x="22133" y="156390"/>
                  <a:pt x="7434" y="156822"/>
                </a:cubicBezTo>
                <a:lnTo>
                  <a:pt x="1" y="156822"/>
                </a:lnTo>
                <a:lnTo>
                  <a:pt x="1" y="178666"/>
                </a:lnTo>
                <a:lnTo>
                  <a:pt x="7434" y="178666"/>
                </a:lnTo>
                <a:cubicBezTo>
                  <a:pt x="21869" y="178379"/>
                  <a:pt x="33259" y="174038"/>
                  <a:pt x="41604" y="165622"/>
                </a:cubicBezTo>
                <a:cubicBezTo>
                  <a:pt x="49948" y="157205"/>
                  <a:pt x="54121" y="145072"/>
                  <a:pt x="54121" y="129222"/>
                </a:cubicBezTo>
                <a:lnTo>
                  <a:pt x="54121" y="115866"/>
                </a:lnTo>
                <a:cubicBezTo>
                  <a:pt x="54121" y="111046"/>
                  <a:pt x="55032" y="107234"/>
                  <a:pt x="56878" y="104404"/>
                </a:cubicBezTo>
                <a:cubicBezTo>
                  <a:pt x="58701" y="101575"/>
                  <a:pt x="61266" y="100160"/>
                  <a:pt x="64503" y="100160"/>
                </a:cubicBezTo>
                <a:lnTo>
                  <a:pt x="70019" y="100160"/>
                </a:lnTo>
                <a:lnTo>
                  <a:pt x="70019" y="78315"/>
                </a:lnTo>
                <a:lnTo>
                  <a:pt x="64503" y="78315"/>
                </a:lnTo>
                <a:cubicBezTo>
                  <a:pt x="61266" y="78315"/>
                  <a:pt x="58701" y="76901"/>
                  <a:pt x="56878" y="74071"/>
                </a:cubicBezTo>
                <a:cubicBezTo>
                  <a:pt x="55032" y="71242"/>
                  <a:pt x="54121" y="67405"/>
                  <a:pt x="54121" y="62609"/>
                </a:cubicBezTo>
                <a:lnTo>
                  <a:pt x="54121" y="49661"/>
                </a:lnTo>
                <a:cubicBezTo>
                  <a:pt x="54121" y="33667"/>
                  <a:pt x="49972" y="21510"/>
                  <a:pt x="41700" y="13165"/>
                </a:cubicBezTo>
                <a:cubicBezTo>
                  <a:pt x="33427" y="4821"/>
                  <a:pt x="22013" y="433"/>
                  <a:pt x="7434" y="1"/>
                </a:cubicBez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30"/>
          <p:cNvSpPr/>
          <p:nvPr/>
        </p:nvSpPr>
        <p:spPr>
          <a:xfrm>
            <a:off x="-12" y="4446900"/>
            <a:ext cx="1086600" cy="696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p:cSld name="CUSTOM_8">
    <p:spTree>
      <p:nvGrpSpPr>
        <p:cNvPr id="274" name="Shape 274"/>
        <p:cNvGrpSpPr/>
        <p:nvPr/>
      </p:nvGrpSpPr>
      <p:grpSpPr>
        <a:xfrm>
          <a:off x="0" y="0"/>
          <a:ext cx="0" cy="0"/>
          <a:chOff x="0" y="0"/>
          <a:chExt cx="0" cy="0"/>
        </a:xfrm>
      </p:grpSpPr>
      <p:sp>
        <p:nvSpPr>
          <p:cNvPr id="275" name="Google Shape;275;p31"/>
          <p:cNvSpPr/>
          <p:nvPr/>
        </p:nvSpPr>
        <p:spPr>
          <a:xfrm>
            <a:off x="5445850" y="1359975"/>
            <a:ext cx="3697248" cy="1208576"/>
          </a:xfrm>
          <a:custGeom>
            <a:rect b="b" l="l" r="r" t="t"/>
            <a:pathLst>
              <a:path extrusionOk="0" h="37768" w="115539">
                <a:moveTo>
                  <a:pt x="1" y="0"/>
                </a:moveTo>
                <a:lnTo>
                  <a:pt x="115539" y="0"/>
                </a:lnTo>
                <a:lnTo>
                  <a:pt x="115539" y="37767"/>
                </a:lnTo>
                <a:lnTo>
                  <a:pt x="1" y="37767"/>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31"/>
          <p:cNvSpPr/>
          <p:nvPr/>
        </p:nvSpPr>
        <p:spPr>
          <a:xfrm>
            <a:off x="-899" y="2568525"/>
            <a:ext cx="3697248" cy="1208544"/>
          </a:xfrm>
          <a:custGeom>
            <a:rect b="b" l="l" r="r" t="t"/>
            <a:pathLst>
              <a:path extrusionOk="0" h="37767" w="115539">
                <a:moveTo>
                  <a:pt x="0" y="0"/>
                </a:moveTo>
                <a:lnTo>
                  <a:pt x="115538" y="0"/>
                </a:lnTo>
                <a:lnTo>
                  <a:pt x="115538" y="37767"/>
                </a:lnTo>
                <a:lnTo>
                  <a:pt x="0" y="37767"/>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31"/>
          <p:cNvSpPr/>
          <p:nvPr/>
        </p:nvSpPr>
        <p:spPr>
          <a:xfrm>
            <a:off x="-905" y="-3217"/>
            <a:ext cx="3697248" cy="357024"/>
          </a:xfrm>
          <a:custGeom>
            <a:rect b="b" l="l" r="r" t="t"/>
            <a:pathLst>
              <a:path extrusionOk="0" h="11157" w="115539">
                <a:moveTo>
                  <a:pt x="0" y="0"/>
                </a:moveTo>
                <a:lnTo>
                  <a:pt x="115538" y="0"/>
                </a:lnTo>
                <a:lnTo>
                  <a:pt x="115538" y="11156"/>
                </a:lnTo>
                <a:lnTo>
                  <a:pt x="0" y="11156"/>
                </a:lnTo>
                <a:close/>
              </a:path>
            </a:pathLst>
          </a:custGeom>
          <a:solidFill>
            <a:srgbClr val="FFFFFF">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31"/>
          <p:cNvSpPr/>
          <p:nvPr/>
        </p:nvSpPr>
        <p:spPr>
          <a:xfrm>
            <a:off x="-905" y="3584623"/>
            <a:ext cx="417216" cy="384864"/>
          </a:xfrm>
          <a:custGeom>
            <a:rect b="b" l="l" r="r" t="t"/>
            <a:pathLst>
              <a:path extrusionOk="0" h="12027" w="13038">
                <a:moveTo>
                  <a:pt x="0" y="1"/>
                </a:moveTo>
                <a:lnTo>
                  <a:pt x="13037" y="1"/>
                </a:lnTo>
                <a:lnTo>
                  <a:pt x="13037" y="12026"/>
                </a:lnTo>
                <a:lnTo>
                  <a:pt x="0" y="12026"/>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31"/>
          <p:cNvSpPr/>
          <p:nvPr/>
        </p:nvSpPr>
        <p:spPr>
          <a:xfrm>
            <a:off x="8017591" y="1161103"/>
            <a:ext cx="1125504" cy="384832"/>
          </a:xfrm>
          <a:custGeom>
            <a:rect b="b" l="l" r="r" t="t"/>
            <a:pathLst>
              <a:path extrusionOk="0" h="12026" w="35172">
                <a:moveTo>
                  <a:pt x="1" y="0"/>
                </a:moveTo>
                <a:lnTo>
                  <a:pt x="35172" y="0"/>
                </a:lnTo>
                <a:lnTo>
                  <a:pt x="35172" y="12026"/>
                </a:lnTo>
                <a:lnTo>
                  <a:pt x="1" y="12026"/>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31"/>
          <p:cNvSpPr txBox="1"/>
          <p:nvPr>
            <p:ph idx="1" type="subTitle"/>
          </p:nvPr>
        </p:nvSpPr>
        <p:spPr>
          <a:xfrm>
            <a:off x="5626675" y="1941426"/>
            <a:ext cx="2391600" cy="466200"/>
          </a:xfrm>
          <a:prstGeom prst="rect">
            <a:avLst/>
          </a:prstGeom>
          <a:noFill/>
          <a:ln>
            <a:noFill/>
          </a:ln>
        </p:spPr>
        <p:txBody>
          <a:bodyPr anchorCtr="0" anchor="t" bIns="91425" lIns="91425" spcFirstLastPara="1" rIns="91425" wrap="square" tIns="0">
            <a:noAutofit/>
          </a:bodyPr>
          <a:lstStyle>
            <a:lvl1pPr lvl="0" algn="l">
              <a:lnSpc>
                <a:spcPct val="100000"/>
              </a:lnSpc>
              <a:spcBef>
                <a:spcPts val="0"/>
              </a:spcBef>
              <a:spcAft>
                <a:spcPts val="0"/>
              </a:spcAft>
              <a:buClr>
                <a:schemeClr val="dk1"/>
              </a:buClr>
              <a:buSzPts val="1400"/>
              <a:buNone/>
              <a:defRPr sz="1400">
                <a:solidFill>
                  <a:schemeClr val="dk1"/>
                </a:solidFill>
              </a:defRPr>
            </a:lvl1pPr>
            <a:lvl2pPr lvl="1" algn="l">
              <a:lnSpc>
                <a:spcPct val="100000"/>
              </a:lnSpc>
              <a:spcBef>
                <a:spcPts val="0"/>
              </a:spcBef>
              <a:spcAft>
                <a:spcPts val="0"/>
              </a:spcAft>
              <a:buClr>
                <a:schemeClr val="dk1"/>
              </a:buClr>
              <a:buSzPts val="1500"/>
              <a:buNone/>
              <a:defRPr sz="1500">
                <a:solidFill>
                  <a:schemeClr val="dk1"/>
                </a:solidFill>
              </a:defRPr>
            </a:lvl2pPr>
            <a:lvl3pPr lvl="2" algn="l">
              <a:lnSpc>
                <a:spcPct val="100000"/>
              </a:lnSpc>
              <a:spcBef>
                <a:spcPts val="0"/>
              </a:spcBef>
              <a:spcAft>
                <a:spcPts val="0"/>
              </a:spcAft>
              <a:buClr>
                <a:schemeClr val="dk1"/>
              </a:buClr>
              <a:buSzPts val="1500"/>
              <a:buNone/>
              <a:defRPr sz="1500">
                <a:solidFill>
                  <a:schemeClr val="dk1"/>
                </a:solidFill>
              </a:defRPr>
            </a:lvl3pPr>
            <a:lvl4pPr lvl="3" algn="l">
              <a:lnSpc>
                <a:spcPct val="100000"/>
              </a:lnSpc>
              <a:spcBef>
                <a:spcPts val="0"/>
              </a:spcBef>
              <a:spcAft>
                <a:spcPts val="0"/>
              </a:spcAft>
              <a:buClr>
                <a:schemeClr val="dk1"/>
              </a:buClr>
              <a:buSzPts val="1500"/>
              <a:buNone/>
              <a:defRPr sz="1500">
                <a:solidFill>
                  <a:schemeClr val="dk1"/>
                </a:solidFill>
              </a:defRPr>
            </a:lvl4pPr>
            <a:lvl5pPr lvl="4" algn="l">
              <a:lnSpc>
                <a:spcPct val="100000"/>
              </a:lnSpc>
              <a:spcBef>
                <a:spcPts val="0"/>
              </a:spcBef>
              <a:spcAft>
                <a:spcPts val="0"/>
              </a:spcAft>
              <a:buClr>
                <a:schemeClr val="dk1"/>
              </a:buClr>
              <a:buSzPts val="1500"/>
              <a:buNone/>
              <a:defRPr sz="1500">
                <a:solidFill>
                  <a:schemeClr val="dk1"/>
                </a:solidFill>
              </a:defRPr>
            </a:lvl5pPr>
            <a:lvl6pPr lvl="5" algn="l">
              <a:lnSpc>
                <a:spcPct val="100000"/>
              </a:lnSpc>
              <a:spcBef>
                <a:spcPts val="0"/>
              </a:spcBef>
              <a:spcAft>
                <a:spcPts val="0"/>
              </a:spcAft>
              <a:buClr>
                <a:schemeClr val="dk1"/>
              </a:buClr>
              <a:buSzPts val="1500"/>
              <a:buNone/>
              <a:defRPr sz="1500">
                <a:solidFill>
                  <a:schemeClr val="dk1"/>
                </a:solidFill>
              </a:defRPr>
            </a:lvl6pPr>
            <a:lvl7pPr lvl="6" algn="l">
              <a:lnSpc>
                <a:spcPct val="100000"/>
              </a:lnSpc>
              <a:spcBef>
                <a:spcPts val="0"/>
              </a:spcBef>
              <a:spcAft>
                <a:spcPts val="0"/>
              </a:spcAft>
              <a:buClr>
                <a:schemeClr val="dk1"/>
              </a:buClr>
              <a:buSzPts val="1500"/>
              <a:buNone/>
              <a:defRPr sz="1500">
                <a:solidFill>
                  <a:schemeClr val="dk1"/>
                </a:solidFill>
              </a:defRPr>
            </a:lvl7pPr>
            <a:lvl8pPr lvl="7" algn="l">
              <a:lnSpc>
                <a:spcPct val="100000"/>
              </a:lnSpc>
              <a:spcBef>
                <a:spcPts val="0"/>
              </a:spcBef>
              <a:spcAft>
                <a:spcPts val="0"/>
              </a:spcAft>
              <a:buClr>
                <a:schemeClr val="dk1"/>
              </a:buClr>
              <a:buSzPts val="1500"/>
              <a:buNone/>
              <a:defRPr sz="1500">
                <a:solidFill>
                  <a:schemeClr val="dk1"/>
                </a:solidFill>
              </a:defRPr>
            </a:lvl8pPr>
            <a:lvl9pPr lvl="8" algn="l">
              <a:lnSpc>
                <a:spcPct val="100000"/>
              </a:lnSpc>
              <a:spcBef>
                <a:spcPts val="0"/>
              </a:spcBef>
              <a:spcAft>
                <a:spcPts val="0"/>
              </a:spcAft>
              <a:buClr>
                <a:schemeClr val="dk1"/>
              </a:buClr>
              <a:buSzPts val="1500"/>
              <a:buNone/>
              <a:defRPr sz="1500">
                <a:solidFill>
                  <a:schemeClr val="dk1"/>
                </a:solidFill>
              </a:defRPr>
            </a:lvl9pPr>
          </a:lstStyle>
          <a:p/>
        </p:txBody>
      </p:sp>
      <p:sp>
        <p:nvSpPr>
          <p:cNvPr id="281" name="Google Shape;281;p31"/>
          <p:cNvSpPr txBox="1"/>
          <p:nvPr>
            <p:ph idx="2" type="subTitle"/>
          </p:nvPr>
        </p:nvSpPr>
        <p:spPr>
          <a:xfrm>
            <a:off x="1129300" y="3151101"/>
            <a:ext cx="2391600" cy="468300"/>
          </a:xfrm>
          <a:prstGeom prst="rect">
            <a:avLst/>
          </a:prstGeom>
          <a:noFill/>
          <a:ln>
            <a:noFill/>
          </a:ln>
        </p:spPr>
        <p:txBody>
          <a:bodyPr anchorCtr="0" anchor="t" bIns="91425" lIns="91425" spcFirstLastPara="1" rIns="91425" wrap="square" tIns="0">
            <a:noAutofit/>
          </a:bodyPr>
          <a:lstStyle>
            <a:lvl1pPr lvl="0" algn="r">
              <a:lnSpc>
                <a:spcPct val="100000"/>
              </a:lnSpc>
              <a:spcBef>
                <a:spcPts val="0"/>
              </a:spcBef>
              <a:spcAft>
                <a:spcPts val="0"/>
              </a:spcAft>
              <a:buSzPts val="1500"/>
              <a:buNone/>
              <a:defRPr sz="1400"/>
            </a:lvl1pPr>
            <a:lvl2pPr lvl="1" algn="r">
              <a:lnSpc>
                <a:spcPct val="100000"/>
              </a:lnSpc>
              <a:spcBef>
                <a:spcPts val="0"/>
              </a:spcBef>
              <a:spcAft>
                <a:spcPts val="0"/>
              </a:spcAft>
              <a:buSzPts val="1500"/>
              <a:buNone/>
              <a:defRPr sz="1500"/>
            </a:lvl2pPr>
            <a:lvl3pPr lvl="2" algn="r">
              <a:lnSpc>
                <a:spcPct val="100000"/>
              </a:lnSpc>
              <a:spcBef>
                <a:spcPts val="0"/>
              </a:spcBef>
              <a:spcAft>
                <a:spcPts val="0"/>
              </a:spcAft>
              <a:buSzPts val="1500"/>
              <a:buNone/>
              <a:defRPr sz="1500"/>
            </a:lvl3pPr>
            <a:lvl4pPr lvl="3" algn="r">
              <a:lnSpc>
                <a:spcPct val="100000"/>
              </a:lnSpc>
              <a:spcBef>
                <a:spcPts val="0"/>
              </a:spcBef>
              <a:spcAft>
                <a:spcPts val="0"/>
              </a:spcAft>
              <a:buSzPts val="1500"/>
              <a:buNone/>
              <a:defRPr sz="1500"/>
            </a:lvl4pPr>
            <a:lvl5pPr lvl="4" algn="r">
              <a:lnSpc>
                <a:spcPct val="100000"/>
              </a:lnSpc>
              <a:spcBef>
                <a:spcPts val="0"/>
              </a:spcBef>
              <a:spcAft>
                <a:spcPts val="0"/>
              </a:spcAft>
              <a:buSzPts val="1500"/>
              <a:buNone/>
              <a:defRPr sz="1500"/>
            </a:lvl5pPr>
            <a:lvl6pPr lvl="5" algn="r">
              <a:lnSpc>
                <a:spcPct val="100000"/>
              </a:lnSpc>
              <a:spcBef>
                <a:spcPts val="0"/>
              </a:spcBef>
              <a:spcAft>
                <a:spcPts val="0"/>
              </a:spcAft>
              <a:buSzPts val="1500"/>
              <a:buNone/>
              <a:defRPr sz="1500"/>
            </a:lvl6pPr>
            <a:lvl7pPr lvl="6" algn="r">
              <a:lnSpc>
                <a:spcPct val="100000"/>
              </a:lnSpc>
              <a:spcBef>
                <a:spcPts val="0"/>
              </a:spcBef>
              <a:spcAft>
                <a:spcPts val="0"/>
              </a:spcAft>
              <a:buSzPts val="1500"/>
              <a:buNone/>
              <a:defRPr sz="1500"/>
            </a:lvl7pPr>
            <a:lvl8pPr lvl="7" algn="r">
              <a:lnSpc>
                <a:spcPct val="100000"/>
              </a:lnSpc>
              <a:spcBef>
                <a:spcPts val="0"/>
              </a:spcBef>
              <a:spcAft>
                <a:spcPts val="0"/>
              </a:spcAft>
              <a:buSzPts val="1500"/>
              <a:buNone/>
              <a:defRPr sz="1500"/>
            </a:lvl8pPr>
            <a:lvl9pPr lvl="8" algn="r">
              <a:lnSpc>
                <a:spcPct val="100000"/>
              </a:lnSpc>
              <a:spcBef>
                <a:spcPts val="0"/>
              </a:spcBef>
              <a:spcAft>
                <a:spcPts val="0"/>
              </a:spcAft>
              <a:buSzPts val="1500"/>
              <a:buNone/>
              <a:defRPr sz="1500"/>
            </a:lvl9pPr>
          </a:lstStyle>
          <a:p/>
        </p:txBody>
      </p:sp>
      <p:sp>
        <p:nvSpPr>
          <p:cNvPr id="282" name="Google Shape;282;p31"/>
          <p:cNvSpPr txBox="1"/>
          <p:nvPr>
            <p:ph type="title"/>
          </p:nvPr>
        </p:nvSpPr>
        <p:spPr>
          <a:xfrm>
            <a:off x="1125100" y="2794025"/>
            <a:ext cx="2395800" cy="263400"/>
          </a:xfrm>
          <a:prstGeom prst="rect">
            <a:avLst/>
          </a:prstGeom>
          <a:noFill/>
          <a:ln>
            <a:noFill/>
          </a:ln>
        </p:spPr>
        <p:txBody>
          <a:bodyPr anchorCtr="0" anchor="ctr" bIns="0" lIns="91425" spcFirstLastPara="1" rIns="91425" wrap="square" tIns="0">
            <a:noAutofit/>
          </a:bodyPr>
          <a:lstStyle>
            <a:lvl1pPr lvl="0" algn="r">
              <a:lnSpc>
                <a:spcPct val="100000"/>
              </a:lnSpc>
              <a:spcBef>
                <a:spcPts val="0"/>
              </a:spcBef>
              <a:spcAft>
                <a:spcPts val="0"/>
              </a:spcAft>
              <a:buSzPts val="2200"/>
              <a:buNone/>
              <a:defRPr sz="2200"/>
            </a:lvl1pPr>
            <a:lvl2pPr lvl="1" algn="r">
              <a:lnSpc>
                <a:spcPct val="100000"/>
              </a:lnSpc>
              <a:spcBef>
                <a:spcPts val="0"/>
              </a:spcBef>
              <a:spcAft>
                <a:spcPts val="0"/>
              </a:spcAft>
              <a:buSzPts val="4800"/>
              <a:buNone/>
              <a:defRPr sz="4800"/>
            </a:lvl2pPr>
            <a:lvl3pPr lvl="2" algn="r">
              <a:lnSpc>
                <a:spcPct val="100000"/>
              </a:lnSpc>
              <a:spcBef>
                <a:spcPts val="0"/>
              </a:spcBef>
              <a:spcAft>
                <a:spcPts val="0"/>
              </a:spcAft>
              <a:buSzPts val="4800"/>
              <a:buNone/>
              <a:defRPr sz="4800"/>
            </a:lvl3pPr>
            <a:lvl4pPr lvl="3" algn="r">
              <a:lnSpc>
                <a:spcPct val="100000"/>
              </a:lnSpc>
              <a:spcBef>
                <a:spcPts val="0"/>
              </a:spcBef>
              <a:spcAft>
                <a:spcPts val="0"/>
              </a:spcAft>
              <a:buSzPts val="4800"/>
              <a:buNone/>
              <a:defRPr sz="4800"/>
            </a:lvl4pPr>
            <a:lvl5pPr lvl="4" algn="r">
              <a:lnSpc>
                <a:spcPct val="100000"/>
              </a:lnSpc>
              <a:spcBef>
                <a:spcPts val="0"/>
              </a:spcBef>
              <a:spcAft>
                <a:spcPts val="0"/>
              </a:spcAft>
              <a:buSzPts val="4800"/>
              <a:buNone/>
              <a:defRPr sz="4800"/>
            </a:lvl5pPr>
            <a:lvl6pPr lvl="5" algn="r">
              <a:lnSpc>
                <a:spcPct val="100000"/>
              </a:lnSpc>
              <a:spcBef>
                <a:spcPts val="0"/>
              </a:spcBef>
              <a:spcAft>
                <a:spcPts val="0"/>
              </a:spcAft>
              <a:buSzPts val="4800"/>
              <a:buNone/>
              <a:defRPr sz="4800"/>
            </a:lvl6pPr>
            <a:lvl7pPr lvl="6" algn="r">
              <a:lnSpc>
                <a:spcPct val="100000"/>
              </a:lnSpc>
              <a:spcBef>
                <a:spcPts val="0"/>
              </a:spcBef>
              <a:spcAft>
                <a:spcPts val="0"/>
              </a:spcAft>
              <a:buSzPts val="4800"/>
              <a:buNone/>
              <a:defRPr sz="4800"/>
            </a:lvl7pPr>
            <a:lvl8pPr lvl="7" algn="r">
              <a:lnSpc>
                <a:spcPct val="100000"/>
              </a:lnSpc>
              <a:spcBef>
                <a:spcPts val="0"/>
              </a:spcBef>
              <a:spcAft>
                <a:spcPts val="0"/>
              </a:spcAft>
              <a:buSzPts val="4800"/>
              <a:buNone/>
              <a:defRPr sz="4800"/>
            </a:lvl8pPr>
            <a:lvl9pPr lvl="8" algn="r">
              <a:lnSpc>
                <a:spcPct val="100000"/>
              </a:lnSpc>
              <a:spcBef>
                <a:spcPts val="0"/>
              </a:spcBef>
              <a:spcAft>
                <a:spcPts val="0"/>
              </a:spcAft>
              <a:buSzPts val="4800"/>
              <a:buNone/>
              <a:defRPr sz="4800"/>
            </a:lvl9pPr>
          </a:lstStyle>
          <a:p/>
        </p:txBody>
      </p:sp>
      <p:sp>
        <p:nvSpPr>
          <p:cNvPr id="283" name="Google Shape;283;p31"/>
          <p:cNvSpPr txBox="1"/>
          <p:nvPr>
            <p:ph idx="3" type="title"/>
          </p:nvPr>
        </p:nvSpPr>
        <p:spPr>
          <a:xfrm>
            <a:off x="5626675" y="1582550"/>
            <a:ext cx="2395800" cy="265200"/>
          </a:xfrm>
          <a:prstGeom prst="rect">
            <a:avLst/>
          </a:prstGeom>
          <a:noFill/>
          <a:ln>
            <a:noFill/>
          </a:ln>
        </p:spPr>
        <p:txBody>
          <a:bodyPr anchorCtr="0" anchor="ctr" bIns="0" lIns="91425" spcFirstLastPara="1" rIns="91425" wrap="square" tIns="0">
            <a:noAutofit/>
          </a:bodyPr>
          <a:lstStyle>
            <a:lvl1pPr lvl="0" algn="l">
              <a:lnSpc>
                <a:spcPct val="100000"/>
              </a:lnSpc>
              <a:spcBef>
                <a:spcPts val="0"/>
              </a:spcBef>
              <a:spcAft>
                <a:spcPts val="0"/>
              </a:spcAft>
              <a:buClr>
                <a:schemeClr val="dk1"/>
              </a:buClr>
              <a:buSzPts val="2200"/>
              <a:buNone/>
              <a:defRPr sz="2200">
                <a:solidFill>
                  <a:schemeClr val="dk1"/>
                </a:solidFill>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14"/>
          <p:cNvSpPr txBox="1"/>
          <p:nvPr>
            <p:ph type="title"/>
          </p:nvPr>
        </p:nvSpPr>
        <p:spPr>
          <a:xfrm>
            <a:off x="1278050" y="343200"/>
            <a:ext cx="6588000" cy="66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3000">
                <a:solidFill>
                  <a:schemeClr val="dk2"/>
                </a:solidFill>
              </a:defRPr>
            </a:lvl1pPr>
            <a:lvl2pPr lvl="1" algn="ctr">
              <a:lnSpc>
                <a:spcPct val="100000"/>
              </a:lnSpc>
              <a:spcBef>
                <a:spcPts val="0"/>
              </a:spcBef>
              <a:spcAft>
                <a:spcPts val="0"/>
              </a:spcAft>
              <a:buSzPts val="2800"/>
              <a:buNone/>
              <a:defRPr sz="3000"/>
            </a:lvl2pPr>
            <a:lvl3pPr lvl="2" algn="ctr">
              <a:lnSpc>
                <a:spcPct val="100000"/>
              </a:lnSpc>
              <a:spcBef>
                <a:spcPts val="0"/>
              </a:spcBef>
              <a:spcAft>
                <a:spcPts val="0"/>
              </a:spcAft>
              <a:buSzPts val="2800"/>
              <a:buNone/>
              <a:defRPr sz="3000"/>
            </a:lvl3pPr>
            <a:lvl4pPr lvl="3" algn="ctr">
              <a:lnSpc>
                <a:spcPct val="100000"/>
              </a:lnSpc>
              <a:spcBef>
                <a:spcPts val="0"/>
              </a:spcBef>
              <a:spcAft>
                <a:spcPts val="0"/>
              </a:spcAft>
              <a:buSzPts val="2800"/>
              <a:buNone/>
              <a:defRPr sz="3000"/>
            </a:lvl4pPr>
            <a:lvl5pPr lvl="4" algn="ctr">
              <a:lnSpc>
                <a:spcPct val="100000"/>
              </a:lnSpc>
              <a:spcBef>
                <a:spcPts val="0"/>
              </a:spcBef>
              <a:spcAft>
                <a:spcPts val="0"/>
              </a:spcAft>
              <a:buSzPts val="2800"/>
              <a:buNone/>
              <a:defRPr sz="3000"/>
            </a:lvl5pPr>
            <a:lvl6pPr lvl="5" algn="ctr">
              <a:lnSpc>
                <a:spcPct val="100000"/>
              </a:lnSpc>
              <a:spcBef>
                <a:spcPts val="0"/>
              </a:spcBef>
              <a:spcAft>
                <a:spcPts val="0"/>
              </a:spcAft>
              <a:buSzPts val="2800"/>
              <a:buNone/>
              <a:defRPr sz="3000"/>
            </a:lvl6pPr>
            <a:lvl7pPr lvl="6" algn="ctr">
              <a:lnSpc>
                <a:spcPct val="100000"/>
              </a:lnSpc>
              <a:spcBef>
                <a:spcPts val="0"/>
              </a:spcBef>
              <a:spcAft>
                <a:spcPts val="0"/>
              </a:spcAft>
              <a:buSzPts val="2800"/>
              <a:buNone/>
              <a:defRPr sz="3000"/>
            </a:lvl7pPr>
            <a:lvl8pPr lvl="7" algn="ctr">
              <a:lnSpc>
                <a:spcPct val="100000"/>
              </a:lnSpc>
              <a:spcBef>
                <a:spcPts val="0"/>
              </a:spcBef>
              <a:spcAft>
                <a:spcPts val="0"/>
              </a:spcAft>
              <a:buSzPts val="2800"/>
              <a:buNone/>
              <a:defRPr sz="3000"/>
            </a:lvl8pPr>
            <a:lvl9pPr lvl="8" algn="ctr">
              <a:lnSpc>
                <a:spcPct val="100000"/>
              </a:lnSpc>
              <a:spcBef>
                <a:spcPts val="0"/>
              </a:spcBef>
              <a:spcAft>
                <a:spcPts val="0"/>
              </a:spcAft>
              <a:buSzPts val="2800"/>
              <a:buNone/>
              <a:defRPr sz="30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s">
  <p:cSld name="CUSTOM_10">
    <p:spTree>
      <p:nvGrpSpPr>
        <p:cNvPr id="284" name="Shape 284"/>
        <p:cNvGrpSpPr/>
        <p:nvPr/>
      </p:nvGrpSpPr>
      <p:grpSpPr>
        <a:xfrm>
          <a:off x="0" y="0"/>
          <a:ext cx="0" cy="0"/>
          <a:chOff x="0" y="0"/>
          <a:chExt cx="0" cy="0"/>
        </a:xfrm>
      </p:grpSpPr>
      <p:sp>
        <p:nvSpPr>
          <p:cNvPr id="285" name="Google Shape;285;p32"/>
          <p:cNvSpPr txBox="1"/>
          <p:nvPr>
            <p:ph idx="1" type="subTitle"/>
          </p:nvPr>
        </p:nvSpPr>
        <p:spPr>
          <a:xfrm flipH="1">
            <a:off x="720000" y="1132375"/>
            <a:ext cx="7704000" cy="3294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000"/>
              <a:buFont typeface="Roboto"/>
              <a:buAutoNum type="arabicPeriod"/>
              <a:defRPr sz="1200"/>
            </a:lvl1pPr>
            <a:lvl2pPr lvl="1" algn="ctr">
              <a:lnSpc>
                <a:spcPct val="100000"/>
              </a:lnSpc>
              <a:spcBef>
                <a:spcPts val="0"/>
              </a:spcBef>
              <a:spcAft>
                <a:spcPts val="0"/>
              </a:spcAft>
              <a:buSzPts val="1200"/>
              <a:buFont typeface="Roboto Condensed Light"/>
              <a:buAutoNum type="alphaLcPeriod"/>
              <a:defRPr sz="1200"/>
            </a:lvl2pPr>
            <a:lvl3pPr lvl="2" algn="ctr">
              <a:lnSpc>
                <a:spcPct val="100000"/>
              </a:lnSpc>
              <a:spcBef>
                <a:spcPts val="0"/>
              </a:spcBef>
              <a:spcAft>
                <a:spcPts val="0"/>
              </a:spcAft>
              <a:buSzPts val="1200"/>
              <a:buFont typeface="Roboto Condensed Light"/>
              <a:buAutoNum type="romanLcPeriod"/>
              <a:defRPr sz="1200"/>
            </a:lvl3pPr>
            <a:lvl4pPr lvl="3" algn="ctr">
              <a:lnSpc>
                <a:spcPct val="100000"/>
              </a:lnSpc>
              <a:spcBef>
                <a:spcPts val="0"/>
              </a:spcBef>
              <a:spcAft>
                <a:spcPts val="0"/>
              </a:spcAft>
              <a:buSzPts val="1200"/>
              <a:buFont typeface="Roboto Condensed Light"/>
              <a:buAutoNum type="arabicPeriod"/>
              <a:defRPr sz="1200"/>
            </a:lvl4pPr>
            <a:lvl5pPr lvl="4" algn="ctr">
              <a:lnSpc>
                <a:spcPct val="100000"/>
              </a:lnSpc>
              <a:spcBef>
                <a:spcPts val="0"/>
              </a:spcBef>
              <a:spcAft>
                <a:spcPts val="0"/>
              </a:spcAft>
              <a:buSzPts val="1200"/>
              <a:buFont typeface="Roboto Condensed Light"/>
              <a:buAutoNum type="alphaLcPeriod"/>
              <a:defRPr sz="1200"/>
            </a:lvl5pPr>
            <a:lvl6pPr lvl="5" algn="ctr">
              <a:lnSpc>
                <a:spcPct val="100000"/>
              </a:lnSpc>
              <a:spcBef>
                <a:spcPts val="0"/>
              </a:spcBef>
              <a:spcAft>
                <a:spcPts val="0"/>
              </a:spcAft>
              <a:buSzPts val="1200"/>
              <a:buFont typeface="Roboto Condensed Light"/>
              <a:buAutoNum type="romanLcPeriod"/>
              <a:defRPr sz="1200"/>
            </a:lvl6pPr>
            <a:lvl7pPr lvl="6" algn="ctr">
              <a:lnSpc>
                <a:spcPct val="100000"/>
              </a:lnSpc>
              <a:spcBef>
                <a:spcPts val="0"/>
              </a:spcBef>
              <a:spcAft>
                <a:spcPts val="0"/>
              </a:spcAft>
              <a:buSzPts val="1200"/>
              <a:buFont typeface="Roboto Condensed Light"/>
              <a:buAutoNum type="arabicPeriod"/>
              <a:defRPr sz="1200"/>
            </a:lvl7pPr>
            <a:lvl8pPr lvl="7" algn="ctr">
              <a:lnSpc>
                <a:spcPct val="100000"/>
              </a:lnSpc>
              <a:spcBef>
                <a:spcPts val="0"/>
              </a:spcBef>
              <a:spcAft>
                <a:spcPts val="0"/>
              </a:spcAft>
              <a:buSzPts val="1200"/>
              <a:buFont typeface="Roboto Condensed Light"/>
              <a:buAutoNum type="alphaLcPeriod"/>
              <a:defRPr sz="1200"/>
            </a:lvl8pPr>
            <a:lvl9pPr lvl="8" algn="ctr">
              <a:lnSpc>
                <a:spcPct val="100000"/>
              </a:lnSpc>
              <a:spcBef>
                <a:spcPts val="0"/>
              </a:spcBef>
              <a:spcAft>
                <a:spcPts val="0"/>
              </a:spcAft>
              <a:buSzPts val="1200"/>
              <a:buFont typeface="Roboto Condensed Light"/>
              <a:buAutoNum type="romanLcPeriod"/>
              <a:defRPr sz="1200"/>
            </a:lvl9pPr>
          </a:lstStyle>
          <a:p/>
        </p:txBody>
      </p:sp>
      <p:sp>
        <p:nvSpPr>
          <p:cNvPr id="286" name="Google Shape;286;p32"/>
          <p:cNvSpPr txBox="1"/>
          <p:nvPr>
            <p:ph type="title"/>
          </p:nvPr>
        </p:nvSpPr>
        <p:spPr>
          <a:xfrm>
            <a:off x="1278050" y="343200"/>
            <a:ext cx="6588000" cy="66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3000">
                <a:solidFill>
                  <a:schemeClr val="dk2"/>
                </a:solidFill>
              </a:defRPr>
            </a:lvl1pPr>
            <a:lvl2pPr lvl="1" algn="ctr">
              <a:lnSpc>
                <a:spcPct val="100000"/>
              </a:lnSpc>
              <a:spcBef>
                <a:spcPts val="0"/>
              </a:spcBef>
              <a:spcAft>
                <a:spcPts val="0"/>
              </a:spcAft>
              <a:buSzPts val="2800"/>
              <a:buNone/>
              <a:defRPr sz="3000"/>
            </a:lvl2pPr>
            <a:lvl3pPr lvl="2" algn="ctr">
              <a:lnSpc>
                <a:spcPct val="100000"/>
              </a:lnSpc>
              <a:spcBef>
                <a:spcPts val="0"/>
              </a:spcBef>
              <a:spcAft>
                <a:spcPts val="0"/>
              </a:spcAft>
              <a:buSzPts val="2800"/>
              <a:buNone/>
              <a:defRPr sz="3000"/>
            </a:lvl3pPr>
            <a:lvl4pPr lvl="3" algn="ctr">
              <a:lnSpc>
                <a:spcPct val="100000"/>
              </a:lnSpc>
              <a:spcBef>
                <a:spcPts val="0"/>
              </a:spcBef>
              <a:spcAft>
                <a:spcPts val="0"/>
              </a:spcAft>
              <a:buSzPts val="2800"/>
              <a:buNone/>
              <a:defRPr sz="3000"/>
            </a:lvl4pPr>
            <a:lvl5pPr lvl="4" algn="ctr">
              <a:lnSpc>
                <a:spcPct val="100000"/>
              </a:lnSpc>
              <a:spcBef>
                <a:spcPts val="0"/>
              </a:spcBef>
              <a:spcAft>
                <a:spcPts val="0"/>
              </a:spcAft>
              <a:buSzPts val="2800"/>
              <a:buNone/>
              <a:defRPr sz="3000"/>
            </a:lvl5pPr>
            <a:lvl6pPr lvl="5" algn="ctr">
              <a:lnSpc>
                <a:spcPct val="100000"/>
              </a:lnSpc>
              <a:spcBef>
                <a:spcPts val="0"/>
              </a:spcBef>
              <a:spcAft>
                <a:spcPts val="0"/>
              </a:spcAft>
              <a:buSzPts val="2800"/>
              <a:buNone/>
              <a:defRPr sz="3000"/>
            </a:lvl6pPr>
            <a:lvl7pPr lvl="6" algn="ctr">
              <a:lnSpc>
                <a:spcPct val="100000"/>
              </a:lnSpc>
              <a:spcBef>
                <a:spcPts val="0"/>
              </a:spcBef>
              <a:spcAft>
                <a:spcPts val="0"/>
              </a:spcAft>
              <a:buSzPts val="2800"/>
              <a:buNone/>
              <a:defRPr sz="3000"/>
            </a:lvl7pPr>
            <a:lvl8pPr lvl="7" algn="ctr">
              <a:lnSpc>
                <a:spcPct val="100000"/>
              </a:lnSpc>
              <a:spcBef>
                <a:spcPts val="0"/>
              </a:spcBef>
              <a:spcAft>
                <a:spcPts val="0"/>
              </a:spcAft>
              <a:buSzPts val="2800"/>
              <a:buNone/>
              <a:defRPr sz="3000"/>
            </a:lvl8pPr>
            <a:lvl9pPr lvl="8" algn="ctr">
              <a:lnSpc>
                <a:spcPct val="100000"/>
              </a:lnSpc>
              <a:spcBef>
                <a:spcPts val="0"/>
              </a:spcBef>
              <a:spcAft>
                <a:spcPts val="0"/>
              </a:spcAft>
              <a:buSzPts val="2800"/>
              <a:buNone/>
              <a:defRPr sz="30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1">
    <p:spTree>
      <p:nvGrpSpPr>
        <p:cNvPr id="287" name="Shape 287"/>
        <p:cNvGrpSpPr/>
        <p:nvPr/>
      </p:nvGrpSpPr>
      <p:grpSpPr>
        <a:xfrm>
          <a:off x="0" y="0"/>
          <a:ext cx="0" cy="0"/>
          <a:chOff x="0" y="0"/>
          <a:chExt cx="0" cy="0"/>
        </a:xfrm>
      </p:grpSpPr>
      <p:sp>
        <p:nvSpPr>
          <p:cNvPr id="288" name="Google Shape;288;p33"/>
          <p:cNvSpPr txBox="1"/>
          <p:nvPr>
            <p:ph idx="1" type="subTitle"/>
          </p:nvPr>
        </p:nvSpPr>
        <p:spPr>
          <a:xfrm>
            <a:off x="6416724" y="2283125"/>
            <a:ext cx="1895700" cy="664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89" name="Google Shape;289;p33"/>
          <p:cNvSpPr txBox="1"/>
          <p:nvPr>
            <p:ph type="title"/>
          </p:nvPr>
        </p:nvSpPr>
        <p:spPr>
          <a:xfrm>
            <a:off x="6385849" y="1753325"/>
            <a:ext cx="1957500" cy="529800"/>
          </a:xfrm>
          <a:prstGeom prst="rect">
            <a:avLst/>
          </a:prstGeom>
          <a:solidFill>
            <a:schemeClr val="dk2"/>
          </a:solid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200"/>
              <a:buNone/>
              <a:defRPr sz="2200">
                <a:solidFill>
                  <a:schemeClr val="dk1"/>
                </a:solidFill>
              </a:defRPr>
            </a:lvl1pPr>
            <a:lvl2pPr lvl="1"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290" name="Google Shape;290;p33"/>
          <p:cNvSpPr txBox="1"/>
          <p:nvPr>
            <p:ph idx="2" type="subTitle"/>
          </p:nvPr>
        </p:nvSpPr>
        <p:spPr>
          <a:xfrm>
            <a:off x="835225" y="2283125"/>
            <a:ext cx="1895700" cy="664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91" name="Google Shape;291;p33"/>
          <p:cNvSpPr txBox="1"/>
          <p:nvPr>
            <p:ph idx="3" type="title"/>
          </p:nvPr>
        </p:nvSpPr>
        <p:spPr>
          <a:xfrm>
            <a:off x="804350" y="1753325"/>
            <a:ext cx="1957500" cy="529800"/>
          </a:xfrm>
          <a:prstGeom prst="rect">
            <a:avLst/>
          </a:prstGeom>
          <a:solidFill>
            <a:schemeClr val="dk2"/>
          </a:solid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200"/>
              <a:buNone/>
              <a:defRPr sz="2200">
                <a:solidFill>
                  <a:schemeClr val="dk1"/>
                </a:solidFill>
              </a:defRPr>
            </a:lvl1pPr>
            <a:lvl2pPr lvl="1"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292" name="Google Shape;292;p33"/>
          <p:cNvSpPr txBox="1"/>
          <p:nvPr>
            <p:ph idx="4" type="subTitle"/>
          </p:nvPr>
        </p:nvSpPr>
        <p:spPr>
          <a:xfrm>
            <a:off x="3624150" y="2283125"/>
            <a:ext cx="1895700" cy="664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93" name="Google Shape;293;p33"/>
          <p:cNvSpPr txBox="1"/>
          <p:nvPr>
            <p:ph idx="5" type="title"/>
          </p:nvPr>
        </p:nvSpPr>
        <p:spPr>
          <a:xfrm>
            <a:off x="3593246" y="1753325"/>
            <a:ext cx="1957500" cy="529800"/>
          </a:xfrm>
          <a:prstGeom prst="rect">
            <a:avLst/>
          </a:prstGeom>
          <a:solidFill>
            <a:schemeClr val="lt2"/>
          </a:solid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2200"/>
              <a:buNone/>
              <a:defRPr sz="2200">
                <a:solidFill>
                  <a:schemeClr val="lt1"/>
                </a:solidFill>
              </a:defRPr>
            </a:lvl1pPr>
            <a:lvl2pPr lvl="1"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294" name="Google Shape;294;p33"/>
          <p:cNvSpPr txBox="1"/>
          <p:nvPr>
            <p:ph idx="6" type="subTitle"/>
          </p:nvPr>
        </p:nvSpPr>
        <p:spPr>
          <a:xfrm>
            <a:off x="6416724" y="3826425"/>
            <a:ext cx="1895700" cy="664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95" name="Google Shape;295;p33"/>
          <p:cNvSpPr txBox="1"/>
          <p:nvPr>
            <p:ph idx="7" type="title"/>
          </p:nvPr>
        </p:nvSpPr>
        <p:spPr>
          <a:xfrm>
            <a:off x="6385824" y="3296625"/>
            <a:ext cx="1957500" cy="529800"/>
          </a:xfrm>
          <a:prstGeom prst="rect">
            <a:avLst/>
          </a:prstGeom>
          <a:solidFill>
            <a:schemeClr val="lt2"/>
          </a:solid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200"/>
              <a:buNone/>
              <a:defRPr sz="2200"/>
            </a:lvl1pPr>
            <a:lvl2pPr lvl="1"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296" name="Google Shape;296;p33"/>
          <p:cNvSpPr txBox="1"/>
          <p:nvPr>
            <p:ph idx="8" type="subTitle"/>
          </p:nvPr>
        </p:nvSpPr>
        <p:spPr>
          <a:xfrm>
            <a:off x="835225" y="3826425"/>
            <a:ext cx="1895700" cy="664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97" name="Google Shape;297;p33"/>
          <p:cNvSpPr txBox="1"/>
          <p:nvPr>
            <p:ph idx="9" type="title"/>
          </p:nvPr>
        </p:nvSpPr>
        <p:spPr>
          <a:xfrm>
            <a:off x="804325" y="3296625"/>
            <a:ext cx="1957500" cy="529800"/>
          </a:xfrm>
          <a:prstGeom prst="rect">
            <a:avLst/>
          </a:prstGeom>
          <a:solidFill>
            <a:schemeClr val="lt2"/>
          </a:solid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2200"/>
              <a:buNone/>
              <a:defRPr sz="2200">
                <a:solidFill>
                  <a:schemeClr val="lt1"/>
                </a:solidFill>
              </a:defRPr>
            </a:lvl1pPr>
            <a:lvl2pPr lvl="1"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298" name="Google Shape;298;p33"/>
          <p:cNvSpPr txBox="1"/>
          <p:nvPr>
            <p:ph idx="13" type="subTitle"/>
          </p:nvPr>
        </p:nvSpPr>
        <p:spPr>
          <a:xfrm>
            <a:off x="3624150" y="3826425"/>
            <a:ext cx="1895700" cy="664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99" name="Google Shape;299;p33"/>
          <p:cNvSpPr txBox="1"/>
          <p:nvPr>
            <p:ph idx="14" type="title"/>
          </p:nvPr>
        </p:nvSpPr>
        <p:spPr>
          <a:xfrm>
            <a:off x="3593246" y="3296625"/>
            <a:ext cx="1957500" cy="529800"/>
          </a:xfrm>
          <a:prstGeom prst="rect">
            <a:avLst/>
          </a:prstGeom>
          <a:solidFill>
            <a:schemeClr val="dk2"/>
          </a:solid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200"/>
              <a:buNone/>
              <a:defRPr sz="2200">
                <a:solidFill>
                  <a:schemeClr val="dk1"/>
                </a:solidFill>
              </a:defRPr>
            </a:lvl1pPr>
            <a:lvl2pPr lvl="1"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300" name="Google Shape;300;p33"/>
          <p:cNvSpPr txBox="1"/>
          <p:nvPr>
            <p:ph idx="15" type="title"/>
          </p:nvPr>
        </p:nvSpPr>
        <p:spPr>
          <a:xfrm>
            <a:off x="1278000" y="342000"/>
            <a:ext cx="6588000" cy="66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3000">
                <a:solidFill>
                  <a:schemeClr val="dk2"/>
                </a:solidFill>
              </a:defRPr>
            </a:lvl1pPr>
            <a:lvl2pPr lvl="1" algn="ctr">
              <a:lnSpc>
                <a:spcPct val="100000"/>
              </a:lnSpc>
              <a:spcBef>
                <a:spcPts val="0"/>
              </a:spcBef>
              <a:spcAft>
                <a:spcPts val="0"/>
              </a:spcAft>
              <a:buSzPts val="2800"/>
              <a:buNone/>
              <a:defRPr sz="3000"/>
            </a:lvl2pPr>
            <a:lvl3pPr lvl="2" algn="ctr">
              <a:lnSpc>
                <a:spcPct val="100000"/>
              </a:lnSpc>
              <a:spcBef>
                <a:spcPts val="0"/>
              </a:spcBef>
              <a:spcAft>
                <a:spcPts val="0"/>
              </a:spcAft>
              <a:buSzPts val="2800"/>
              <a:buNone/>
              <a:defRPr sz="3000"/>
            </a:lvl3pPr>
            <a:lvl4pPr lvl="3" algn="ctr">
              <a:lnSpc>
                <a:spcPct val="100000"/>
              </a:lnSpc>
              <a:spcBef>
                <a:spcPts val="0"/>
              </a:spcBef>
              <a:spcAft>
                <a:spcPts val="0"/>
              </a:spcAft>
              <a:buSzPts val="2800"/>
              <a:buNone/>
              <a:defRPr sz="3000"/>
            </a:lvl4pPr>
            <a:lvl5pPr lvl="4" algn="ctr">
              <a:lnSpc>
                <a:spcPct val="100000"/>
              </a:lnSpc>
              <a:spcBef>
                <a:spcPts val="0"/>
              </a:spcBef>
              <a:spcAft>
                <a:spcPts val="0"/>
              </a:spcAft>
              <a:buSzPts val="2800"/>
              <a:buNone/>
              <a:defRPr sz="3000"/>
            </a:lvl5pPr>
            <a:lvl6pPr lvl="5" algn="ctr">
              <a:lnSpc>
                <a:spcPct val="100000"/>
              </a:lnSpc>
              <a:spcBef>
                <a:spcPts val="0"/>
              </a:spcBef>
              <a:spcAft>
                <a:spcPts val="0"/>
              </a:spcAft>
              <a:buSzPts val="2800"/>
              <a:buNone/>
              <a:defRPr sz="3000"/>
            </a:lvl6pPr>
            <a:lvl7pPr lvl="6" algn="ctr">
              <a:lnSpc>
                <a:spcPct val="100000"/>
              </a:lnSpc>
              <a:spcBef>
                <a:spcPts val="0"/>
              </a:spcBef>
              <a:spcAft>
                <a:spcPts val="0"/>
              </a:spcAft>
              <a:buSzPts val="2800"/>
              <a:buNone/>
              <a:defRPr sz="3000"/>
            </a:lvl7pPr>
            <a:lvl8pPr lvl="7" algn="ctr">
              <a:lnSpc>
                <a:spcPct val="100000"/>
              </a:lnSpc>
              <a:spcBef>
                <a:spcPts val="0"/>
              </a:spcBef>
              <a:spcAft>
                <a:spcPts val="0"/>
              </a:spcAft>
              <a:buSzPts val="2800"/>
              <a:buNone/>
              <a:defRPr sz="3000"/>
            </a:lvl8pPr>
            <a:lvl9pPr lvl="8" algn="ctr">
              <a:lnSpc>
                <a:spcPct val="100000"/>
              </a:lnSpc>
              <a:spcBef>
                <a:spcPts val="0"/>
              </a:spcBef>
              <a:spcAft>
                <a:spcPts val="0"/>
              </a:spcAft>
              <a:buSzPts val="2800"/>
              <a:buNone/>
              <a:defRPr sz="3000"/>
            </a:lvl9pPr>
          </a:lstStyle>
          <a:p/>
        </p:txBody>
      </p:sp>
      <p:sp>
        <p:nvSpPr>
          <p:cNvPr id="301" name="Google Shape;301;p33"/>
          <p:cNvSpPr/>
          <p:nvPr/>
        </p:nvSpPr>
        <p:spPr>
          <a:xfrm flipH="1">
            <a:off x="-40" y="1952289"/>
            <a:ext cx="7790203" cy="131872"/>
          </a:xfrm>
          <a:custGeom>
            <a:rect b="b" l="l" r="r" t="t"/>
            <a:pathLst>
              <a:path extrusionOk="0" h="4121" w="42303">
                <a:moveTo>
                  <a:pt x="0" y="1"/>
                </a:moveTo>
                <a:lnTo>
                  <a:pt x="0" y="4120"/>
                </a:lnTo>
                <a:lnTo>
                  <a:pt x="42303" y="4120"/>
                </a:lnTo>
                <a:lnTo>
                  <a:pt x="42303"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33"/>
          <p:cNvSpPr/>
          <p:nvPr/>
        </p:nvSpPr>
        <p:spPr>
          <a:xfrm flipH="1">
            <a:off x="933395" y="3495600"/>
            <a:ext cx="8210589" cy="131851"/>
          </a:xfrm>
          <a:custGeom>
            <a:rect b="b" l="l" r="r" t="t"/>
            <a:pathLst>
              <a:path extrusionOk="0" h="4121" w="42303">
                <a:moveTo>
                  <a:pt x="0" y="1"/>
                </a:moveTo>
                <a:lnTo>
                  <a:pt x="0" y="4120"/>
                </a:lnTo>
                <a:lnTo>
                  <a:pt x="42303" y="4120"/>
                </a:lnTo>
                <a:lnTo>
                  <a:pt x="42303"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Percentages">
  <p:cSld name="CUSTOM_12">
    <p:spTree>
      <p:nvGrpSpPr>
        <p:cNvPr id="303" name="Shape 303"/>
        <p:cNvGrpSpPr/>
        <p:nvPr/>
      </p:nvGrpSpPr>
      <p:grpSpPr>
        <a:xfrm>
          <a:off x="0" y="0"/>
          <a:ext cx="0" cy="0"/>
          <a:chOff x="0" y="0"/>
          <a:chExt cx="0" cy="0"/>
        </a:xfrm>
      </p:grpSpPr>
      <p:sp>
        <p:nvSpPr>
          <p:cNvPr id="304" name="Google Shape;304;p34"/>
          <p:cNvSpPr txBox="1"/>
          <p:nvPr>
            <p:ph type="title"/>
          </p:nvPr>
        </p:nvSpPr>
        <p:spPr>
          <a:xfrm>
            <a:off x="1278050" y="343200"/>
            <a:ext cx="6588000" cy="66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3000">
                <a:solidFill>
                  <a:schemeClr val="dk2"/>
                </a:solidFill>
              </a:defRPr>
            </a:lvl1pPr>
            <a:lvl2pPr lvl="1" algn="ctr">
              <a:lnSpc>
                <a:spcPct val="100000"/>
              </a:lnSpc>
              <a:spcBef>
                <a:spcPts val="0"/>
              </a:spcBef>
              <a:spcAft>
                <a:spcPts val="0"/>
              </a:spcAft>
              <a:buSzPts val="2800"/>
              <a:buNone/>
              <a:defRPr sz="3000"/>
            </a:lvl2pPr>
            <a:lvl3pPr lvl="2" algn="ctr">
              <a:lnSpc>
                <a:spcPct val="100000"/>
              </a:lnSpc>
              <a:spcBef>
                <a:spcPts val="0"/>
              </a:spcBef>
              <a:spcAft>
                <a:spcPts val="0"/>
              </a:spcAft>
              <a:buSzPts val="2800"/>
              <a:buNone/>
              <a:defRPr sz="3000"/>
            </a:lvl3pPr>
            <a:lvl4pPr lvl="3" algn="ctr">
              <a:lnSpc>
                <a:spcPct val="100000"/>
              </a:lnSpc>
              <a:spcBef>
                <a:spcPts val="0"/>
              </a:spcBef>
              <a:spcAft>
                <a:spcPts val="0"/>
              </a:spcAft>
              <a:buSzPts val="2800"/>
              <a:buNone/>
              <a:defRPr sz="3000"/>
            </a:lvl4pPr>
            <a:lvl5pPr lvl="4" algn="ctr">
              <a:lnSpc>
                <a:spcPct val="100000"/>
              </a:lnSpc>
              <a:spcBef>
                <a:spcPts val="0"/>
              </a:spcBef>
              <a:spcAft>
                <a:spcPts val="0"/>
              </a:spcAft>
              <a:buSzPts val="2800"/>
              <a:buNone/>
              <a:defRPr sz="3000"/>
            </a:lvl5pPr>
            <a:lvl6pPr lvl="5" algn="ctr">
              <a:lnSpc>
                <a:spcPct val="100000"/>
              </a:lnSpc>
              <a:spcBef>
                <a:spcPts val="0"/>
              </a:spcBef>
              <a:spcAft>
                <a:spcPts val="0"/>
              </a:spcAft>
              <a:buSzPts val="2800"/>
              <a:buNone/>
              <a:defRPr sz="3000"/>
            </a:lvl6pPr>
            <a:lvl7pPr lvl="6" algn="ctr">
              <a:lnSpc>
                <a:spcPct val="100000"/>
              </a:lnSpc>
              <a:spcBef>
                <a:spcPts val="0"/>
              </a:spcBef>
              <a:spcAft>
                <a:spcPts val="0"/>
              </a:spcAft>
              <a:buSzPts val="2800"/>
              <a:buNone/>
              <a:defRPr sz="3000"/>
            </a:lvl7pPr>
            <a:lvl8pPr lvl="7" algn="ctr">
              <a:lnSpc>
                <a:spcPct val="100000"/>
              </a:lnSpc>
              <a:spcBef>
                <a:spcPts val="0"/>
              </a:spcBef>
              <a:spcAft>
                <a:spcPts val="0"/>
              </a:spcAft>
              <a:buSzPts val="2800"/>
              <a:buNone/>
              <a:defRPr sz="3000"/>
            </a:lvl8pPr>
            <a:lvl9pPr lvl="8" algn="ctr">
              <a:lnSpc>
                <a:spcPct val="100000"/>
              </a:lnSpc>
              <a:spcBef>
                <a:spcPts val="0"/>
              </a:spcBef>
              <a:spcAft>
                <a:spcPts val="0"/>
              </a:spcAft>
              <a:buSzPts val="2800"/>
              <a:buNone/>
              <a:defRPr sz="3000"/>
            </a:lvl9pPr>
          </a:lstStyle>
          <a:p/>
        </p:txBody>
      </p:sp>
      <p:sp>
        <p:nvSpPr>
          <p:cNvPr id="305" name="Google Shape;305;p34"/>
          <p:cNvSpPr txBox="1"/>
          <p:nvPr>
            <p:ph idx="2" type="title"/>
          </p:nvPr>
        </p:nvSpPr>
        <p:spPr>
          <a:xfrm>
            <a:off x="2201811" y="2233575"/>
            <a:ext cx="1609800" cy="581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200"/>
              <a:buNone/>
              <a:defRPr sz="2200"/>
            </a:lvl1pPr>
            <a:lvl2pPr lvl="1"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2pPr>
            <a:lvl3pPr lvl="2"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3pPr>
            <a:lvl4pPr lvl="3"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4pPr>
            <a:lvl5pPr lvl="4"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5pPr>
            <a:lvl6pPr lvl="5"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6pPr>
            <a:lvl7pPr lvl="6"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7pPr>
            <a:lvl8pPr lvl="7"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8pPr>
            <a:lvl9pPr lvl="8"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9pPr>
          </a:lstStyle>
          <a:p/>
        </p:txBody>
      </p:sp>
      <p:sp>
        <p:nvSpPr>
          <p:cNvPr id="306" name="Google Shape;306;p34"/>
          <p:cNvSpPr txBox="1"/>
          <p:nvPr>
            <p:ph idx="3" type="title"/>
          </p:nvPr>
        </p:nvSpPr>
        <p:spPr>
          <a:xfrm>
            <a:off x="5332488" y="2233575"/>
            <a:ext cx="1609800" cy="581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200"/>
              <a:buNone/>
              <a:defRPr sz="2200"/>
            </a:lvl1pPr>
            <a:lvl2pPr lvl="1"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2pPr>
            <a:lvl3pPr lvl="2"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3pPr>
            <a:lvl4pPr lvl="3"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4pPr>
            <a:lvl5pPr lvl="4"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5pPr>
            <a:lvl6pPr lvl="5"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6pPr>
            <a:lvl7pPr lvl="6"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7pPr>
            <a:lvl8pPr lvl="7"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8pPr>
            <a:lvl9pPr lvl="8"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9pPr>
          </a:lstStyle>
          <a:p/>
        </p:txBody>
      </p:sp>
      <p:sp>
        <p:nvSpPr>
          <p:cNvPr id="307" name="Google Shape;307;p34"/>
          <p:cNvSpPr/>
          <p:nvPr/>
        </p:nvSpPr>
        <p:spPr>
          <a:xfrm flipH="1">
            <a:off x="-11" y="0"/>
            <a:ext cx="1371614" cy="356851"/>
          </a:xfrm>
          <a:custGeom>
            <a:rect b="b" l="l" r="r" t="t"/>
            <a:pathLst>
              <a:path extrusionOk="0" h="2775" w="16884">
                <a:moveTo>
                  <a:pt x="0" y="1"/>
                </a:moveTo>
                <a:lnTo>
                  <a:pt x="0" y="2775"/>
                </a:lnTo>
                <a:lnTo>
                  <a:pt x="16883" y="2775"/>
                </a:lnTo>
                <a:lnTo>
                  <a:pt x="1688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34"/>
          <p:cNvSpPr/>
          <p:nvPr/>
        </p:nvSpPr>
        <p:spPr>
          <a:xfrm>
            <a:off x="8355575" y="4357775"/>
            <a:ext cx="788431" cy="785368"/>
          </a:xfrm>
          <a:custGeom>
            <a:rect b="b" l="l" r="r" t="t"/>
            <a:pathLst>
              <a:path extrusionOk="0" h="16396" w="17241">
                <a:moveTo>
                  <a:pt x="0" y="1"/>
                </a:moveTo>
                <a:lnTo>
                  <a:pt x="0" y="16396"/>
                </a:lnTo>
                <a:lnTo>
                  <a:pt x="17240" y="16396"/>
                </a:lnTo>
                <a:lnTo>
                  <a:pt x="17240" y="1"/>
                </a:ln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34"/>
          <p:cNvSpPr/>
          <p:nvPr/>
        </p:nvSpPr>
        <p:spPr>
          <a:xfrm flipH="1">
            <a:off x="7353292" y="4786292"/>
            <a:ext cx="1371614" cy="356851"/>
          </a:xfrm>
          <a:custGeom>
            <a:rect b="b" l="l" r="r" t="t"/>
            <a:pathLst>
              <a:path extrusionOk="0" h="2775" w="16884">
                <a:moveTo>
                  <a:pt x="0" y="1"/>
                </a:moveTo>
                <a:lnTo>
                  <a:pt x="0" y="2775"/>
                </a:lnTo>
                <a:lnTo>
                  <a:pt x="16883" y="2775"/>
                </a:lnTo>
                <a:lnTo>
                  <a:pt x="1688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ll numbers">
  <p:cSld name="CUSTOM_15">
    <p:spTree>
      <p:nvGrpSpPr>
        <p:cNvPr id="310" name="Shape 310"/>
        <p:cNvGrpSpPr/>
        <p:nvPr/>
      </p:nvGrpSpPr>
      <p:grpSpPr>
        <a:xfrm>
          <a:off x="0" y="0"/>
          <a:ext cx="0" cy="0"/>
          <a:chOff x="0" y="0"/>
          <a:chExt cx="0" cy="0"/>
        </a:xfrm>
      </p:grpSpPr>
      <p:sp>
        <p:nvSpPr>
          <p:cNvPr id="311" name="Google Shape;311;p35"/>
          <p:cNvSpPr txBox="1"/>
          <p:nvPr>
            <p:ph idx="1" type="subTitle"/>
          </p:nvPr>
        </p:nvSpPr>
        <p:spPr>
          <a:xfrm>
            <a:off x="3423600" y="1473000"/>
            <a:ext cx="2296500" cy="457200"/>
          </a:xfrm>
          <a:prstGeom prst="rect">
            <a:avLst/>
          </a:prstGeom>
          <a:noFill/>
          <a:ln>
            <a:noFill/>
          </a:ln>
        </p:spPr>
        <p:txBody>
          <a:bodyPr anchorCtr="0" anchor="t" bIns="91425" lIns="91425" spcFirstLastPara="1" rIns="91425" wrap="square" tIns="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12" name="Google Shape;312;p35"/>
          <p:cNvSpPr txBox="1"/>
          <p:nvPr>
            <p:ph type="title"/>
          </p:nvPr>
        </p:nvSpPr>
        <p:spPr>
          <a:xfrm>
            <a:off x="3423750" y="934700"/>
            <a:ext cx="2296500" cy="457200"/>
          </a:xfrm>
          <a:prstGeom prst="rect">
            <a:avLst/>
          </a:prstGeom>
          <a:solidFill>
            <a:schemeClr val="dk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200"/>
              <a:buNone/>
              <a:defRPr sz="2200">
                <a:solidFill>
                  <a:schemeClr val="dk1"/>
                </a:solidFill>
              </a:defRPr>
            </a:lvl1pPr>
            <a:lvl2pPr lvl="1" algn="ctr">
              <a:lnSpc>
                <a:spcPct val="100000"/>
              </a:lnSpc>
              <a:spcBef>
                <a:spcPts val="0"/>
              </a:spcBef>
              <a:spcAft>
                <a:spcPts val="0"/>
              </a:spcAft>
              <a:buSzPts val="2500"/>
              <a:buFont typeface="Barlow"/>
              <a:buNone/>
              <a:defRPr b="1" sz="2500">
                <a:latin typeface="Barlow"/>
                <a:ea typeface="Barlow"/>
                <a:cs typeface="Barlow"/>
                <a:sym typeface="Barlow"/>
              </a:defRPr>
            </a:lvl2pPr>
            <a:lvl3pPr lvl="2" algn="ctr">
              <a:lnSpc>
                <a:spcPct val="100000"/>
              </a:lnSpc>
              <a:spcBef>
                <a:spcPts val="0"/>
              </a:spcBef>
              <a:spcAft>
                <a:spcPts val="0"/>
              </a:spcAft>
              <a:buSzPts val="2500"/>
              <a:buFont typeface="Barlow"/>
              <a:buNone/>
              <a:defRPr b="1" sz="2500">
                <a:latin typeface="Barlow"/>
                <a:ea typeface="Barlow"/>
                <a:cs typeface="Barlow"/>
                <a:sym typeface="Barlow"/>
              </a:defRPr>
            </a:lvl3pPr>
            <a:lvl4pPr lvl="3" algn="ctr">
              <a:lnSpc>
                <a:spcPct val="100000"/>
              </a:lnSpc>
              <a:spcBef>
                <a:spcPts val="0"/>
              </a:spcBef>
              <a:spcAft>
                <a:spcPts val="0"/>
              </a:spcAft>
              <a:buSzPts val="2500"/>
              <a:buFont typeface="Barlow"/>
              <a:buNone/>
              <a:defRPr b="1" sz="2500">
                <a:latin typeface="Barlow"/>
                <a:ea typeface="Barlow"/>
                <a:cs typeface="Barlow"/>
                <a:sym typeface="Barlow"/>
              </a:defRPr>
            </a:lvl4pPr>
            <a:lvl5pPr lvl="4" algn="ctr">
              <a:lnSpc>
                <a:spcPct val="100000"/>
              </a:lnSpc>
              <a:spcBef>
                <a:spcPts val="0"/>
              </a:spcBef>
              <a:spcAft>
                <a:spcPts val="0"/>
              </a:spcAft>
              <a:buSzPts val="2500"/>
              <a:buFont typeface="Barlow"/>
              <a:buNone/>
              <a:defRPr b="1" sz="2500">
                <a:latin typeface="Barlow"/>
                <a:ea typeface="Barlow"/>
                <a:cs typeface="Barlow"/>
                <a:sym typeface="Barlow"/>
              </a:defRPr>
            </a:lvl5pPr>
            <a:lvl6pPr lvl="5" algn="ctr">
              <a:lnSpc>
                <a:spcPct val="100000"/>
              </a:lnSpc>
              <a:spcBef>
                <a:spcPts val="0"/>
              </a:spcBef>
              <a:spcAft>
                <a:spcPts val="0"/>
              </a:spcAft>
              <a:buSzPts val="2500"/>
              <a:buFont typeface="Barlow"/>
              <a:buNone/>
              <a:defRPr b="1" sz="2500">
                <a:latin typeface="Barlow"/>
                <a:ea typeface="Barlow"/>
                <a:cs typeface="Barlow"/>
                <a:sym typeface="Barlow"/>
              </a:defRPr>
            </a:lvl6pPr>
            <a:lvl7pPr lvl="6" algn="ctr">
              <a:lnSpc>
                <a:spcPct val="100000"/>
              </a:lnSpc>
              <a:spcBef>
                <a:spcPts val="0"/>
              </a:spcBef>
              <a:spcAft>
                <a:spcPts val="0"/>
              </a:spcAft>
              <a:buSzPts val="2500"/>
              <a:buFont typeface="Barlow"/>
              <a:buNone/>
              <a:defRPr b="1" sz="2500">
                <a:latin typeface="Barlow"/>
                <a:ea typeface="Barlow"/>
                <a:cs typeface="Barlow"/>
                <a:sym typeface="Barlow"/>
              </a:defRPr>
            </a:lvl7pPr>
            <a:lvl8pPr lvl="7" algn="ctr">
              <a:lnSpc>
                <a:spcPct val="100000"/>
              </a:lnSpc>
              <a:spcBef>
                <a:spcPts val="0"/>
              </a:spcBef>
              <a:spcAft>
                <a:spcPts val="0"/>
              </a:spcAft>
              <a:buSzPts val="2500"/>
              <a:buFont typeface="Barlow"/>
              <a:buNone/>
              <a:defRPr b="1" sz="2500">
                <a:latin typeface="Barlow"/>
                <a:ea typeface="Barlow"/>
                <a:cs typeface="Barlow"/>
                <a:sym typeface="Barlow"/>
              </a:defRPr>
            </a:lvl8pPr>
            <a:lvl9pPr lvl="8" algn="ctr">
              <a:lnSpc>
                <a:spcPct val="100000"/>
              </a:lnSpc>
              <a:spcBef>
                <a:spcPts val="0"/>
              </a:spcBef>
              <a:spcAft>
                <a:spcPts val="0"/>
              </a:spcAft>
              <a:buSzPts val="2500"/>
              <a:buFont typeface="Barlow"/>
              <a:buNone/>
              <a:defRPr b="1" sz="2500">
                <a:latin typeface="Barlow"/>
                <a:ea typeface="Barlow"/>
                <a:cs typeface="Barlow"/>
                <a:sym typeface="Barlow"/>
              </a:defRPr>
            </a:lvl9pPr>
          </a:lstStyle>
          <a:p/>
        </p:txBody>
      </p:sp>
      <p:sp>
        <p:nvSpPr>
          <p:cNvPr id="313" name="Google Shape;313;p35"/>
          <p:cNvSpPr txBox="1"/>
          <p:nvPr>
            <p:ph idx="2" type="subTitle"/>
          </p:nvPr>
        </p:nvSpPr>
        <p:spPr>
          <a:xfrm>
            <a:off x="3423600" y="2688513"/>
            <a:ext cx="2296500" cy="457200"/>
          </a:xfrm>
          <a:prstGeom prst="rect">
            <a:avLst/>
          </a:prstGeom>
          <a:noFill/>
          <a:ln>
            <a:noFill/>
          </a:ln>
        </p:spPr>
        <p:txBody>
          <a:bodyPr anchorCtr="0" anchor="t" bIns="91425" lIns="91425" spcFirstLastPara="1" rIns="91425" wrap="square" tIns="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14" name="Google Shape;314;p35"/>
          <p:cNvSpPr txBox="1"/>
          <p:nvPr>
            <p:ph idx="3" type="title"/>
          </p:nvPr>
        </p:nvSpPr>
        <p:spPr>
          <a:xfrm>
            <a:off x="3423750" y="2150202"/>
            <a:ext cx="2296500" cy="457200"/>
          </a:xfrm>
          <a:prstGeom prst="rect">
            <a:avLst/>
          </a:prstGeom>
          <a:solidFill>
            <a:schemeClr val="lt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2200"/>
              <a:buNone/>
              <a:defRPr sz="2200">
                <a:solidFill>
                  <a:schemeClr val="lt1"/>
                </a:solidFill>
              </a:defRPr>
            </a:lvl1pPr>
            <a:lvl2pPr lvl="1" algn="ctr">
              <a:lnSpc>
                <a:spcPct val="100000"/>
              </a:lnSpc>
              <a:spcBef>
                <a:spcPts val="0"/>
              </a:spcBef>
              <a:spcAft>
                <a:spcPts val="0"/>
              </a:spcAft>
              <a:buSzPts val="2500"/>
              <a:buFont typeface="Barlow"/>
              <a:buNone/>
              <a:defRPr b="1" sz="2500">
                <a:latin typeface="Barlow"/>
                <a:ea typeface="Barlow"/>
                <a:cs typeface="Barlow"/>
                <a:sym typeface="Barlow"/>
              </a:defRPr>
            </a:lvl2pPr>
            <a:lvl3pPr lvl="2" algn="ctr">
              <a:lnSpc>
                <a:spcPct val="100000"/>
              </a:lnSpc>
              <a:spcBef>
                <a:spcPts val="0"/>
              </a:spcBef>
              <a:spcAft>
                <a:spcPts val="0"/>
              </a:spcAft>
              <a:buSzPts val="2500"/>
              <a:buFont typeface="Barlow"/>
              <a:buNone/>
              <a:defRPr b="1" sz="2500">
                <a:latin typeface="Barlow"/>
                <a:ea typeface="Barlow"/>
                <a:cs typeface="Barlow"/>
                <a:sym typeface="Barlow"/>
              </a:defRPr>
            </a:lvl3pPr>
            <a:lvl4pPr lvl="3" algn="ctr">
              <a:lnSpc>
                <a:spcPct val="100000"/>
              </a:lnSpc>
              <a:spcBef>
                <a:spcPts val="0"/>
              </a:spcBef>
              <a:spcAft>
                <a:spcPts val="0"/>
              </a:spcAft>
              <a:buSzPts val="2500"/>
              <a:buFont typeface="Barlow"/>
              <a:buNone/>
              <a:defRPr b="1" sz="2500">
                <a:latin typeface="Barlow"/>
                <a:ea typeface="Barlow"/>
                <a:cs typeface="Barlow"/>
                <a:sym typeface="Barlow"/>
              </a:defRPr>
            </a:lvl4pPr>
            <a:lvl5pPr lvl="4" algn="ctr">
              <a:lnSpc>
                <a:spcPct val="100000"/>
              </a:lnSpc>
              <a:spcBef>
                <a:spcPts val="0"/>
              </a:spcBef>
              <a:spcAft>
                <a:spcPts val="0"/>
              </a:spcAft>
              <a:buSzPts val="2500"/>
              <a:buFont typeface="Barlow"/>
              <a:buNone/>
              <a:defRPr b="1" sz="2500">
                <a:latin typeface="Barlow"/>
                <a:ea typeface="Barlow"/>
                <a:cs typeface="Barlow"/>
                <a:sym typeface="Barlow"/>
              </a:defRPr>
            </a:lvl5pPr>
            <a:lvl6pPr lvl="5" algn="ctr">
              <a:lnSpc>
                <a:spcPct val="100000"/>
              </a:lnSpc>
              <a:spcBef>
                <a:spcPts val="0"/>
              </a:spcBef>
              <a:spcAft>
                <a:spcPts val="0"/>
              </a:spcAft>
              <a:buSzPts val="2500"/>
              <a:buFont typeface="Barlow"/>
              <a:buNone/>
              <a:defRPr b="1" sz="2500">
                <a:latin typeface="Barlow"/>
                <a:ea typeface="Barlow"/>
                <a:cs typeface="Barlow"/>
                <a:sym typeface="Barlow"/>
              </a:defRPr>
            </a:lvl6pPr>
            <a:lvl7pPr lvl="6" algn="ctr">
              <a:lnSpc>
                <a:spcPct val="100000"/>
              </a:lnSpc>
              <a:spcBef>
                <a:spcPts val="0"/>
              </a:spcBef>
              <a:spcAft>
                <a:spcPts val="0"/>
              </a:spcAft>
              <a:buSzPts val="2500"/>
              <a:buFont typeface="Barlow"/>
              <a:buNone/>
              <a:defRPr b="1" sz="2500">
                <a:latin typeface="Barlow"/>
                <a:ea typeface="Barlow"/>
                <a:cs typeface="Barlow"/>
                <a:sym typeface="Barlow"/>
              </a:defRPr>
            </a:lvl7pPr>
            <a:lvl8pPr lvl="7" algn="ctr">
              <a:lnSpc>
                <a:spcPct val="100000"/>
              </a:lnSpc>
              <a:spcBef>
                <a:spcPts val="0"/>
              </a:spcBef>
              <a:spcAft>
                <a:spcPts val="0"/>
              </a:spcAft>
              <a:buSzPts val="2500"/>
              <a:buFont typeface="Barlow"/>
              <a:buNone/>
              <a:defRPr b="1" sz="2500">
                <a:latin typeface="Barlow"/>
                <a:ea typeface="Barlow"/>
                <a:cs typeface="Barlow"/>
                <a:sym typeface="Barlow"/>
              </a:defRPr>
            </a:lvl8pPr>
            <a:lvl9pPr lvl="8" algn="ctr">
              <a:lnSpc>
                <a:spcPct val="100000"/>
              </a:lnSpc>
              <a:spcBef>
                <a:spcPts val="0"/>
              </a:spcBef>
              <a:spcAft>
                <a:spcPts val="0"/>
              </a:spcAft>
              <a:buSzPts val="2500"/>
              <a:buFont typeface="Barlow"/>
              <a:buNone/>
              <a:defRPr b="1" sz="2500">
                <a:latin typeface="Barlow"/>
                <a:ea typeface="Barlow"/>
                <a:cs typeface="Barlow"/>
                <a:sym typeface="Barlow"/>
              </a:defRPr>
            </a:lvl9pPr>
          </a:lstStyle>
          <a:p/>
        </p:txBody>
      </p:sp>
      <p:sp>
        <p:nvSpPr>
          <p:cNvPr id="315" name="Google Shape;315;p35"/>
          <p:cNvSpPr txBox="1"/>
          <p:nvPr>
            <p:ph idx="4" type="subTitle"/>
          </p:nvPr>
        </p:nvSpPr>
        <p:spPr>
          <a:xfrm>
            <a:off x="3423750" y="3904025"/>
            <a:ext cx="2296500" cy="457200"/>
          </a:xfrm>
          <a:prstGeom prst="rect">
            <a:avLst/>
          </a:prstGeom>
          <a:noFill/>
          <a:ln>
            <a:noFill/>
          </a:ln>
        </p:spPr>
        <p:txBody>
          <a:bodyPr anchorCtr="0" anchor="t" bIns="91425" lIns="91425" spcFirstLastPara="1" rIns="91425" wrap="square" tIns="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16" name="Google Shape;316;p35"/>
          <p:cNvSpPr txBox="1"/>
          <p:nvPr>
            <p:ph idx="5" type="title"/>
          </p:nvPr>
        </p:nvSpPr>
        <p:spPr>
          <a:xfrm>
            <a:off x="3423750" y="3365703"/>
            <a:ext cx="2296500" cy="457200"/>
          </a:xfrm>
          <a:prstGeom prst="rect">
            <a:avLst/>
          </a:prstGeom>
          <a:solidFill>
            <a:schemeClr val="dk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200"/>
              <a:buNone/>
              <a:defRPr sz="2200">
                <a:solidFill>
                  <a:schemeClr val="dk1"/>
                </a:solidFill>
              </a:defRPr>
            </a:lvl1pPr>
            <a:lvl2pPr lvl="1" algn="ctr">
              <a:lnSpc>
                <a:spcPct val="100000"/>
              </a:lnSpc>
              <a:spcBef>
                <a:spcPts val="0"/>
              </a:spcBef>
              <a:spcAft>
                <a:spcPts val="0"/>
              </a:spcAft>
              <a:buSzPts val="2500"/>
              <a:buFont typeface="Barlow"/>
              <a:buNone/>
              <a:defRPr b="1" sz="2500">
                <a:latin typeface="Barlow"/>
                <a:ea typeface="Barlow"/>
                <a:cs typeface="Barlow"/>
                <a:sym typeface="Barlow"/>
              </a:defRPr>
            </a:lvl2pPr>
            <a:lvl3pPr lvl="2" algn="ctr">
              <a:lnSpc>
                <a:spcPct val="100000"/>
              </a:lnSpc>
              <a:spcBef>
                <a:spcPts val="0"/>
              </a:spcBef>
              <a:spcAft>
                <a:spcPts val="0"/>
              </a:spcAft>
              <a:buSzPts val="2500"/>
              <a:buFont typeface="Barlow"/>
              <a:buNone/>
              <a:defRPr b="1" sz="2500">
                <a:latin typeface="Barlow"/>
                <a:ea typeface="Barlow"/>
                <a:cs typeface="Barlow"/>
                <a:sym typeface="Barlow"/>
              </a:defRPr>
            </a:lvl3pPr>
            <a:lvl4pPr lvl="3" algn="ctr">
              <a:lnSpc>
                <a:spcPct val="100000"/>
              </a:lnSpc>
              <a:spcBef>
                <a:spcPts val="0"/>
              </a:spcBef>
              <a:spcAft>
                <a:spcPts val="0"/>
              </a:spcAft>
              <a:buSzPts val="2500"/>
              <a:buFont typeface="Barlow"/>
              <a:buNone/>
              <a:defRPr b="1" sz="2500">
                <a:latin typeface="Barlow"/>
                <a:ea typeface="Barlow"/>
                <a:cs typeface="Barlow"/>
                <a:sym typeface="Barlow"/>
              </a:defRPr>
            </a:lvl4pPr>
            <a:lvl5pPr lvl="4" algn="ctr">
              <a:lnSpc>
                <a:spcPct val="100000"/>
              </a:lnSpc>
              <a:spcBef>
                <a:spcPts val="0"/>
              </a:spcBef>
              <a:spcAft>
                <a:spcPts val="0"/>
              </a:spcAft>
              <a:buSzPts val="2500"/>
              <a:buFont typeface="Barlow"/>
              <a:buNone/>
              <a:defRPr b="1" sz="2500">
                <a:latin typeface="Barlow"/>
                <a:ea typeface="Barlow"/>
                <a:cs typeface="Barlow"/>
                <a:sym typeface="Barlow"/>
              </a:defRPr>
            </a:lvl5pPr>
            <a:lvl6pPr lvl="5" algn="ctr">
              <a:lnSpc>
                <a:spcPct val="100000"/>
              </a:lnSpc>
              <a:spcBef>
                <a:spcPts val="0"/>
              </a:spcBef>
              <a:spcAft>
                <a:spcPts val="0"/>
              </a:spcAft>
              <a:buSzPts val="2500"/>
              <a:buFont typeface="Barlow"/>
              <a:buNone/>
              <a:defRPr b="1" sz="2500">
                <a:latin typeface="Barlow"/>
                <a:ea typeface="Barlow"/>
                <a:cs typeface="Barlow"/>
                <a:sym typeface="Barlow"/>
              </a:defRPr>
            </a:lvl6pPr>
            <a:lvl7pPr lvl="6" algn="ctr">
              <a:lnSpc>
                <a:spcPct val="100000"/>
              </a:lnSpc>
              <a:spcBef>
                <a:spcPts val="0"/>
              </a:spcBef>
              <a:spcAft>
                <a:spcPts val="0"/>
              </a:spcAft>
              <a:buSzPts val="2500"/>
              <a:buFont typeface="Barlow"/>
              <a:buNone/>
              <a:defRPr b="1" sz="2500">
                <a:latin typeface="Barlow"/>
                <a:ea typeface="Barlow"/>
                <a:cs typeface="Barlow"/>
                <a:sym typeface="Barlow"/>
              </a:defRPr>
            </a:lvl7pPr>
            <a:lvl8pPr lvl="7" algn="ctr">
              <a:lnSpc>
                <a:spcPct val="100000"/>
              </a:lnSpc>
              <a:spcBef>
                <a:spcPts val="0"/>
              </a:spcBef>
              <a:spcAft>
                <a:spcPts val="0"/>
              </a:spcAft>
              <a:buSzPts val="2500"/>
              <a:buFont typeface="Barlow"/>
              <a:buNone/>
              <a:defRPr b="1" sz="2500">
                <a:latin typeface="Barlow"/>
                <a:ea typeface="Barlow"/>
                <a:cs typeface="Barlow"/>
                <a:sym typeface="Barlow"/>
              </a:defRPr>
            </a:lvl8pPr>
            <a:lvl9pPr lvl="8" algn="ctr">
              <a:lnSpc>
                <a:spcPct val="100000"/>
              </a:lnSpc>
              <a:spcBef>
                <a:spcPts val="0"/>
              </a:spcBef>
              <a:spcAft>
                <a:spcPts val="0"/>
              </a:spcAft>
              <a:buSzPts val="2500"/>
              <a:buFont typeface="Barlow"/>
              <a:buNone/>
              <a:defRPr b="1" sz="2500">
                <a:latin typeface="Barlow"/>
                <a:ea typeface="Barlow"/>
                <a:cs typeface="Barlow"/>
                <a:sym typeface="Barlow"/>
              </a:defRPr>
            </a:lvl9pPr>
          </a:lstStyle>
          <a:p/>
        </p:txBody>
      </p:sp>
      <p:sp>
        <p:nvSpPr>
          <p:cNvPr id="317" name="Google Shape;317;p35"/>
          <p:cNvSpPr/>
          <p:nvPr/>
        </p:nvSpPr>
        <p:spPr>
          <a:xfrm>
            <a:off x="7377200"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35"/>
          <p:cNvSpPr/>
          <p:nvPr/>
        </p:nvSpPr>
        <p:spPr>
          <a:xfrm>
            <a:off x="3570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56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35"/>
          <p:cNvSpPr/>
          <p:nvPr/>
        </p:nvSpPr>
        <p:spPr>
          <a:xfrm>
            <a:off x="6810278"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35"/>
          <p:cNvSpPr/>
          <p:nvPr/>
        </p:nvSpPr>
        <p:spPr>
          <a:xfrm>
            <a:off x="6896029"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35"/>
          <p:cNvSpPr/>
          <p:nvPr/>
        </p:nvSpPr>
        <p:spPr>
          <a:xfrm>
            <a:off x="8105579" y="1500450"/>
            <a:ext cx="1038298" cy="356872"/>
          </a:xfrm>
          <a:custGeom>
            <a:rect b="b" l="l" r="r" t="t"/>
            <a:pathLst>
              <a:path extrusionOk="0" h="2775" w="2882">
                <a:moveTo>
                  <a:pt x="1" y="0"/>
                </a:moveTo>
                <a:lnTo>
                  <a:pt x="1" y="2774"/>
                </a:lnTo>
                <a:lnTo>
                  <a:pt x="2882" y="2774"/>
                </a:lnTo>
                <a:lnTo>
                  <a:pt x="2882" y="0"/>
                </a:lnTo>
                <a:close/>
              </a:path>
            </a:pathLst>
          </a:custGeom>
          <a:solidFill>
            <a:srgbClr val="FFFFFF">
              <a:alpha val="5607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35"/>
          <p:cNvSpPr/>
          <p:nvPr/>
        </p:nvSpPr>
        <p:spPr>
          <a:xfrm>
            <a:off x="6739789"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35"/>
          <p:cNvSpPr/>
          <p:nvPr/>
        </p:nvSpPr>
        <p:spPr>
          <a:xfrm>
            <a:off x="18" y="3268775"/>
            <a:ext cx="1038298" cy="355450"/>
          </a:xfrm>
          <a:custGeom>
            <a:rect b="b" l="l" r="r" t="t"/>
            <a:pathLst>
              <a:path extrusionOk="0" h="2764" w="2882">
                <a:moveTo>
                  <a:pt x="0" y="1"/>
                </a:moveTo>
                <a:lnTo>
                  <a:pt x="0" y="2763"/>
                </a:lnTo>
                <a:lnTo>
                  <a:pt x="2881" y="2763"/>
                </a:lnTo>
                <a:lnTo>
                  <a:pt x="2881" y="1"/>
                </a:lnTo>
                <a:close/>
              </a:path>
            </a:pathLst>
          </a:custGeom>
          <a:solidFill>
            <a:srgbClr val="FFFFFF">
              <a:alpha val="5019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35"/>
          <p:cNvSpPr/>
          <p:nvPr/>
        </p:nvSpPr>
        <p:spPr>
          <a:xfrm>
            <a:off x="10"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35"/>
          <p:cNvSpPr/>
          <p:nvPr/>
        </p:nvSpPr>
        <p:spPr>
          <a:xfrm>
            <a:off x="1299972" y="1500450"/>
            <a:ext cx="490621" cy="356872"/>
          </a:xfrm>
          <a:custGeom>
            <a:rect b="b" l="l" r="r" t="t"/>
            <a:pathLst>
              <a:path extrusionOk="0" h="2775" w="18396">
                <a:moveTo>
                  <a:pt x="0" y="0"/>
                </a:moveTo>
                <a:lnTo>
                  <a:pt x="0" y="2774"/>
                </a:lnTo>
                <a:lnTo>
                  <a:pt x="18396" y="2774"/>
                </a:lnTo>
                <a:lnTo>
                  <a:pt x="18396"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2">
  <p:cSld name="CUSTOM_4_1">
    <p:spTree>
      <p:nvGrpSpPr>
        <p:cNvPr id="53" name="Shape 53"/>
        <p:cNvGrpSpPr/>
        <p:nvPr/>
      </p:nvGrpSpPr>
      <p:grpSpPr>
        <a:xfrm>
          <a:off x="0" y="0"/>
          <a:ext cx="0" cy="0"/>
          <a:chOff x="0" y="0"/>
          <a:chExt cx="0" cy="0"/>
        </a:xfrm>
      </p:grpSpPr>
      <p:sp>
        <p:nvSpPr>
          <p:cNvPr id="54" name="Google Shape;54;p15"/>
          <p:cNvSpPr/>
          <p:nvPr/>
        </p:nvSpPr>
        <p:spPr>
          <a:xfrm flipH="1">
            <a:off x="-4"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15"/>
          <p:cNvSpPr/>
          <p:nvPr/>
        </p:nvSpPr>
        <p:spPr>
          <a:xfrm flipH="1">
            <a:off x="67151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56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15"/>
          <p:cNvSpPr/>
          <p:nvPr/>
        </p:nvSpPr>
        <p:spPr>
          <a:xfrm flipH="1">
            <a:off x="1229469"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5"/>
          <p:cNvSpPr/>
          <p:nvPr/>
        </p:nvSpPr>
        <p:spPr>
          <a:xfrm flipH="1">
            <a:off x="66"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5"/>
          <p:cNvSpPr/>
          <p:nvPr/>
        </p:nvSpPr>
        <p:spPr>
          <a:xfrm flipH="1">
            <a:off x="23" y="1500450"/>
            <a:ext cx="1038298" cy="356872"/>
          </a:xfrm>
          <a:custGeom>
            <a:rect b="b" l="l" r="r" t="t"/>
            <a:pathLst>
              <a:path extrusionOk="0" h="2775" w="2882">
                <a:moveTo>
                  <a:pt x="1" y="0"/>
                </a:moveTo>
                <a:lnTo>
                  <a:pt x="1" y="2774"/>
                </a:lnTo>
                <a:lnTo>
                  <a:pt x="2882" y="2774"/>
                </a:lnTo>
                <a:lnTo>
                  <a:pt x="2882"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5"/>
          <p:cNvSpPr/>
          <p:nvPr/>
        </p:nvSpPr>
        <p:spPr>
          <a:xfrm flipH="1">
            <a:off x="1299983"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5"/>
          <p:cNvSpPr/>
          <p:nvPr/>
        </p:nvSpPr>
        <p:spPr>
          <a:xfrm flipH="1">
            <a:off x="8105584" y="3268775"/>
            <a:ext cx="1038298" cy="355450"/>
          </a:xfrm>
          <a:custGeom>
            <a:rect b="b" l="l" r="r" t="t"/>
            <a:pathLst>
              <a:path extrusionOk="0" h="2764" w="2882">
                <a:moveTo>
                  <a:pt x="0" y="1"/>
                </a:moveTo>
                <a:lnTo>
                  <a:pt x="0" y="2763"/>
                </a:lnTo>
                <a:lnTo>
                  <a:pt x="2881" y="2763"/>
                </a:lnTo>
                <a:lnTo>
                  <a:pt x="288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5"/>
          <p:cNvSpPr/>
          <p:nvPr/>
        </p:nvSpPr>
        <p:spPr>
          <a:xfrm flipH="1">
            <a:off x="8039752"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15"/>
          <p:cNvSpPr/>
          <p:nvPr/>
        </p:nvSpPr>
        <p:spPr>
          <a:xfrm flipH="1">
            <a:off x="5478250" y="1500456"/>
            <a:ext cx="2365680" cy="356858"/>
          </a:xfrm>
          <a:custGeom>
            <a:rect b="b" l="l" r="r" t="t"/>
            <a:pathLst>
              <a:path extrusionOk="0" h="2775" w="18396">
                <a:moveTo>
                  <a:pt x="0" y="0"/>
                </a:moveTo>
                <a:lnTo>
                  <a:pt x="0" y="2774"/>
                </a:lnTo>
                <a:lnTo>
                  <a:pt x="18396" y="2774"/>
                </a:lnTo>
                <a:lnTo>
                  <a:pt x="18396"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15"/>
          <p:cNvSpPr/>
          <p:nvPr/>
        </p:nvSpPr>
        <p:spPr>
          <a:xfrm flipH="1">
            <a:off x="6896105" y="912525"/>
            <a:ext cx="2247799" cy="355301"/>
          </a:xfrm>
          <a:custGeom>
            <a:rect b="b" l="l" r="r" t="t"/>
            <a:pathLst>
              <a:path extrusionOk="0" h="2763" w="12348">
                <a:moveTo>
                  <a:pt x="1" y="0"/>
                </a:moveTo>
                <a:lnTo>
                  <a:pt x="1" y="2762"/>
                </a:lnTo>
                <a:lnTo>
                  <a:pt x="12348" y="2762"/>
                </a:lnTo>
                <a:lnTo>
                  <a:pt x="12348" y="0"/>
                </a:lnTo>
                <a:close/>
              </a:path>
            </a:pathLst>
          </a:custGeom>
          <a:solidFill>
            <a:srgbClr val="FFFFFF">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5"/>
          <p:cNvSpPr/>
          <p:nvPr/>
        </p:nvSpPr>
        <p:spPr>
          <a:xfrm>
            <a:off x="2094075" y="1123150"/>
            <a:ext cx="4955589" cy="4020450"/>
          </a:xfrm>
          <a:custGeom>
            <a:rect b="b" l="l" r="r" t="t"/>
            <a:pathLst>
              <a:path extrusionOk="0" h="92191" w="151663">
                <a:moveTo>
                  <a:pt x="0" y="0"/>
                </a:moveTo>
                <a:lnTo>
                  <a:pt x="0" y="92190"/>
                </a:lnTo>
                <a:lnTo>
                  <a:pt x="151662" y="92190"/>
                </a:lnTo>
                <a:lnTo>
                  <a:pt x="15166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5"/>
          <p:cNvSpPr txBox="1"/>
          <p:nvPr>
            <p:ph type="title"/>
          </p:nvPr>
        </p:nvSpPr>
        <p:spPr>
          <a:xfrm>
            <a:off x="1278050" y="343200"/>
            <a:ext cx="6588000" cy="66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3000">
                <a:solidFill>
                  <a:schemeClr val="dk2"/>
                </a:solidFill>
              </a:defRPr>
            </a:lvl1pPr>
            <a:lvl2pPr lvl="1" algn="ctr">
              <a:lnSpc>
                <a:spcPct val="100000"/>
              </a:lnSpc>
              <a:spcBef>
                <a:spcPts val="0"/>
              </a:spcBef>
              <a:spcAft>
                <a:spcPts val="0"/>
              </a:spcAft>
              <a:buSzPts val="2800"/>
              <a:buNone/>
              <a:defRPr sz="3000">
                <a:solidFill>
                  <a:schemeClr val="dk2"/>
                </a:solidFill>
              </a:defRPr>
            </a:lvl2pPr>
            <a:lvl3pPr lvl="2" algn="ctr">
              <a:lnSpc>
                <a:spcPct val="100000"/>
              </a:lnSpc>
              <a:spcBef>
                <a:spcPts val="0"/>
              </a:spcBef>
              <a:spcAft>
                <a:spcPts val="0"/>
              </a:spcAft>
              <a:buSzPts val="2800"/>
              <a:buNone/>
              <a:defRPr sz="3000">
                <a:solidFill>
                  <a:schemeClr val="dk2"/>
                </a:solidFill>
              </a:defRPr>
            </a:lvl3pPr>
            <a:lvl4pPr lvl="3" algn="ctr">
              <a:lnSpc>
                <a:spcPct val="100000"/>
              </a:lnSpc>
              <a:spcBef>
                <a:spcPts val="0"/>
              </a:spcBef>
              <a:spcAft>
                <a:spcPts val="0"/>
              </a:spcAft>
              <a:buSzPts val="2800"/>
              <a:buNone/>
              <a:defRPr sz="3000">
                <a:solidFill>
                  <a:schemeClr val="dk2"/>
                </a:solidFill>
              </a:defRPr>
            </a:lvl4pPr>
            <a:lvl5pPr lvl="4" algn="ctr">
              <a:lnSpc>
                <a:spcPct val="100000"/>
              </a:lnSpc>
              <a:spcBef>
                <a:spcPts val="0"/>
              </a:spcBef>
              <a:spcAft>
                <a:spcPts val="0"/>
              </a:spcAft>
              <a:buSzPts val="2800"/>
              <a:buNone/>
              <a:defRPr sz="3000">
                <a:solidFill>
                  <a:schemeClr val="dk2"/>
                </a:solidFill>
              </a:defRPr>
            </a:lvl5pPr>
            <a:lvl6pPr lvl="5" algn="ctr">
              <a:lnSpc>
                <a:spcPct val="100000"/>
              </a:lnSpc>
              <a:spcBef>
                <a:spcPts val="0"/>
              </a:spcBef>
              <a:spcAft>
                <a:spcPts val="0"/>
              </a:spcAft>
              <a:buSzPts val="2800"/>
              <a:buNone/>
              <a:defRPr sz="3000">
                <a:solidFill>
                  <a:schemeClr val="dk2"/>
                </a:solidFill>
              </a:defRPr>
            </a:lvl6pPr>
            <a:lvl7pPr lvl="6" algn="ctr">
              <a:lnSpc>
                <a:spcPct val="100000"/>
              </a:lnSpc>
              <a:spcBef>
                <a:spcPts val="0"/>
              </a:spcBef>
              <a:spcAft>
                <a:spcPts val="0"/>
              </a:spcAft>
              <a:buSzPts val="2800"/>
              <a:buNone/>
              <a:defRPr sz="3000">
                <a:solidFill>
                  <a:schemeClr val="dk2"/>
                </a:solidFill>
              </a:defRPr>
            </a:lvl7pPr>
            <a:lvl8pPr lvl="7" algn="ctr">
              <a:lnSpc>
                <a:spcPct val="100000"/>
              </a:lnSpc>
              <a:spcBef>
                <a:spcPts val="0"/>
              </a:spcBef>
              <a:spcAft>
                <a:spcPts val="0"/>
              </a:spcAft>
              <a:buSzPts val="2800"/>
              <a:buNone/>
              <a:defRPr sz="3000">
                <a:solidFill>
                  <a:schemeClr val="dk2"/>
                </a:solidFill>
              </a:defRPr>
            </a:lvl8pPr>
            <a:lvl9pPr lvl="8" algn="ctr">
              <a:lnSpc>
                <a:spcPct val="100000"/>
              </a:lnSpc>
              <a:spcBef>
                <a:spcPts val="0"/>
              </a:spcBef>
              <a:spcAft>
                <a:spcPts val="0"/>
              </a:spcAft>
              <a:buSzPts val="2800"/>
              <a:buNone/>
              <a:defRPr sz="3000">
                <a:solidFill>
                  <a:schemeClr val="dk2"/>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dea principal">
  <p:cSld name="MAIN_POINT_1">
    <p:bg>
      <p:bgPr>
        <a:solidFill>
          <a:schemeClr val="dk1"/>
        </a:solidFill>
      </p:bgPr>
    </p:bg>
    <p:spTree>
      <p:nvGrpSpPr>
        <p:cNvPr id="66" name="Shape 66"/>
        <p:cNvGrpSpPr/>
        <p:nvPr/>
      </p:nvGrpSpPr>
      <p:grpSpPr>
        <a:xfrm>
          <a:off x="0" y="0"/>
          <a:ext cx="0" cy="0"/>
          <a:chOff x="0" y="0"/>
          <a:chExt cx="0" cy="0"/>
        </a:xfrm>
      </p:grpSpPr>
      <p:sp>
        <p:nvSpPr>
          <p:cNvPr id="67" name="Google Shape;67;p16"/>
          <p:cNvSpPr/>
          <p:nvPr/>
        </p:nvSpPr>
        <p:spPr>
          <a:xfrm flipH="1">
            <a:off x="27" y="323033"/>
            <a:ext cx="1183740" cy="355315"/>
          </a:xfrm>
          <a:custGeom>
            <a:rect b="b" l="l" r="r" t="t"/>
            <a:pathLst>
              <a:path extrusionOk="0" h="2763" w="9205">
                <a:moveTo>
                  <a:pt x="1" y="0"/>
                </a:moveTo>
                <a:lnTo>
                  <a:pt x="1" y="2762"/>
                </a:lnTo>
                <a:lnTo>
                  <a:pt x="9204" y="2762"/>
                </a:lnTo>
                <a:lnTo>
                  <a:pt x="9204"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6"/>
          <p:cNvSpPr/>
          <p:nvPr/>
        </p:nvSpPr>
        <p:spPr>
          <a:xfrm flipH="1">
            <a:off x="3" y="912525"/>
            <a:ext cx="3076570" cy="355301"/>
          </a:xfrm>
          <a:custGeom>
            <a:rect b="b" l="l" r="r" t="t"/>
            <a:pathLst>
              <a:path extrusionOk="0" h="2763" w="15325">
                <a:moveTo>
                  <a:pt x="1" y="0"/>
                </a:moveTo>
                <a:lnTo>
                  <a:pt x="1" y="2762"/>
                </a:lnTo>
                <a:lnTo>
                  <a:pt x="15324" y="2762"/>
                </a:lnTo>
                <a:lnTo>
                  <a:pt x="15324" y="0"/>
                </a:lnTo>
                <a:close/>
              </a:path>
            </a:pathLst>
          </a:custGeom>
          <a:solidFill>
            <a:srgbClr val="FFFFFF">
              <a:alpha val="156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6"/>
          <p:cNvSpPr/>
          <p:nvPr/>
        </p:nvSpPr>
        <p:spPr>
          <a:xfrm flipH="1">
            <a:off x="-4"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16"/>
          <p:cNvSpPr/>
          <p:nvPr/>
        </p:nvSpPr>
        <p:spPr>
          <a:xfrm flipH="1">
            <a:off x="67151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56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16"/>
          <p:cNvSpPr/>
          <p:nvPr/>
        </p:nvSpPr>
        <p:spPr>
          <a:xfrm flipH="1">
            <a:off x="1229469"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6"/>
          <p:cNvSpPr/>
          <p:nvPr/>
        </p:nvSpPr>
        <p:spPr>
          <a:xfrm flipH="1">
            <a:off x="66"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6"/>
          <p:cNvSpPr/>
          <p:nvPr/>
        </p:nvSpPr>
        <p:spPr>
          <a:xfrm flipH="1">
            <a:off x="23" y="1500450"/>
            <a:ext cx="1038298" cy="356872"/>
          </a:xfrm>
          <a:custGeom>
            <a:rect b="b" l="l" r="r" t="t"/>
            <a:pathLst>
              <a:path extrusionOk="0" h="2775" w="2882">
                <a:moveTo>
                  <a:pt x="1" y="0"/>
                </a:moveTo>
                <a:lnTo>
                  <a:pt x="1" y="2774"/>
                </a:lnTo>
                <a:lnTo>
                  <a:pt x="2882" y="2774"/>
                </a:lnTo>
                <a:lnTo>
                  <a:pt x="2882"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6"/>
          <p:cNvSpPr/>
          <p:nvPr/>
        </p:nvSpPr>
        <p:spPr>
          <a:xfrm flipH="1">
            <a:off x="29" y="3268778"/>
            <a:ext cx="1104138" cy="355443"/>
          </a:xfrm>
          <a:custGeom>
            <a:rect b="b" l="l" r="r" t="t"/>
            <a:pathLst>
              <a:path extrusionOk="0" h="2764" w="8586">
                <a:moveTo>
                  <a:pt x="1" y="1"/>
                </a:moveTo>
                <a:lnTo>
                  <a:pt x="1" y="2763"/>
                </a:lnTo>
                <a:lnTo>
                  <a:pt x="8585" y="2763"/>
                </a:lnTo>
                <a:lnTo>
                  <a:pt x="8585" y="1"/>
                </a:lnTo>
                <a:close/>
              </a:path>
            </a:pathLst>
          </a:custGeom>
          <a:solidFill>
            <a:srgbClr val="FFFFFF">
              <a:alpha val="156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6"/>
          <p:cNvSpPr/>
          <p:nvPr/>
        </p:nvSpPr>
        <p:spPr>
          <a:xfrm flipH="1">
            <a:off x="1299941" y="3268775"/>
            <a:ext cx="490759" cy="355450"/>
          </a:xfrm>
          <a:custGeom>
            <a:rect b="b" l="l" r="r" t="t"/>
            <a:pathLst>
              <a:path extrusionOk="0" h="2764" w="18396">
                <a:moveTo>
                  <a:pt x="1" y="1"/>
                </a:moveTo>
                <a:lnTo>
                  <a:pt x="1" y="2763"/>
                </a:lnTo>
                <a:lnTo>
                  <a:pt x="18396" y="2763"/>
                </a:lnTo>
                <a:lnTo>
                  <a:pt x="18396"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6"/>
          <p:cNvSpPr/>
          <p:nvPr/>
        </p:nvSpPr>
        <p:spPr>
          <a:xfrm flipH="1">
            <a:off x="13" y="3858250"/>
            <a:ext cx="1457311" cy="355322"/>
          </a:xfrm>
          <a:custGeom>
            <a:rect b="b" l="l" r="r" t="t"/>
            <a:pathLst>
              <a:path extrusionOk="0" h="2763" w="12348">
                <a:moveTo>
                  <a:pt x="0" y="1"/>
                </a:moveTo>
                <a:lnTo>
                  <a:pt x="0" y="2763"/>
                </a:lnTo>
                <a:lnTo>
                  <a:pt x="12347" y="2763"/>
                </a:lnTo>
                <a:lnTo>
                  <a:pt x="12347"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6"/>
          <p:cNvSpPr/>
          <p:nvPr/>
        </p:nvSpPr>
        <p:spPr>
          <a:xfrm flipH="1">
            <a:off x="7377202" y="3858250"/>
            <a:ext cx="1766704" cy="355322"/>
          </a:xfrm>
          <a:custGeom>
            <a:rect b="b" l="l" r="r" t="t"/>
            <a:pathLst>
              <a:path extrusionOk="0" h="2763" w="15325">
                <a:moveTo>
                  <a:pt x="1" y="1"/>
                </a:moveTo>
                <a:lnTo>
                  <a:pt x="1" y="2763"/>
                </a:lnTo>
                <a:lnTo>
                  <a:pt x="15324" y="2763"/>
                </a:lnTo>
                <a:lnTo>
                  <a:pt x="15324"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6"/>
          <p:cNvSpPr/>
          <p:nvPr/>
        </p:nvSpPr>
        <p:spPr>
          <a:xfrm flipH="1">
            <a:off x="7488607" y="2679300"/>
            <a:ext cx="1655292" cy="355450"/>
          </a:xfrm>
          <a:custGeom>
            <a:rect b="b" l="l" r="r" t="t"/>
            <a:pathLst>
              <a:path extrusionOk="0" h="2764" w="15325">
                <a:moveTo>
                  <a:pt x="1" y="1"/>
                </a:moveTo>
                <a:lnTo>
                  <a:pt x="1" y="2763"/>
                </a:lnTo>
                <a:lnTo>
                  <a:pt x="15324" y="2763"/>
                </a:lnTo>
                <a:lnTo>
                  <a:pt x="15324" y="1"/>
                </a:lnTo>
                <a:close/>
              </a:path>
            </a:pathLst>
          </a:custGeom>
          <a:solidFill>
            <a:srgbClr val="FFFFFF">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6"/>
          <p:cNvSpPr/>
          <p:nvPr/>
        </p:nvSpPr>
        <p:spPr>
          <a:xfrm flipH="1">
            <a:off x="8105584" y="3268775"/>
            <a:ext cx="1038298" cy="355450"/>
          </a:xfrm>
          <a:custGeom>
            <a:rect b="b" l="l" r="r" t="t"/>
            <a:pathLst>
              <a:path extrusionOk="0" h="2764" w="2882">
                <a:moveTo>
                  <a:pt x="0" y="1"/>
                </a:moveTo>
                <a:lnTo>
                  <a:pt x="0" y="2763"/>
                </a:lnTo>
                <a:lnTo>
                  <a:pt x="2881" y="2763"/>
                </a:lnTo>
                <a:lnTo>
                  <a:pt x="288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6"/>
          <p:cNvSpPr/>
          <p:nvPr/>
        </p:nvSpPr>
        <p:spPr>
          <a:xfrm flipH="1">
            <a:off x="8039752"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6"/>
          <p:cNvSpPr/>
          <p:nvPr/>
        </p:nvSpPr>
        <p:spPr>
          <a:xfrm flipH="1">
            <a:off x="5478250" y="1500456"/>
            <a:ext cx="2365680" cy="356858"/>
          </a:xfrm>
          <a:custGeom>
            <a:rect b="b" l="l" r="r" t="t"/>
            <a:pathLst>
              <a:path extrusionOk="0" h="2775" w="18396">
                <a:moveTo>
                  <a:pt x="0" y="0"/>
                </a:moveTo>
                <a:lnTo>
                  <a:pt x="0" y="2774"/>
                </a:lnTo>
                <a:lnTo>
                  <a:pt x="18396" y="2774"/>
                </a:lnTo>
                <a:lnTo>
                  <a:pt x="18396"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6"/>
          <p:cNvSpPr/>
          <p:nvPr/>
        </p:nvSpPr>
        <p:spPr>
          <a:xfrm flipH="1">
            <a:off x="6896105" y="912525"/>
            <a:ext cx="2247799" cy="355301"/>
          </a:xfrm>
          <a:custGeom>
            <a:rect b="b" l="l" r="r" t="t"/>
            <a:pathLst>
              <a:path extrusionOk="0" h="2763" w="12348">
                <a:moveTo>
                  <a:pt x="1" y="0"/>
                </a:moveTo>
                <a:lnTo>
                  <a:pt x="1" y="2762"/>
                </a:lnTo>
                <a:lnTo>
                  <a:pt x="12348" y="2762"/>
                </a:lnTo>
                <a:lnTo>
                  <a:pt x="12348" y="0"/>
                </a:lnTo>
                <a:close/>
              </a:path>
            </a:pathLst>
          </a:custGeom>
          <a:solidFill>
            <a:srgbClr val="FFFFFF">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6"/>
          <p:cNvSpPr/>
          <p:nvPr/>
        </p:nvSpPr>
        <p:spPr>
          <a:xfrm flipH="1">
            <a:off x="3895732" y="323025"/>
            <a:ext cx="4819643" cy="355322"/>
          </a:xfrm>
          <a:custGeom>
            <a:rect b="b" l="l" r="r" t="t"/>
            <a:pathLst>
              <a:path extrusionOk="0" h="2763" w="18087">
                <a:moveTo>
                  <a:pt x="1" y="0"/>
                </a:moveTo>
                <a:lnTo>
                  <a:pt x="1" y="2762"/>
                </a:lnTo>
                <a:lnTo>
                  <a:pt x="18087" y="2762"/>
                </a:lnTo>
                <a:lnTo>
                  <a:pt x="18087"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6"/>
          <p:cNvSpPr/>
          <p:nvPr/>
        </p:nvSpPr>
        <p:spPr>
          <a:xfrm flipH="1">
            <a:off x="2611243" y="4446200"/>
            <a:ext cx="6532757" cy="356851"/>
          </a:xfrm>
          <a:custGeom>
            <a:rect b="b" l="l" r="r" t="t"/>
            <a:pathLst>
              <a:path extrusionOk="0" h="2775" w="16884">
                <a:moveTo>
                  <a:pt x="0" y="1"/>
                </a:moveTo>
                <a:lnTo>
                  <a:pt x="0" y="2775"/>
                </a:lnTo>
                <a:lnTo>
                  <a:pt x="16883" y="2775"/>
                </a:lnTo>
                <a:lnTo>
                  <a:pt x="16883"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6"/>
          <p:cNvSpPr/>
          <p:nvPr/>
        </p:nvSpPr>
        <p:spPr>
          <a:xfrm>
            <a:off x="2094068" y="1123143"/>
            <a:ext cx="4955589" cy="3012341"/>
          </a:xfrm>
          <a:custGeom>
            <a:rect b="b" l="l" r="r" t="t"/>
            <a:pathLst>
              <a:path extrusionOk="0" h="92191" w="151663">
                <a:moveTo>
                  <a:pt x="0" y="0"/>
                </a:moveTo>
                <a:lnTo>
                  <a:pt x="0" y="92190"/>
                </a:lnTo>
                <a:lnTo>
                  <a:pt x="151662" y="92190"/>
                </a:lnTo>
                <a:lnTo>
                  <a:pt x="15166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6"/>
          <p:cNvSpPr/>
          <p:nvPr/>
        </p:nvSpPr>
        <p:spPr>
          <a:xfrm>
            <a:off x="4277738" y="1545725"/>
            <a:ext cx="191018" cy="298421"/>
          </a:xfrm>
          <a:custGeom>
            <a:rect b="b" l="l" r="r" t="t"/>
            <a:pathLst>
              <a:path extrusionOk="0" h="9133" w="5846">
                <a:moveTo>
                  <a:pt x="4560" y="1"/>
                </a:moveTo>
                <a:lnTo>
                  <a:pt x="0" y="4573"/>
                </a:lnTo>
                <a:lnTo>
                  <a:pt x="4560" y="9133"/>
                </a:lnTo>
                <a:lnTo>
                  <a:pt x="5846" y="7847"/>
                </a:lnTo>
                <a:lnTo>
                  <a:pt x="2572" y="4573"/>
                </a:lnTo>
                <a:lnTo>
                  <a:pt x="5846" y="1287"/>
                </a:lnTo>
                <a:lnTo>
                  <a:pt x="4560"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6"/>
          <p:cNvSpPr/>
          <p:nvPr/>
        </p:nvSpPr>
        <p:spPr>
          <a:xfrm>
            <a:off x="4674543" y="1545725"/>
            <a:ext cx="191443" cy="298421"/>
          </a:xfrm>
          <a:custGeom>
            <a:rect b="b" l="l" r="r" t="t"/>
            <a:pathLst>
              <a:path extrusionOk="0" h="9133" w="5859">
                <a:moveTo>
                  <a:pt x="1286" y="1"/>
                </a:moveTo>
                <a:lnTo>
                  <a:pt x="0" y="1287"/>
                </a:lnTo>
                <a:lnTo>
                  <a:pt x="3287" y="4573"/>
                </a:lnTo>
                <a:lnTo>
                  <a:pt x="0" y="7847"/>
                </a:lnTo>
                <a:lnTo>
                  <a:pt x="1286" y="9133"/>
                </a:lnTo>
                <a:lnTo>
                  <a:pt x="5858" y="4573"/>
                </a:lnTo>
                <a:lnTo>
                  <a:pt x="1286"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6"/>
          <p:cNvSpPr/>
          <p:nvPr/>
        </p:nvSpPr>
        <p:spPr>
          <a:xfrm>
            <a:off x="4508031" y="1516154"/>
            <a:ext cx="127236" cy="357955"/>
          </a:xfrm>
          <a:custGeom>
            <a:rect b="b" l="l" r="r" t="t"/>
            <a:pathLst>
              <a:path extrusionOk="0" h="10955" w="3894">
                <a:moveTo>
                  <a:pt x="2108" y="1"/>
                </a:moveTo>
                <a:lnTo>
                  <a:pt x="1" y="10597"/>
                </a:lnTo>
                <a:lnTo>
                  <a:pt x="1786" y="10955"/>
                </a:lnTo>
                <a:lnTo>
                  <a:pt x="3894" y="358"/>
                </a:lnTo>
                <a:lnTo>
                  <a:pt x="210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6"/>
          <p:cNvSpPr/>
          <p:nvPr/>
        </p:nvSpPr>
        <p:spPr>
          <a:xfrm flipH="1">
            <a:off x="1647812" y="3858250"/>
            <a:ext cx="1766688" cy="355322"/>
          </a:xfrm>
          <a:custGeom>
            <a:rect b="b" l="l" r="r" t="t"/>
            <a:pathLst>
              <a:path extrusionOk="0" h="2763" w="12443">
                <a:moveTo>
                  <a:pt x="0" y="1"/>
                </a:moveTo>
                <a:lnTo>
                  <a:pt x="0" y="2763"/>
                </a:lnTo>
                <a:lnTo>
                  <a:pt x="12442" y="2763"/>
                </a:lnTo>
                <a:lnTo>
                  <a:pt x="1244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6"/>
          <p:cNvSpPr/>
          <p:nvPr/>
        </p:nvSpPr>
        <p:spPr>
          <a:xfrm flipH="1">
            <a:off x="6667517" y="3268775"/>
            <a:ext cx="1246883" cy="355450"/>
          </a:xfrm>
          <a:custGeom>
            <a:rect b="b" l="l" r="r" t="t"/>
            <a:pathLst>
              <a:path extrusionOk="0" h="2764" w="18027">
                <a:moveTo>
                  <a:pt x="1" y="1"/>
                </a:moveTo>
                <a:lnTo>
                  <a:pt x="1" y="2763"/>
                </a:lnTo>
                <a:lnTo>
                  <a:pt x="18027" y="2763"/>
                </a:lnTo>
                <a:lnTo>
                  <a:pt x="1802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6"/>
          <p:cNvSpPr/>
          <p:nvPr/>
        </p:nvSpPr>
        <p:spPr>
          <a:xfrm flipH="1">
            <a:off x="5729417" y="912525"/>
            <a:ext cx="985703" cy="355301"/>
          </a:xfrm>
          <a:custGeom>
            <a:rect b="b" l="l" r="r" t="t"/>
            <a:pathLst>
              <a:path extrusionOk="0" h="2763" w="12443">
                <a:moveTo>
                  <a:pt x="1" y="0"/>
                </a:moveTo>
                <a:lnTo>
                  <a:pt x="1" y="2762"/>
                </a:lnTo>
                <a:lnTo>
                  <a:pt x="12443" y="2762"/>
                </a:lnTo>
                <a:lnTo>
                  <a:pt x="1244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6"/>
          <p:cNvSpPr txBox="1"/>
          <p:nvPr>
            <p:ph idx="1" type="subTitle"/>
          </p:nvPr>
        </p:nvSpPr>
        <p:spPr>
          <a:xfrm flipH="1">
            <a:off x="2521800" y="2340324"/>
            <a:ext cx="4100400" cy="808500"/>
          </a:xfrm>
          <a:prstGeom prst="rect">
            <a:avLst/>
          </a:prstGeom>
          <a:noFill/>
          <a:ln>
            <a:noFill/>
          </a:ln>
        </p:spPr>
        <p:txBody>
          <a:bodyPr anchorCtr="0" anchor="ctr" bIns="0" lIns="91425" spcFirstLastPara="1" rIns="91425" wrap="square" tIns="0">
            <a:noAutofit/>
          </a:bodyPr>
          <a:lstStyle>
            <a:lvl1pPr lvl="0" algn="ctr">
              <a:lnSpc>
                <a:spcPct val="100000"/>
              </a:lnSpc>
              <a:spcBef>
                <a:spcPts val="0"/>
              </a:spcBef>
              <a:spcAft>
                <a:spcPts val="0"/>
              </a:spcAft>
              <a:buClr>
                <a:schemeClr val="dk1"/>
              </a:buClr>
              <a:buSzPts val="1800"/>
              <a:buFont typeface="Overpass Mono"/>
              <a:buNone/>
              <a:defRPr b="1" sz="1600">
                <a:solidFill>
                  <a:schemeClr val="dk1"/>
                </a:solidFill>
                <a:latin typeface="Overpass Mono"/>
                <a:ea typeface="Overpass Mono"/>
                <a:cs typeface="Overpass Mono"/>
                <a:sym typeface="Overpass Mono"/>
              </a:defRPr>
            </a:lvl1pPr>
            <a:lvl2pPr lvl="1" algn="r">
              <a:lnSpc>
                <a:spcPct val="100000"/>
              </a:lnSpc>
              <a:spcBef>
                <a:spcPts val="0"/>
              </a:spcBef>
              <a:spcAft>
                <a:spcPts val="0"/>
              </a:spcAft>
              <a:buClr>
                <a:schemeClr val="dk1"/>
              </a:buClr>
              <a:buSzPts val="1400"/>
              <a:buNone/>
              <a:defRPr>
                <a:solidFill>
                  <a:schemeClr val="dk1"/>
                </a:solidFill>
              </a:defRPr>
            </a:lvl2pPr>
            <a:lvl3pPr lvl="2" algn="r">
              <a:lnSpc>
                <a:spcPct val="100000"/>
              </a:lnSpc>
              <a:spcBef>
                <a:spcPts val="0"/>
              </a:spcBef>
              <a:spcAft>
                <a:spcPts val="0"/>
              </a:spcAft>
              <a:buClr>
                <a:schemeClr val="dk1"/>
              </a:buClr>
              <a:buSzPts val="1400"/>
              <a:buNone/>
              <a:defRPr>
                <a:solidFill>
                  <a:schemeClr val="dk1"/>
                </a:solidFill>
              </a:defRPr>
            </a:lvl3pPr>
            <a:lvl4pPr lvl="3" algn="r">
              <a:lnSpc>
                <a:spcPct val="100000"/>
              </a:lnSpc>
              <a:spcBef>
                <a:spcPts val="0"/>
              </a:spcBef>
              <a:spcAft>
                <a:spcPts val="0"/>
              </a:spcAft>
              <a:buClr>
                <a:schemeClr val="dk1"/>
              </a:buClr>
              <a:buSzPts val="1400"/>
              <a:buNone/>
              <a:defRPr>
                <a:solidFill>
                  <a:schemeClr val="dk1"/>
                </a:solidFill>
              </a:defRPr>
            </a:lvl4pPr>
            <a:lvl5pPr lvl="4" algn="r">
              <a:lnSpc>
                <a:spcPct val="100000"/>
              </a:lnSpc>
              <a:spcBef>
                <a:spcPts val="0"/>
              </a:spcBef>
              <a:spcAft>
                <a:spcPts val="0"/>
              </a:spcAft>
              <a:buClr>
                <a:schemeClr val="dk1"/>
              </a:buClr>
              <a:buSzPts val="1400"/>
              <a:buNone/>
              <a:defRPr>
                <a:solidFill>
                  <a:schemeClr val="dk1"/>
                </a:solidFill>
              </a:defRPr>
            </a:lvl5pPr>
            <a:lvl6pPr lvl="5" algn="r">
              <a:lnSpc>
                <a:spcPct val="100000"/>
              </a:lnSpc>
              <a:spcBef>
                <a:spcPts val="0"/>
              </a:spcBef>
              <a:spcAft>
                <a:spcPts val="0"/>
              </a:spcAft>
              <a:buClr>
                <a:schemeClr val="dk1"/>
              </a:buClr>
              <a:buSzPts val="1400"/>
              <a:buNone/>
              <a:defRPr>
                <a:solidFill>
                  <a:schemeClr val="dk1"/>
                </a:solidFill>
              </a:defRPr>
            </a:lvl6pPr>
            <a:lvl7pPr lvl="6" algn="r">
              <a:lnSpc>
                <a:spcPct val="100000"/>
              </a:lnSpc>
              <a:spcBef>
                <a:spcPts val="0"/>
              </a:spcBef>
              <a:spcAft>
                <a:spcPts val="0"/>
              </a:spcAft>
              <a:buClr>
                <a:schemeClr val="dk1"/>
              </a:buClr>
              <a:buSzPts val="1400"/>
              <a:buNone/>
              <a:defRPr>
                <a:solidFill>
                  <a:schemeClr val="dk1"/>
                </a:solidFill>
              </a:defRPr>
            </a:lvl7pPr>
            <a:lvl8pPr lvl="7" algn="r">
              <a:lnSpc>
                <a:spcPct val="100000"/>
              </a:lnSpc>
              <a:spcBef>
                <a:spcPts val="0"/>
              </a:spcBef>
              <a:spcAft>
                <a:spcPts val="0"/>
              </a:spcAft>
              <a:buClr>
                <a:schemeClr val="dk1"/>
              </a:buClr>
              <a:buSzPts val="1400"/>
              <a:buNone/>
              <a:defRPr>
                <a:solidFill>
                  <a:schemeClr val="dk1"/>
                </a:solidFill>
              </a:defRPr>
            </a:lvl8pPr>
            <a:lvl9pPr lvl="8" algn="r">
              <a:lnSpc>
                <a:spcPct val="100000"/>
              </a:lnSpc>
              <a:spcBef>
                <a:spcPts val="0"/>
              </a:spcBef>
              <a:spcAft>
                <a:spcPts val="0"/>
              </a:spcAft>
              <a:buClr>
                <a:schemeClr val="dk1"/>
              </a:buClr>
              <a:buSzPts val="1400"/>
              <a:buNone/>
              <a:defRPr>
                <a:solidFill>
                  <a:schemeClr val="dk1"/>
                </a:solidFill>
              </a:defRPr>
            </a:lvl9pPr>
          </a:lstStyle>
          <a:p/>
        </p:txBody>
      </p:sp>
      <p:sp>
        <p:nvSpPr>
          <p:cNvPr id="93" name="Google Shape;93;p16"/>
          <p:cNvSpPr txBox="1"/>
          <p:nvPr>
            <p:ph type="title"/>
          </p:nvPr>
        </p:nvSpPr>
        <p:spPr>
          <a:xfrm>
            <a:off x="2521800" y="3221225"/>
            <a:ext cx="4100400" cy="402900"/>
          </a:xfrm>
          <a:prstGeom prst="rect">
            <a:avLst/>
          </a:prstGeom>
          <a:noFill/>
          <a:ln>
            <a:noFill/>
          </a:ln>
        </p:spPr>
        <p:txBody>
          <a:bodyPr anchorCtr="0" anchor="t" bIns="91425" lIns="91425" spcFirstLastPara="1" rIns="91425" wrap="square" tIns="0">
            <a:noAutofit/>
          </a:bodyPr>
          <a:lstStyle>
            <a:lvl1pPr lvl="0" algn="ctr">
              <a:lnSpc>
                <a:spcPct val="100000"/>
              </a:lnSpc>
              <a:spcBef>
                <a:spcPts val="0"/>
              </a:spcBef>
              <a:spcAft>
                <a:spcPts val="0"/>
              </a:spcAft>
              <a:buSzPts val="2800"/>
              <a:buNone/>
              <a:defRPr b="0" sz="2200">
                <a:solidFill>
                  <a:schemeClr val="dk1"/>
                </a:solidFill>
                <a:latin typeface="Anaheim"/>
                <a:ea typeface="Anaheim"/>
                <a:cs typeface="Anaheim"/>
                <a:sym typeface="Anaheim"/>
              </a:defRPr>
            </a:lvl1pPr>
            <a:lvl2pPr lvl="1" algn="ctr">
              <a:lnSpc>
                <a:spcPct val="100000"/>
              </a:lnSpc>
              <a:spcBef>
                <a:spcPts val="0"/>
              </a:spcBef>
              <a:spcAft>
                <a:spcPts val="0"/>
              </a:spcAft>
              <a:buSzPts val="2800"/>
              <a:buNone/>
              <a:defRPr sz="3000"/>
            </a:lvl2pPr>
            <a:lvl3pPr lvl="2" algn="ctr">
              <a:lnSpc>
                <a:spcPct val="100000"/>
              </a:lnSpc>
              <a:spcBef>
                <a:spcPts val="0"/>
              </a:spcBef>
              <a:spcAft>
                <a:spcPts val="0"/>
              </a:spcAft>
              <a:buSzPts val="2800"/>
              <a:buNone/>
              <a:defRPr sz="3000"/>
            </a:lvl3pPr>
            <a:lvl4pPr lvl="3" algn="ctr">
              <a:lnSpc>
                <a:spcPct val="100000"/>
              </a:lnSpc>
              <a:spcBef>
                <a:spcPts val="0"/>
              </a:spcBef>
              <a:spcAft>
                <a:spcPts val="0"/>
              </a:spcAft>
              <a:buSzPts val="2800"/>
              <a:buNone/>
              <a:defRPr sz="3000"/>
            </a:lvl4pPr>
            <a:lvl5pPr lvl="4" algn="ctr">
              <a:lnSpc>
                <a:spcPct val="100000"/>
              </a:lnSpc>
              <a:spcBef>
                <a:spcPts val="0"/>
              </a:spcBef>
              <a:spcAft>
                <a:spcPts val="0"/>
              </a:spcAft>
              <a:buSzPts val="2800"/>
              <a:buNone/>
              <a:defRPr sz="3000"/>
            </a:lvl5pPr>
            <a:lvl6pPr lvl="5" algn="ctr">
              <a:lnSpc>
                <a:spcPct val="100000"/>
              </a:lnSpc>
              <a:spcBef>
                <a:spcPts val="0"/>
              </a:spcBef>
              <a:spcAft>
                <a:spcPts val="0"/>
              </a:spcAft>
              <a:buSzPts val="2800"/>
              <a:buNone/>
              <a:defRPr sz="3000"/>
            </a:lvl6pPr>
            <a:lvl7pPr lvl="6" algn="ctr">
              <a:lnSpc>
                <a:spcPct val="100000"/>
              </a:lnSpc>
              <a:spcBef>
                <a:spcPts val="0"/>
              </a:spcBef>
              <a:spcAft>
                <a:spcPts val="0"/>
              </a:spcAft>
              <a:buSzPts val="2800"/>
              <a:buNone/>
              <a:defRPr sz="3000"/>
            </a:lvl7pPr>
            <a:lvl8pPr lvl="7" algn="ctr">
              <a:lnSpc>
                <a:spcPct val="100000"/>
              </a:lnSpc>
              <a:spcBef>
                <a:spcPts val="0"/>
              </a:spcBef>
              <a:spcAft>
                <a:spcPts val="0"/>
              </a:spcAft>
              <a:buSzPts val="2800"/>
              <a:buNone/>
              <a:defRPr sz="3000"/>
            </a:lvl8pPr>
            <a:lvl9pPr lvl="8" algn="ctr">
              <a:lnSpc>
                <a:spcPct val="100000"/>
              </a:lnSpc>
              <a:spcBef>
                <a:spcPts val="0"/>
              </a:spcBef>
              <a:spcAft>
                <a:spcPts val="0"/>
              </a:spcAft>
              <a:buSzPts val="2800"/>
              <a:buNone/>
              <a:defRPr sz="30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3">
    <p:spTree>
      <p:nvGrpSpPr>
        <p:cNvPr id="94" name="Shape 94"/>
        <p:cNvGrpSpPr/>
        <p:nvPr/>
      </p:nvGrpSpPr>
      <p:grpSpPr>
        <a:xfrm>
          <a:off x="0" y="0"/>
          <a:ext cx="0" cy="0"/>
          <a:chOff x="0" y="0"/>
          <a:chExt cx="0" cy="0"/>
        </a:xfrm>
      </p:grpSpPr>
      <p:sp>
        <p:nvSpPr>
          <p:cNvPr id="95" name="Google Shape;95;p17"/>
          <p:cNvSpPr/>
          <p:nvPr/>
        </p:nvSpPr>
        <p:spPr>
          <a:xfrm>
            <a:off x="0" y="4357775"/>
            <a:ext cx="6633906" cy="785368"/>
          </a:xfrm>
          <a:custGeom>
            <a:rect b="b" l="l" r="r" t="t"/>
            <a:pathLst>
              <a:path extrusionOk="0" h="16396" w="17241">
                <a:moveTo>
                  <a:pt x="0" y="1"/>
                </a:moveTo>
                <a:lnTo>
                  <a:pt x="0" y="16396"/>
                </a:lnTo>
                <a:lnTo>
                  <a:pt x="17240" y="16396"/>
                </a:lnTo>
                <a:lnTo>
                  <a:pt x="17240"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7"/>
          <p:cNvSpPr/>
          <p:nvPr/>
        </p:nvSpPr>
        <p:spPr>
          <a:xfrm>
            <a:off x="8355575" y="4357775"/>
            <a:ext cx="788431" cy="785368"/>
          </a:xfrm>
          <a:custGeom>
            <a:rect b="b" l="l" r="r" t="t"/>
            <a:pathLst>
              <a:path extrusionOk="0" h="16396" w="17241">
                <a:moveTo>
                  <a:pt x="0" y="1"/>
                </a:moveTo>
                <a:lnTo>
                  <a:pt x="0" y="16396"/>
                </a:lnTo>
                <a:lnTo>
                  <a:pt x="17240" y="16396"/>
                </a:lnTo>
                <a:lnTo>
                  <a:pt x="1724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7"/>
          <p:cNvSpPr/>
          <p:nvPr/>
        </p:nvSpPr>
        <p:spPr>
          <a:xfrm>
            <a:off x="1923700" y="0"/>
            <a:ext cx="7220221" cy="2724140"/>
          </a:xfrm>
          <a:custGeom>
            <a:rect b="b" l="l" r="r" t="t"/>
            <a:pathLst>
              <a:path extrusionOk="0" h="24170" w="52686">
                <a:moveTo>
                  <a:pt x="1" y="0"/>
                </a:moveTo>
                <a:lnTo>
                  <a:pt x="1" y="24170"/>
                </a:lnTo>
                <a:lnTo>
                  <a:pt x="52686" y="24170"/>
                </a:lnTo>
                <a:lnTo>
                  <a:pt x="5268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7"/>
          <p:cNvSpPr txBox="1"/>
          <p:nvPr>
            <p:ph type="title"/>
          </p:nvPr>
        </p:nvSpPr>
        <p:spPr>
          <a:xfrm>
            <a:off x="2951850" y="700250"/>
            <a:ext cx="3240300" cy="66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4300">
                <a:solidFill>
                  <a:schemeClr val="dk1"/>
                </a:solidFill>
              </a:defRPr>
            </a:lvl1pPr>
            <a:lvl2pPr lvl="1" algn="ctr">
              <a:lnSpc>
                <a:spcPct val="100000"/>
              </a:lnSpc>
              <a:spcBef>
                <a:spcPts val="0"/>
              </a:spcBef>
              <a:spcAft>
                <a:spcPts val="0"/>
              </a:spcAft>
              <a:buSzPts val="2800"/>
              <a:buNone/>
              <a:defRPr sz="3000">
                <a:solidFill>
                  <a:schemeClr val="dk1"/>
                </a:solidFill>
              </a:defRPr>
            </a:lvl2pPr>
            <a:lvl3pPr lvl="2" algn="ctr">
              <a:lnSpc>
                <a:spcPct val="100000"/>
              </a:lnSpc>
              <a:spcBef>
                <a:spcPts val="0"/>
              </a:spcBef>
              <a:spcAft>
                <a:spcPts val="0"/>
              </a:spcAft>
              <a:buSzPts val="2800"/>
              <a:buNone/>
              <a:defRPr sz="3000">
                <a:solidFill>
                  <a:schemeClr val="dk1"/>
                </a:solidFill>
              </a:defRPr>
            </a:lvl3pPr>
            <a:lvl4pPr lvl="3" algn="ctr">
              <a:lnSpc>
                <a:spcPct val="100000"/>
              </a:lnSpc>
              <a:spcBef>
                <a:spcPts val="0"/>
              </a:spcBef>
              <a:spcAft>
                <a:spcPts val="0"/>
              </a:spcAft>
              <a:buSzPts val="2800"/>
              <a:buNone/>
              <a:defRPr sz="3000">
                <a:solidFill>
                  <a:schemeClr val="dk1"/>
                </a:solidFill>
              </a:defRPr>
            </a:lvl4pPr>
            <a:lvl5pPr lvl="4" algn="ctr">
              <a:lnSpc>
                <a:spcPct val="100000"/>
              </a:lnSpc>
              <a:spcBef>
                <a:spcPts val="0"/>
              </a:spcBef>
              <a:spcAft>
                <a:spcPts val="0"/>
              </a:spcAft>
              <a:buSzPts val="2800"/>
              <a:buNone/>
              <a:defRPr sz="3000">
                <a:solidFill>
                  <a:schemeClr val="dk1"/>
                </a:solidFill>
              </a:defRPr>
            </a:lvl5pPr>
            <a:lvl6pPr lvl="5" algn="ctr">
              <a:lnSpc>
                <a:spcPct val="100000"/>
              </a:lnSpc>
              <a:spcBef>
                <a:spcPts val="0"/>
              </a:spcBef>
              <a:spcAft>
                <a:spcPts val="0"/>
              </a:spcAft>
              <a:buSzPts val="2800"/>
              <a:buNone/>
              <a:defRPr sz="3000">
                <a:solidFill>
                  <a:schemeClr val="dk1"/>
                </a:solidFill>
              </a:defRPr>
            </a:lvl6pPr>
            <a:lvl7pPr lvl="6" algn="ctr">
              <a:lnSpc>
                <a:spcPct val="100000"/>
              </a:lnSpc>
              <a:spcBef>
                <a:spcPts val="0"/>
              </a:spcBef>
              <a:spcAft>
                <a:spcPts val="0"/>
              </a:spcAft>
              <a:buSzPts val="2800"/>
              <a:buNone/>
              <a:defRPr sz="3000">
                <a:solidFill>
                  <a:schemeClr val="dk1"/>
                </a:solidFill>
              </a:defRPr>
            </a:lvl7pPr>
            <a:lvl8pPr lvl="7" algn="ctr">
              <a:lnSpc>
                <a:spcPct val="100000"/>
              </a:lnSpc>
              <a:spcBef>
                <a:spcPts val="0"/>
              </a:spcBef>
              <a:spcAft>
                <a:spcPts val="0"/>
              </a:spcAft>
              <a:buSzPts val="2800"/>
              <a:buNone/>
              <a:defRPr sz="3000">
                <a:solidFill>
                  <a:schemeClr val="dk1"/>
                </a:solidFill>
              </a:defRPr>
            </a:lvl8pPr>
            <a:lvl9pPr lvl="8" algn="ctr">
              <a:lnSpc>
                <a:spcPct val="100000"/>
              </a:lnSpc>
              <a:spcBef>
                <a:spcPts val="0"/>
              </a:spcBef>
              <a:spcAft>
                <a:spcPts val="0"/>
              </a:spcAft>
              <a:buSzPts val="2800"/>
              <a:buNone/>
              <a:defRPr sz="3000">
                <a:solidFill>
                  <a:schemeClr val="dk1"/>
                </a:solidFill>
              </a:defRPr>
            </a:lvl9pPr>
          </a:lstStyle>
          <a:p/>
        </p:txBody>
      </p:sp>
      <p:sp>
        <p:nvSpPr>
          <p:cNvPr id="99" name="Google Shape;99;p17"/>
          <p:cNvSpPr txBox="1"/>
          <p:nvPr>
            <p:ph idx="1" type="subTitle"/>
          </p:nvPr>
        </p:nvSpPr>
        <p:spPr>
          <a:xfrm>
            <a:off x="2951850" y="1515875"/>
            <a:ext cx="3240300" cy="1208400"/>
          </a:xfrm>
          <a:prstGeom prst="rect">
            <a:avLst/>
          </a:prstGeom>
          <a:noFill/>
          <a:ln>
            <a:noFill/>
          </a:ln>
        </p:spPr>
        <p:txBody>
          <a:bodyPr anchorCtr="0" anchor="t" bIns="91425" lIns="91425" spcFirstLastPara="1" rIns="91425" wrap="square" tIns="0">
            <a:noAutofit/>
          </a:bodyPr>
          <a:lstStyle>
            <a:lvl1pPr lvl="0" algn="ctr">
              <a:lnSpc>
                <a:spcPct val="100000"/>
              </a:lnSpc>
              <a:spcBef>
                <a:spcPts val="0"/>
              </a:spcBef>
              <a:spcAft>
                <a:spcPts val="0"/>
              </a:spcAft>
              <a:buClr>
                <a:schemeClr val="dk1"/>
              </a:buClr>
              <a:buSzPts val="3000"/>
              <a:buNone/>
              <a:defRPr sz="1600">
                <a:solidFill>
                  <a:schemeClr val="dk1"/>
                </a:solidFill>
              </a:defRPr>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p:txBody>
      </p:sp>
      <p:sp>
        <p:nvSpPr>
          <p:cNvPr id="100" name="Google Shape;100;p17"/>
          <p:cNvSpPr txBox="1"/>
          <p:nvPr/>
        </p:nvSpPr>
        <p:spPr>
          <a:xfrm>
            <a:off x="2510100" y="3306950"/>
            <a:ext cx="4123800" cy="919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Anaheim"/>
                <a:ea typeface="Anaheim"/>
                <a:cs typeface="Anaheim"/>
                <a:sym typeface="Anaheim"/>
              </a:rPr>
              <a:t>CREDITS: This presentation template was created by Slidesgo, incluiding icons by Flaticon, and infographics &amp; images by Freepik.</a:t>
            </a:r>
            <a:endParaRPr b="0" i="0" sz="1400" u="none" cap="none" strike="noStrike">
              <a:solidFill>
                <a:schemeClr val="lt1"/>
              </a:solidFill>
              <a:latin typeface="Anaheim"/>
              <a:ea typeface="Anaheim"/>
              <a:cs typeface="Anaheim"/>
              <a:sym typeface="Anaheim"/>
            </a:endParaRPr>
          </a:p>
        </p:txBody>
      </p:sp>
      <p:sp>
        <p:nvSpPr>
          <p:cNvPr id="101" name="Google Shape;101;p17"/>
          <p:cNvSpPr/>
          <p:nvPr/>
        </p:nvSpPr>
        <p:spPr>
          <a:xfrm>
            <a:off x="7377200"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7"/>
          <p:cNvSpPr/>
          <p:nvPr/>
        </p:nvSpPr>
        <p:spPr>
          <a:xfrm>
            <a:off x="3570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56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7"/>
          <p:cNvSpPr/>
          <p:nvPr/>
        </p:nvSpPr>
        <p:spPr>
          <a:xfrm>
            <a:off x="6810278"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7"/>
          <p:cNvSpPr/>
          <p:nvPr/>
        </p:nvSpPr>
        <p:spPr>
          <a:xfrm>
            <a:off x="6896029"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7"/>
          <p:cNvSpPr/>
          <p:nvPr/>
        </p:nvSpPr>
        <p:spPr>
          <a:xfrm>
            <a:off x="8105579" y="1500450"/>
            <a:ext cx="1038298" cy="356872"/>
          </a:xfrm>
          <a:custGeom>
            <a:rect b="b" l="l" r="r" t="t"/>
            <a:pathLst>
              <a:path extrusionOk="0" h="2775" w="2882">
                <a:moveTo>
                  <a:pt x="1" y="0"/>
                </a:moveTo>
                <a:lnTo>
                  <a:pt x="1" y="2774"/>
                </a:lnTo>
                <a:lnTo>
                  <a:pt x="2882" y="2774"/>
                </a:lnTo>
                <a:lnTo>
                  <a:pt x="2882" y="0"/>
                </a:lnTo>
                <a:close/>
              </a:path>
            </a:pathLst>
          </a:custGeom>
          <a:solidFill>
            <a:srgbClr val="FFFFFF">
              <a:alpha val="5607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7"/>
          <p:cNvSpPr/>
          <p:nvPr/>
        </p:nvSpPr>
        <p:spPr>
          <a:xfrm>
            <a:off x="6739789"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7"/>
          <p:cNvSpPr/>
          <p:nvPr/>
        </p:nvSpPr>
        <p:spPr>
          <a:xfrm>
            <a:off x="18" y="3268775"/>
            <a:ext cx="1038298" cy="355450"/>
          </a:xfrm>
          <a:custGeom>
            <a:rect b="b" l="l" r="r" t="t"/>
            <a:pathLst>
              <a:path extrusionOk="0" h="2764" w="2882">
                <a:moveTo>
                  <a:pt x="0" y="1"/>
                </a:moveTo>
                <a:lnTo>
                  <a:pt x="0" y="2763"/>
                </a:lnTo>
                <a:lnTo>
                  <a:pt x="2881" y="2763"/>
                </a:lnTo>
                <a:lnTo>
                  <a:pt x="2881" y="1"/>
                </a:lnTo>
                <a:close/>
              </a:path>
            </a:pathLst>
          </a:custGeom>
          <a:solidFill>
            <a:srgbClr val="FFFFFF">
              <a:alpha val="5019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7"/>
          <p:cNvSpPr/>
          <p:nvPr/>
        </p:nvSpPr>
        <p:spPr>
          <a:xfrm>
            <a:off x="10"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7"/>
          <p:cNvSpPr/>
          <p:nvPr/>
        </p:nvSpPr>
        <p:spPr>
          <a:xfrm>
            <a:off x="1299972" y="1500450"/>
            <a:ext cx="490621" cy="356872"/>
          </a:xfrm>
          <a:custGeom>
            <a:rect b="b" l="l" r="r" t="t"/>
            <a:pathLst>
              <a:path extrusionOk="0" h="2775" w="18396">
                <a:moveTo>
                  <a:pt x="0" y="0"/>
                </a:moveTo>
                <a:lnTo>
                  <a:pt x="0" y="2774"/>
                </a:lnTo>
                <a:lnTo>
                  <a:pt x="18396" y="2774"/>
                </a:lnTo>
                <a:lnTo>
                  <a:pt x="18396"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0" name="Shape 110"/>
        <p:cNvGrpSpPr/>
        <p:nvPr/>
      </p:nvGrpSpPr>
      <p:grpSpPr>
        <a:xfrm>
          <a:off x="0" y="0"/>
          <a:ext cx="0" cy="0"/>
          <a:chOff x="0" y="0"/>
          <a:chExt cx="0" cy="0"/>
        </a:xfrm>
      </p:grpSpPr>
      <p:sp>
        <p:nvSpPr>
          <p:cNvPr id="111" name="Google Shape;111;p18"/>
          <p:cNvSpPr/>
          <p:nvPr/>
        </p:nvSpPr>
        <p:spPr>
          <a:xfrm>
            <a:off x="0" y="3268775"/>
            <a:ext cx="667651" cy="355450"/>
          </a:xfrm>
          <a:custGeom>
            <a:rect b="b" l="l" r="r" t="t"/>
            <a:pathLst>
              <a:path extrusionOk="0" h="2764" w="2882">
                <a:moveTo>
                  <a:pt x="0" y="1"/>
                </a:moveTo>
                <a:lnTo>
                  <a:pt x="0" y="2763"/>
                </a:lnTo>
                <a:lnTo>
                  <a:pt x="2881" y="2763"/>
                </a:lnTo>
                <a:lnTo>
                  <a:pt x="288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8"/>
          <p:cNvSpPr/>
          <p:nvPr/>
        </p:nvSpPr>
        <p:spPr>
          <a:xfrm>
            <a:off x="7960123" y="323033"/>
            <a:ext cx="1183740" cy="355315"/>
          </a:xfrm>
          <a:custGeom>
            <a:rect b="b" l="l" r="r" t="t"/>
            <a:pathLst>
              <a:path extrusionOk="0" h="2763" w="9205">
                <a:moveTo>
                  <a:pt x="1" y="0"/>
                </a:moveTo>
                <a:lnTo>
                  <a:pt x="1" y="2762"/>
                </a:lnTo>
                <a:lnTo>
                  <a:pt x="9204" y="2762"/>
                </a:lnTo>
                <a:lnTo>
                  <a:pt x="92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8"/>
          <p:cNvSpPr/>
          <p:nvPr/>
        </p:nvSpPr>
        <p:spPr>
          <a:xfrm>
            <a:off x="7173125" y="912516"/>
            <a:ext cx="1970757" cy="355315"/>
          </a:xfrm>
          <a:custGeom>
            <a:rect b="b" l="l" r="r" t="t"/>
            <a:pathLst>
              <a:path extrusionOk="0" h="2763" w="15325">
                <a:moveTo>
                  <a:pt x="1" y="0"/>
                </a:moveTo>
                <a:lnTo>
                  <a:pt x="1" y="2762"/>
                </a:lnTo>
                <a:lnTo>
                  <a:pt x="15324" y="2762"/>
                </a:lnTo>
                <a:lnTo>
                  <a:pt x="15324" y="0"/>
                </a:lnTo>
                <a:close/>
              </a:path>
            </a:pathLst>
          </a:custGeom>
          <a:solidFill>
            <a:srgbClr val="FFFFFF">
              <a:alpha val="156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8"/>
          <p:cNvSpPr/>
          <p:nvPr/>
        </p:nvSpPr>
        <p:spPr>
          <a:xfrm>
            <a:off x="7173125" y="2089940"/>
            <a:ext cx="1970757" cy="356858"/>
          </a:xfrm>
          <a:custGeom>
            <a:rect b="b" l="l" r="r" t="t"/>
            <a:pathLst>
              <a:path extrusionOk="0" h="2775" w="15325">
                <a:moveTo>
                  <a:pt x="1" y="0"/>
                </a:moveTo>
                <a:lnTo>
                  <a:pt x="1" y="2774"/>
                </a:lnTo>
                <a:lnTo>
                  <a:pt x="15324" y="2774"/>
                </a:lnTo>
                <a:lnTo>
                  <a:pt x="15324" y="0"/>
                </a:lnTo>
                <a:close/>
              </a:path>
            </a:pathLst>
          </a:custGeom>
          <a:solidFill>
            <a:srgbClr val="FFFFFF">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8"/>
          <p:cNvSpPr/>
          <p:nvPr/>
        </p:nvSpPr>
        <p:spPr>
          <a:xfrm>
            <a:off x="0" y="2089940"/>
            <a:ext cx="552969" cy="356858"/>
          </a:xfrm>
          <a:custGeom>
            <a:rect b="b" l="l" r="r" t="t"/>
            <a:pathLst>
              <a:path extrusionOk="0" h="2775" w="4300">
                <a:moveTo>
                  <a:pt x="1" y="0"/>
                </a:moveTo>
                <a:lnTo>
                  <a:pt x="1" y="2774"/>
                </a:lnTo>
                <a:lnTo>
                  <a:pt x="4299" y="2774"/>
                </a:lnTo>
                <a:lnTo>
                  <a:pt x="4299" y="0"/>
                </a:lnTo>
                <a:close/>
              </a:path>
            </a:pathLst>
          </a:custGeom>
          <a:solidFill>
            <a:srgbClr val="FFFFFF">
              <a:alpha val="156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8"/>
          <p:cNvSpPr/>
          <p:nvPr/>
        </p:nvSpPr>
        <p:spPr>
          <a:xfrm>
            <a:off x="8773245" y="1500456"/>
            <a:ext cx="370618" cy="356858"/>
          </a:xfrm>
          <a:custGeom>
            <a:rect b="b" l="l" r="r" t="t"/>
            <a:pathLst>
              <a:path extrusionOk="0" h="2775" w="2882">
                <a:moveTo>
                  <a:pt x="1" y="0"/>
                </a:moveTo>
                <a:lnTo>
                  <a:pt x="1" y="2774"/>
                </a:lnTo>
                <a:lnTo>
                  <a:pt x="2882" y="2774"/>
                </a:lnTo>
                <a:lnTo>
                  <a:pt x="2882"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8"/>
          <p:cNvSpPr/>
          <p:nvPr/>
        </p:nvSpPr>
        <p:spPr>
          <a:xfrm>
            <a:off x="8039723" y="3268778"/>
            <a:ext cx="1104138" cy="355443"/>
          </a:xfrm>
          <a:custGeom>
            <a:rect b="b" l="l" r="r" t="t"/>
            <a:pathLst>
              <a:path extrusionOk="0" h="2764" w="8586">
                <a:moveTo>
                  <a:pt x="1" y="1"/>
                </a:moveTo>
                <a:lnTo>
                  <a:pt x="1" y="2763"/>
                </a:lnTo>
                <a:lnTo>
                  <a:pt x="8585" y="2763"/>
                </a:lnTo>
                <a:lnTo>
                  <a:pt x="858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8"/>
          <p:cNvSpPr/>
          <p:nvPr/>
        </p:nvSpPr>
        <p:spPr>
          <a:xfrm>
            <a:off x="7555951" y="3858262"/>
            <a:ext cx="1587922" cy="355315"/>
          </a:xfrm>
          <a:custGeom>
            <a:rect b="b" l="l" r="r" t="t"/>
            <a:pathLst>
              <a:path extrusionOk="0" h="2763" w="12348">
                <a:moveTo>
                  <a:pt x="0" y="1"/>
                </a:moveTo>
                <a:lnTo>
                  <a:pt x="0" y="2763"/>
                </a:lnTo>
                <a:lnTo>
                  <a:pt x="12347" y="2763"/>
                </a:lnTo>
                <a:lnTo>
                  <a:pt x="12347"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8"/>
          <p:cNvSpPr/>
          <p:nvPr/>
        </p:nvSpPr>
        <p:spPr>
          <a:xfrm>
            <a:off x="0" y="4446202"/>
            <a:ext cx="1183740" cy="356858"/>
          </a:xfrm>
          <a:custGeom>
            <a:rect b="b" l="l" r="r" t="t"/>
            <a:pathLst>
              <a:path extrusionOk="0" h="2775" w="9205">
                <a:moveTo>
                  <a:pt x="1" y="1"/>
                </a:moveTo>
                <a:lnTo>
                  <a:pt x="1" y="2775"/>
                </a:lnTo>
                <a:lnTo>
                  <a:pt x="9204" y="2775"/>
                </a:lnTo>
                <a:lnTo>
                  <a:pt x="9204"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8"/>
          <p:cNvSpPr/>
          <p:nvPr/>
        </p:nvSpPr>
        <p:spPr>
          <a:xfrm>
            <a:off x="0" y="3858262"/>
            <a:ext cx="1970757" cy="355315"/>
          </a:xfrm>
          <a:custGeom>
            <a:rect b="b" l="l" r="r" t="t"/>
            <a:pathLst>
              <a:path extrusionOk="0" h="2763" w="15325">
                <a:moveTo>
                  <a:pt x="1" y="1"/>
                </a:moveTo>
                <a:lnTo>
                  <a:pt x="1" y="2763"/>
                </a:lnTo>
                <a:lnTo>
                  <a:pt x="15324" y="2763"/>
                </a:lnTo>
                <a:lnTo>
                  <a:pt x="1532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8"/>
          <p:cNvSpPr/>
          <p:nvPr/>
        </p:nvSpPr>
        <p:spPr>
          <a:xfrm>
            <a:off x="2325759" y="3858262"/>
            <a:ext cx="866747" cy="355315"/>
          </a:xfrm>
          <a:custGeom>
            <a:rect b="b" l="l" r="r" t="t"/>
            <a:pathLst>
              <a:path extrusionOk="0" h="2763" w="6740">
                <a:moveTo>
                  <a:pt x="1" y="1"/>
                </a:moveTo>
                <a:lnTo>
                  <a:pt x="1" y="2763"/>
                </a:lnTo>
                <a:lnTo>
                  <a:pt x="6739" y="2763"/>
                </a:lnTo>
                <a:lnTo>
                  <a:pt x="6739"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8"/>
          <p:cNvSpPr/>
          <p:nvPr/>
        </p:nvSpPr>
        <p:spPr>
          <a:xfrm>
            <a:off x="0" y="2679300"/>
            <a:ext cx="1485912" cy="355450"/>
          </a:xfrm>
          <a:custGeom>
            <a:rect b="b" l="l" r="r" t="t"/>
            <a:pathLst>
              <a:path extrusionOk="0" h="2764" w="15325">
                <a:moveTo>
                  <a:pt x="1" y="1"/>
                </a:moveTo>
                <a:lnTo>
                  <a:pt x="1" y="2763"/>
                </a:lnTo>
                <a:lnTo>
                  <a:pt x="15324" y="2763"/>
                </a:lnTo>
                <a:lnTo>
                  <a:pt x="15324" y="1"/>
                </a:lnTo>
                <a:close/>
              </a:path>
            </a:pathLst>
          </a:custGeom>
          <a:solidFill>
            <a:srgbClr val="FFFFFF">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8"/>
          <p:cNvSpPr/>
          <p:nvPr/>
        </p:nvSpPr>
        <p:spPr>
          <a:xfrm>
            <a:off x="896262" y="3268778"/>
            <a:ext cx="370618" cy="355443"/>
          </a:xfrm>
          <a:custGeom>
            <a:rect b="b" l="l" r="r" t="t"/>
            <a:pathLst>
              <a:path extrusionOk="0" h="2764" w="2882">
                <a:moveTo>
                  <a:pt x="0" y="1"/>
                </a:moveTo>
                <a:lnTo>
                  <a:pt x="0" y="2763"/>
                </a:lnTo>
                <a:lnTo>
                  <a:pt x="2881" y="2763"/>
                </a:lnTo>
                <a:lnTo>
                  <a:pt x="288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8"/>
          <p:cNvSpPr/>
          <p:nvPr/>
        </p:nvSpPr>
        <p:spPr>
          <a:xfrm>
            <a:off x="0" y="1500456"/>
            <a:ext cx="1104138" cy="356858"/>
          </a:xfrm>
          <a:custGeom>
            <a:rect b="b" l="l" r="r" t="t"/>
            <a:pathLst>
              <a:path extrusionOk="0" h="2775" w="8586">
                <a:moveTo>
                  <a:pt x="1" y="0"/>
                </a:moveTo>
                <a:lnTo>
                  <a:pt x="1" y="2774"/>
                </a:lnTo>
                <a:lnTo>
                  <a:pt x="8585" y="2774"/>
                </a:lnTo>
                <a:lnTo>
                  <a:pt x="858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8"/>
          <p:cNvSpPr/>
          <p:nvPr/>
        </p:nvSpPr>
        <p:spPr>
          <a:xfrm>
            <a:off x="359324" y="912525"/>
            <a:ext cx="1228595" cy="355301"/>
          </a:xfrm>
          <a:custGeom>
            <a:rect b="b" l="l" r="r" t="t"/>
            <a:pathLst>
              <a:path extrusionOk="0" h="2763" w="12348">
                <a:moveTo>
                  <a:pt x="1" y="0"/>
                </a:moveTo>
                <a:lnTo>
                  <a:pt x="1" y="2762"/>
                </a:lnTo>
                <a:lnTo>
                  <a:pt x="12348" y="2762"/>
                </a:lnTo>
                <a:lnTo>
                  <a:pt x="1234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8"/>
          <p:cNvSpPr/>
          <p:nvPr/>
        </p:nvSpPr>
        <p:spPr>
          <a:xfrm>
            <a:off x="5395565" y="323033"/>
            <a:ext cx="2171240" cy="355315"/>
          </a:xfrm>
          <a:custGeom>
            <a:rect b="b" l="l" r="r" t="t"/>
            <a:pathLst>
              <a:path extrusionOk="0" h="2763" w="16884">
                <a:moveTo>
                  <a:pt x="1" y="0"/>
                </a:moveTo>
                <a:lnTo>
                  <a:pt x="1" y="2762"/>
                </a:lnTo>
                <a:lnTo>
                  <a:pt x="16884" y="2762"/>
                </a:lnTo>
                <a:lnTo>
                  <a:pt x="1688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8"/>
          <p:cNvSpPr/>
          <p:nvPr/>
        </p:nvSpPr>
        <p:spPr>
          <a:xfrm>
            <a:off x="5729396" y="3858262"/>
            <a:ext cx="1600139" cy="355315"/>
          </a:xfrm>
          <a:custGeom>
            <a:rect b="b" l="l" r="r" t="t"/>
            <a:pathLst>
              <a:path extrusionOk="0" h="2763" w="12443">
                <a:moveTo>
                  <a:pt x="0" y="1"/>
                </a:moveTo>
                <a:lnTo>
                  <a:pt x="0" y="2763"/>
                </a:lnTo>
                <a:lnTo>
                  <a:pt x="12442" y="2763"/>
                </a:lnTo>
                <a:lnTo>
                  <a:pt x="1244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8"/>
          <p:cNvSpPr/>
          <p:nvPr/>
        </p:nvSpPr>
        <p:spPr>
          <a:xfrm>
            <a:off x="1577072" y="4446200"/>
            <a:ext cx="3118770" cy="356851"/>
          </a:xfrm>
          <a:custGeom>
            <a:rect b="b" l="l" r="r" t="t"/>
            <a:pathLst>
              <a:path extrusionOk="0" h="2775" w="16884">
                <a:moveTo>
                  <a:pt x="0" y="1"/>
                </a:moveTo>
                <a:lnTo>
                  <a:pt x="0" y="2775"/>
                </a:lnTo>
                <a:lnTo>
                  <a:pt x="16883" y="2775"/>
                </a:lnTo>
                <a:lnTo>
                  <a:pt x="1688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8"/>
          <p:cNvSpPr txBox="1"/>
          <p:nvPr>
            <p:ph type="title"/>
          </p:nvPr>
        </p:nvSpPr>
        <p:spPr>
          <a:xfrm>
            <a:off x="454800" y="2714625"/>
            <a:ext cx="8425200" cy="447900"/>
          </a:xfrm>
          <a:prstGeom prst="rect">
            <a:avLst/>
          </a:prstGeom>
          <a:noFill/>
          <a:ln>
            <a:noFill/>
          </a:ln>
        </p:spPr>
        <p:txBody>
          <a:bodyPr anchorCtr="0" anchor="ctr" bIns="0" lIns="91425" spcFirstLastPara="1" rIns="91425" wrap="square" tIns="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30" name="Google Shape;130;p18"/>
          <p:cNvSpPr txBox="1"/>
          <p:nvPr>
            <p:ph idx="2" type="title"/>
          </p:nvPr>
        </p:nvSpPr>
        <p:spPr>
          <a:xfrm>
            <a:off x="454800" y="2150850"/>
            <a:ext cx="8425200" cy="489600"/>
          </a:xfrm>
          <a:prstGeom prst="rect">
            <a:avLst/>
          </a:prstGeom>
          <a:noFill/>
          <a:ln>
            <a:noFill/>
          </a:ln>
        </p:spPr>
        <p:txBody>
          <a:bodyPr anchorCtr="0" anchor="b" bIns="0" lIns="91425" spcFirstLastPara="1" rIns="91425" wrap="square" tIns="0">
            <a:noAutofit/>
          </a:bodyPr>
          <a:lstStyle>
            <a:lvl1pPr lvl="0" algn="ctr">
              <a:lnSpc>
                <a:spcPct val="100000"/>
              </a:lnSpc>
              <a:spcBef>
                <a:spcPts val="0"/>
              </a:spcBef>
              <a:spcAft>
                <a:spcPts val="0"/>
              </a:spcAft>
              <a:buClr>
                <a:schemeClr val="dk2"/>
              </a:buClr>
              <a:buSzPts val="8000"/>
              <a:buNone/>
              <a:defRPr sz="8000">
                <a:solidFill>
                  <a:schemeClr val="dk2"/>
                </a:solidFill>
              </a:defRPr>
            </a:lvl1pPr>
            <a:lvl2pPr lvl="1"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2pPr>
            <a:lvl3pPr lvl="2"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3pPr>
            <a:lvl4pPr lvl="3"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4pPr>
            <a:lvl5pPr lvl="4"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5pPr>
            <a:lvl6pPr lvl="5"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6pPr>
            <a:lvl7pPr lvl="6"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7pPr>
            <a:lvl8pPr lvl="7"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8pPr>
            <a:lvl9pPr lvl="8"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1" name="Shape 131"/>
        <p:cNvGrpSpPr/>
        <p:nvPr/>
      </p:nvGrpSpPr>
      <p:grpSpPr>
        <a:xfrm>
          <a:off x="0" y="0"/>
          <a:ext cx="0" cy="0"/>
          <a:chOff x="0" y="0"/>
          <a:chExt cx="0" cy="0"/>
        </a:xfrm>
      </p:grpSpPr>
      <p:sp>
        <p:nvSpPr>
          <p:cNvPr id="132" name="Google Shape;132;p19"/>
          <p:cNvSpPr/>
          <p:nvPr/>
        </p:nvSpPr>
        <p:spPr>
          <a:xfrm>
            <a:off x="0" y="1515825"/>
            <a:ext cx="2943127" cy="241405"/>
          </a:xfrm>
          <a:custGeom>
            <a:rect b="b" l="l" r="r" t="t"/>
            <a:pathLst>
              <a:path extrusionOk="0" h="5859" w="146079">
                <a:moveTo>
                  <a:pt x="1" y="1"/>
                </a:moveTo>
                <a:lnTo>
                  <a:pt x="1" y="5858"/>
                </a:lnTo>
                <a:lnTo>
                  <a:pt x="146079" y="5858"/>
                </a:lnTo>
                <a:lnTo>
                  <a:pt x="146079"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9"/>
          <p:cNvSpPr txBox="1"/>
          <p:nvPr>
            <p:ph idx="1" type="body"/>
          </p:nvPr>
        </p:nvSpPr>
        <p:spPr>
          <a:xfrm>
            <a:off x="609499" y="1973025"/>
            <a:ext cx="3512700" cy="2130900"/>
          </a:xfrm>
          <a:prstGeom prst="rect">
            <a:avLst/>
          </a:prstGeom>
          <a:noFill/>
          <a:ln>
            <a:noFill/>
          </a:ln>
        </p:spPr>
        <p:txBody>
          <a:bodyPr anchorCtr="0" anchor="t" bIns="91425" lIns="91425" spcFirstLastPara="1" rIns="91425" wrap="square" tIns="91425">
            <a:noAutofit/>
          </a:bodyPr>
          <a:lstStyle>
            <a:lvl1pPr indent="-330200" lvl="0" marL="457200" algn="l">
              <a:lnSpc>
                <a:spcPct val="100000"/>
              </a:lnSpc>
              <a:spcBef>
                <a:spcPts val="0"/>
              </a:spcBef>
              <a:spcAft>
                <a:spcPts val="0"/>
              </a:spcAft>
              <a:buSzPts val="1600"/>
              <a:buFont typeface="Raleway Thin"/>
              <a:buChar char="●"/>
              <a:defRPr sz="1600"/>
            </a:lvl1pPr>
            <a:lvl2pPr indent="-330200" lvl="1" marL="914400" algn="l">
              <a:lnSpc>
                <a:spcPct val="115000"/>
              </a:lnSpc>
              <a:spcBef>
                <a:spcPts val="0"/>
              </a:spcBef>
              <a:spcAft>
                <a:spcPts val="0"/>
              </a:spcAft>
              <a:buSzPts val="1600"/>
              <a:buFont typeface="Nunito Light"/>
              <a:buChar char="○"/>
              <a:defRPr sz="1600"/>
            </a:lvl2pPr>
            <a:lvl3pPr indent="-330200" lvl="2" marL="1371600" algn="l">
              <a:lnSpc>
                <a:spcPct val="115000"/>
              </a:lnSpc>
              <a:spcBef>
                <a:spcPts val="1600"/>
              </a:spcBef>
              <a:spcAft>
                <a:spcPts val="0"/>
              </a:spcAft>
              <a:buSzPts val="1600"/>
              <a:buFont typeface="Nunito Light"/>
              <a:buChar char="■"/>
              <a:defRPr sz="1600"/>
            </a:lvl3pPr>
            <a:lvl4pPr indent="-330200" lvl="3" marL="1828800" algn="l">
              <a:lnSpc>
                <a:spcPct val="115000"/>
              </a:lnSpc>
              <a:spcBef>
                <a:spcPts val="1600"/>
              </a:spcBef>
              <a:spcAft>
                <a:spcPts val="0"/>
              </a:spcAft>
              <a:buSzPts val="1600"/>
              <a:buFont typeface="Nunito Light"/>
              <a:buChar char="●"/>
              <a:defRPr sz="1600"/>
            </a:lvl4pPr>
            <a:lvl5pPr indent="-330200" lvl="4" marL="2286000" algn="l">
              <a:lnSpc>
                <a:spcPct val="115000"/>
              </a:lnSpc>
              <a:spcBef>
                <a:spcPts val="1600"/>
              </a:spcBef>
              <a:spcAft>
                <a:spcPts val="0"/>
              </a:spcAft>
              <a:buSzPts val="1600"/>
              <a:buFont typeface="Nunito Light"/>
              <a:buChar char="○"/>
              <a:defRPr sz="1600"/>
            </a:lvl5pPr>
            <a:lvl6pPr indent="-330200" lvl="5" marL="2743200" algn="l">
              <a:lnSpc>
                <a:spcPct val="115000"/>
              </a:lnSpc>
              <a:spcBef>
                <a:spcPts val="1600"/>
              </a:spcBef>
              <a:spcAft>
                <a:spcPts val="0"/>
              </a:spcAft>
              <a:buSzPts val="1600"/>
              <a:buFont typeface="Nunito Light"/>
              <a:buChar char="■"/>
              <a:defRPr sz="1600"/>
            </a:lvl6pPr>
            <a:lvl7pPr indent="-330200" lvl="6" marL="3200400" algn="l">
              <a:lnSpc>
                <a:spcPct val="115000"/>
              </a:lnSpc>
              <a:spcBef>
                <a:spcPts val="1600"/>
              </a:spcBef>
              <a:spcAft>
                <a:spcPts val="0"/>
              </a:spcAft>
              <a:buSzPts val="1600"/>
              <a:buFont typeface="Nunito Light"/>
              <a:buChar char="●"/>
              <a:defRPr sz="1600"/>
            </a:lvl7pPr>
            <a:lvl8pPr indent="-330200" lvl="7" marL="3657600" algn="l">
              <a:lnSpc>
                <a:spcPct val="115000"/>
              </a:lnSpc>
              <a:spcBef>
                <a:spcPts val="1600"/>
              </a:spcBef>
              <a:spcAft>
                <a:spcPts val="0"/>
              </a:spcAft>
              <a:buSzPts val="1600"/>
              <a:buFont typeface="Nunito Light"/>
              <a:buChar char="○"/>
              <a:defRPr sz="1600"/>
            </a:lvl8pPr>
            <a:lvl9pPr indent="-330200" lvl="8" marL="4114800" algn="l">
              <a:lnSpc>
                <a:spcPct val="115000"/>
              </a:lnSpc>
              <a:spcBef>
                <a:spcPts val="1600"/>
              </a:spcBef>
              <a:spcAft>
                <a:spcPts val="1600"/>
              </a:spcAft>
              <a:buSzPts val="1600"/>
              <a:buFont typeface="Nunito Light"/>
              <a:buChar char="■"/>
              <a:defRPr sz="1600"/>
            </a:lvl9pPr>
          </a:lstStyle>
          <a:p/>
        </p:txBody>
      </p:sp>
      <p:sp>
        <p:nvSpPr>
          <p:cNvPr id="134" name="Google Shape;134;p19"/>
          <p:cNvSpPr txBox="1"/>
          <p:nvPr>
            <p:ph type="title"/>
          </p:nvPr>
        </p:nvSpPr>
        <p:spPr>
          <a:xfrm>
            <a:off x="560825" y="1168325"/>
            <a:ext cx="3561300" cy="669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3000">
                <a:solidFill>
                  <a:schemeClr val="dk2"/>
                </a:solidFill>
              </a:defRPr>
            </a:lvl1pPr>
            <a:lvl2pPr lvl="1" algn="l">
              <a:lnSpc>
                <a:spcPct val="100000"/>
              </a:lnSpc>
              <a:spcBef>
                <a:spcPts val="0"/>
              </a:spcBef>
              <a:spcAft>
                <a:spcPts val="0"/>
              </a:spcAft>
              <a:buSzPts val="2800"/>
              <a:buNone/>
              <a:defRPr sz="3000"/>
            </a:lvl2pPr>
            <a:lvl3pPr lvl="2" algn="l">
              <a:lnSpc>
                <a:spcPct val="100000"/>
              </a:lnSpc>
              <a:spcBef>
                <a:spcPts val="0"/>
              </a:spcBef>
              <a:spcAft>
                <a:spcPts val="0"/>
              </a:spcAft>
              <a:buSzPts val="2800"/>
              <a:buNone/>
              <a:defRPr sz="3000"/>
            </a:lvl3pPr>
            <a:lvl4pPr lvl="3" algn="l">
              <a:lnSpc>
                <a:spcPct val="100000"/>
              </a:lnSpc>
              <a:spcBef>
                <a:spcPts val="0"/>
              </a:spcBef>
              <a:spcAft>
                <a:spcPts val="0"/>
              </a:spcAft>
              <a:buSzPts val="2800"/>
              <a:buNone/>
              <a:defRPr sz="3000"/>
            </a:lvl4pPr>
            <a:lvl5pPr lvl="4" algn="l">
              <a:lnSpc>
                <a:spcPct val="100000"/>
              </a:lnSpc>
              <a:spcBef>
                <a:spcPts val="0"/>
              </a:spcBef>
              <a:spcAft>
                <a:spcPts val="0"/>
              </a:spcAft>
              <a:buSzPts val="2800"/>
              <a:buNone/>
              <a:defRPr sz="3000"/>
            </a:lvl5pPr>
            <a:lvl6pPr lvl="5" algn="l">
              <a:lnSpc>
                <a:spcPct val="100000"/>
              </a:lnSpc>
              <a:spcBef>
                <a:spcPts val="0"/>
              </a:spcBef>
              <a:spcAft>
                <a:spcPts val="0"/>
              </a:spcAft>
              <a:buSzPts val="2800"/>
              <a:buNone/>
              <a:defRPr sz="3000"/>
            </a:lvl6pPr>
            <a:lvl7pPr lvl="6" algn="l">
              <a:lnSpc>
                <a:spcPct val="100000"/>
              </a:lnSpc>
              <a:spcBef>
                <a:spcPts val="0"/>
              </a:spcBef>
              <a:spcAft>
                <a:spcPts val="0"/>
              </a:spcAft>
              <a:buSzPts val="2800"/>
              <a:buNone/>
              <a:defRPr sz="3000"/>
            </a:lvl7pPr>
            <a:lvl8pPr lvl="7" algn="l">
              <a:lnSpc>
                <a:spcPct val="100000"/>
              </a:lnSpc>
              <a:spcBef>
                <a:spcPts val="0"/>
              </a:spcBef>
              <a:spcAft>
                <a:spcPts val="0"/>
              </a:spcAft>
              <a:buSzPts val="2800"/>
              <a:buNone/>
              <a:defRPr sz="3000"/>
            </a:lvl8pPr>
            <a:lvl9pPr lvl="8" algn="l">
              <a:lnSpc>
                <a:spcPct val="100000"/>
              </a:lnSpc>
              <a:spcBef>
                <a:spcPts val="0"/>
              </a:spcBef>
              <a:spcAft>
                <a:spcPts val="0"/>
              </a:spcAft>
              <a:buSzPts val="2800"/>
              <a:buNone/>
              <a:defRPr sz="3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35" name="Shape 135"/>
        <p:cNvGrpSpPr/>
        <p:nvPr/>
      </p:nvGrpSpPr>
      <p:grpSpPr>
        <a:xfrm>
          <a:off x="0" y="0"/>
          <a:ext cx="0" cy="0"/>
          <a:chOff x="0" y="0"/>
          <a:chExt cx="0" cy="0"/>
        </a:xfrm>
      </p:grpSpPr>
      <p:sp>
        <p:nvSpPr>
          <p:cNvPr id="136" name="Google Shape;136;p20"/>
          <p:cNvSpPr txBox="1"/>
          <p:nvPr>
            <p:ph type="title"/>
          </p:nvPr>
        </p:nvSpPr>
        <p:spPr>
          <a:xfrm>
            <a:off x="1278050" y="343200"/>
            <a:ext cx="6588000" cy="66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3000">
                <a:solidFill>
                  <a:schemeClr val="dk2"/>
                </a:solidFill>
              </a:defRPr>
            </a:lvl1pPr>
            <a:lvl2pPr lvl="1" algn="ctr">
              <a:lnSpc>
                <a:spcPct val="100000"/>
              </a:lnSpc>
              <a:spcBef>
                <a:spcPts val="0"/>
              </a:spcBef>
              <a:spcAft>
                <a:spcPts val="0"/>
              </a:spcAft>
              <a:buSzPts val="2800"/>
              <a:buNone/>
              <a:defRPr sz="3000"/>
            </a:lvl2pPr>
            <a:lvl3pPr lvl="2" algn="ctr">
              <a:lnSpc>
                <a:spcPct val="100000"/>
              </a:lnSpc>
              <a:spcBef>
                <a:spcPts val="0"/>
              </a:spcBef>
              <a:spcAft>
                <a:spcPts val="0"/>
              </a:spcAft>
              <a:buSzPts val="2800"/>
              <a:buNone/>
              <a:defRPr sz="3000"/>
            </a:lvl3pPr>
            <a:lvl4pPr lvl="3" algn="ctr">
              <a:lnSpc>
                <a:spcPct val="100000"/>
              </a:lnSpc>
              <a:spcBef>
                <a:spcPts val="0"/>
              </a:spcBef>
              <a:spcAft>
                <a:spcPts val="0"/>
              </a:spcAft>
              <a:buSzPts val="2800"/>
              <a:buNone/>
              <a:defRPr sz="3000"/>
            </a:lvl4pPr>
            <a:lvl5pPr lvl="4" algn="ctr">
              <a:lnSpc>
                <a:spcPct val="100000"/>
              </a:lnSpc>
              <a:spcBef>
                <a:spcPts val="0"/>
              </a:spcBef>
              <a:spcAft>
                <a:spcPts val="0"/>
              </a:spcAft>
              <a:buSzPts val="2800"/>
              <a:buNone/>
              <a:defRPr sz="3000"/>
            </a:lvl5pPr>
            <a:lvl6pPr lvl="5" algn="ctr">
              <a:lnSpc>
                <a:spcPct val="100000"/>
              </a:lnSpc>
              <a:spcBef>
                <a:spcPts val="0"/>
              </a:spcBef>
              <a:spcAft>
                <a:spcPts val="0"/>
              </a:spcAft>
              <a:buSzPts val="2800"/>
              <a:buNone/>
              <a:defRPr sz="3000"/>
            </a:lvl6pPr>
            <a:lvl7pPr lvl="6" algn="ctr">
              <a:lnSpc>
                <a:spcPct val="100000"/>
              </a:lnSpc>
              <a:spcBef>
                <a:spcPts val="0"/>
              </a:spcBef>
              <a:spcAft>
                <a:spcPts val="0"/>
              </a:spcAft>
              <a:buSzPts val="2800"/>
              <a:buNone/>
              <a:defRPr sz="3000"/>
            </a:lvl7pPr>
            <a:lvl8pPr lvl="7" algn="ctr">
              <a:lnSpc>
                <a:spcPct val="100000"/>
              </a:lnSpc>
              <a:spcBef>
                <a:spcPts val="0"/>
              </a:spcBef>
              <a:spcAft>
                <a:spcPts val="0"/>
              </a:spcAft>
              <a:buSzPts val="2800"/>
              <a:buNone/>
              <a:defRPr sz="3000"/>
            </a:lvl8pPr>
            <a:lvl9pPr lvl="8" algn="ctr">
              <a:lnSpc>
                <a:spcPct val="100000"/>
              </a:lnSpc>
              <a:spcBef>
                <a:spcPts val="0"/>
              </a:spcBef>
              <a:spcAft>
                <a:spcPts val="0"/>
              </a:spcAft>
              <a:buSzPts val="2800"/>
              <a:buNone/>
              <a:defRPr sz="3000"/>
            </a:lvl9pPr>
          </a:lstStyle>
          <a:p/>
        </p:txBody>
      </p:sp>
      <p:sp>
        <p:nvSpPr>
          <p:cNvPr id="137" name="Google Shape;137;p20"/>
          <p:cNvSpPr txBox="1"/>
          <p:nvPr>
            <p:ph idx="1" type="subTitle"/>
          </p:nvPr>
        </p:nvSpPr>
        <p:spPr>
          <a:xfrm>
            <a:off x="2773575" y="3109000"/>
            <a:ext cx="2226600" cy="843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Clr>
                <a:schemeClr val="dk1"/>
              </a:buClr>
              <a:buSzPts val="2800"/>
              <a:buNone/>
              <a:defRPr sz="2800">
                <a:solidFill>
                  <a:schemeClr val="dk1"/>
                </a:solidFill>
              </a:defRPr>
            </a:lvl2pPr>
            <a:lvl3pPr lvl="2" algn="l">
              <a:lnSpc>
                <a:spcPct val="100000"/>
              </a:lnSpc>
              <a:spcBef>
                <a:spcPts val="0"/>
              </a:spcBef>
              <a:spcAft>
                <a:spcPts val="0"/>
              </a:spcAft>
              <a:buClr>
                <a:schemeClr val="dk1"/>
              </a:buClr>
              <a:buSzPts val="2800"/>
              <a:buNone/>
              <a:defRPr sz="2800">
                <a:solidFill>
                  <a:schemeClr val="dk1"/>
                </a:solidFill>
              </a:defRPr>
            </a:lvl3pPr>
            <a:lvl4pPr lvl="3" algn="l">
              <a:lnSpc>
                <a:spcPct val="100000"/>
              </a:lnSpc>
              <a:spcBef>
                <a:spcPts val="0"/>
              </a:spcBef>
              <a:spcAft>
                <a:spcPts val="0"/>
              </a:spcAft>
              <a:buClr>
                <a:schemeClr val="dk1"/>
              </a:buClr>
              <a:buSzPts val="2800"/>
              <a:buNone/>
              <a:defRPr sz="2800">
                <a:solidFill>
                  <a:schemeClr val="dk1"/>
                </a:solidFill>
              </a:defRPr>
            </a:lvl4pPr>
            <a:lvl5pPr lvl="4" algn="l">
              <a:lnSpc>
                <a:spcPct val="100000"/>
              </a:lnSpc>
              <a:spcBef>
                <a:spcPts val="0"/>
              </a:spcBef>
              <a:spcAft>
                <a:spcPts val="0"/>
              </a:spcAft>
              <a:buClr>
                <a:schemeClr val="dk1"/>
              </a:buClr>
              <a:buSzPts val="2800"/>
              <a:buNone/>
              <a:defRPr sz="2800">
                <a:solidFill>
                  <a:schemeClr val="dk1"/>
                </a:solidFill>
              </a:defRPr>
            </a:lvl5pPr>
            <a:lvl6pPr lvl="5" algn="l">
              <a:lnSpc>
                <a:spcPct val="100000"/>
              </a:lnSpc>
              <a:spcBef>
                <a:spcPts val="0"/>
              </a:spcBef>
              <a:spcAft>
                <a:spcPts val="0"/>
              </a:spcAft>
              <a:buClr>
                <a:schemeClr val="dk1"/>
              </a:buClr>
              <a:buSzPts val="2800"/>
              <a:buNone/>
              <a:defRPr sz="2800">
                <a:solidFill>
                  <a:schemeClr val="dk1"/>
                </a:solidFill>
              </a:defRPr>
            </a:lvl6pPr>
            <a:lvl7pPr lvl="6" algn="l">
              <a:lnSpc>
                <a:spcPct val="100000"/>
              </a:lnSpc>
              <a:spcBef>
                <a:spcPts val="0"/>
              </a:spcBef>
              <a:spcAft>
                <a:spcPts val="0"/>
              </a:spcAft>
              <a:buClr>
                <a:schemeClr val="dk1"/>
              </a:buClr>
              <a:buSzPts val="2800"/>
              <a:buNone/>
              <a:defRPr sz="2800">
                <a:solidFill>
                  <a:schemeClr val="dk1"/>
                </a:solidFill>
              </a:defRPr>
            </a:lvl7pPr>
            <a:lvl8pPr lvl="7" algn="l">
              <a:lnSpc>
                <a:spcPct val="100000"/>
              </a:lnSpc>
              <a:spcBef>
                <a:spcPts val="0"/>
              </a:spcBef>
              <a:spcAft>
                <a:spcPts val="0"/>
              </a:spcAft>
              <a:buClr>
                <a:schemeClr val="dk1"/>
              </a:buClr>
              <a:buSzPts val="2800"/>
              <a:buNone/>
              <a:defRPr sz="2800">
                <a:solidFill>
                  <a:schemeClr val="dk1"/>
                </a:solidFill>
              </a:defRPr>
            </a:lvl8pPr>
            <a:lvl9pPr lvl="8" algn="l">
              <a:lnSpc>
                <a:spcPct val="100000"/>
              </a:lnSpc>
              <a:spcBef>
                <a:spcPts val="0"/>
              </a:spcBef>
              <a:spcAft>
                <a:spcPts val="0"/>
              </a:spcAft>
              <a:buClr>
                <a:schemeClr val="dk1"/>
              </a:buClr>
              <a:buSzPts val="2800"/>
              <a:buNone/>
              <a:defRPr sz="2800">
                <a:solidFill>
                  <a:schemeClr val="dk1"/>
                </a:solidFill>
              </a:defRPr>
            </a:lvl9pPr>
          </a:lstStyle>
          <a:p/>
        </p:txBody>
      </p:sp>
      <p:sp>
        <p:nvSpPr>
          <p:cNvPr id="138" name="Google Shape;138;p20"/>
          <p:cNvSpPr txBox="1"/>
          <p:nvPr>
            <p:ph idx="2" type="title"/>
          </p:nvPr>
        </p:nvSpPr>
        <p:spPr>
          <a:xfrm>
            <a:off x="2646050" y="2523698"/>
            <a:ext cx="2481300" cy="524400"/>
          </a:xfrm>
          <a:prstGeom prst="rect">
            <a:avLst/>
          </a:prstGeom>
          <a:solidFill>
            <a:schemeClr val="dk2"/>
          </a:solid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200"/>
              <a:buNone/>
              <a:defRPr sz="2200">
                <a:solidFill>
                  <a:schemeClr val="dk1"/>
                </a:solidFill>
              </a:defRPr>
            </a:lvl1pPr>
            <a:lvl2pPr lvl="1"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p:txBody>
      </p:sp>
      <p:sp>
        <p:nvSpPr>
          <p:cNvPr id="139" name="Google Shape;139;p20"/>
          <p:cNvSpPr txBox="1"/>
          <p:nvPr>
            <p:ph idx="3" type="subTitle"/>
          </p:nvPr>
        </p:nvSpPr>
        <p:spPr>
          <a:xfrm>
            <a:off x="6070225" y="3109000"/>
            <a:ext cx="2226600" cy="843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Clr>
                <a:schemeClr val="dk1"/>
              </a:buClr>
              <a:buSzPts val="2800"/>
              <a:buNone/>
              <a:defRPr sz="2800">
                <a:solidFill>
                  <a:schemeClr val="dk1"/>
                </a:solidFill>
              </a:defRPr>
            </a:lvl2pPr>
            <a:lvl3pPr lvl="2" algn="l">
              <a:lnSpc>
                <a:spcPct val="100000"/>
              </a:lnSpc>
              <a:spcBef>
                <a:spcPts val="0"/>
              </a:spcBef>
              <a:spcAft>
                <a:spcPts val="0"/>
              </a:spcAft>
              <a:buClr>
                <a:schemeClr val="dk1"/>
              </a:buClr>
              <a:buSzPts val="2800"/>
              <a:buNone/>
              <a:defRPr sz="2800">
                <a:solidFill>
                  <a:schemeClr val="dk1"/>
                </a:solidFill>
              </a:defRPr>
            </a:lvl3pPr>
            <a:lvl4pPr lvl="3" algn="l">
              <a:lnSpc>
                <a:spcPct val="100000"/>
              </a:lnSpc>
              <a:spcBef>
                <a:spcPts val="0"/>
              </a:spcBef>
              <a:spcAft>
                <a:spcPts val="0"/>
              </a:spcAft>
              <a:buClr>
                <a:schemeClr val="dk1"/>
              </a:buClr>
              <a:buSzPts val="2800"/>
              <a:buNone/>
              <a:defRPr sz="2800">
                <a:solidFill>
                  <a:schemeClr val="dk1"/>
                </a:solidFill>
              </a:defRPr>
            </a:lvl4pPr>
            <a:lvl5pPr lvl="4" algn="l">
              <a:lnSpc>
                <a:spcPct val="100000"/>
              </a:lnSpc>
              <a:spcBef>
                <a:spcPts val="0"/>
              </a:spcBef>
              <a:spcAft>
                <a:spcPts val="0"/>
              </a:spcAft>
              <a:buClr>
                <a:schemeClr val="dk1"/>
              </a:buClr>
              <a:buSzPts val="2800"/>
              <a:buNone/>
              <a:defRPr sz="2800">
                <a:solidFill>
                  <a:schemeClr val="dk1"/>
                </a:solidFill>
              </a:defRPr>
            </a:lvl5pPr>
            <a:lvl6pPr lvl="5" algn="l">
              <a:lnSpc>
                <a:spcPct val="100000"/>
              </a:lnSpc>
              <a:spcBef>
                <a:spcPts val="0"/>
              </a:spcBef>
              <a:spcAft>
                <a:spcPts val="0"/>
              </a:spcAft>
              <a:buClr>
                <a:schemeClr val="dk1"/>
              </a:buClr>
              <a:buSzPts val="2800"/>
              <a:buNone/>
              <a:defRPr sz="2800">
                <a:solidFill>
                  <a:schemeClr val="dk1"/>
                </a:solidFill>
              </a:defRPr>
            </a:lvl6pPr>
            <a:lvl7pPr lvl="6" algn="l">
              <a:lnSpc>
                <a:spcPct val="100000"/>
              </a:lnSpc>
              <a:spcBef>
                <a:spcPts val="0"/>
              </a:spcBef>
              <a:spcAft>
                <a:spcPts val="0"/>
              </a:spcAft>
              <a:buClr>
                <a:schemeClr val="dk1"/>
              </a:buClr>
              <a:buSzPts val="2800"/>
              <a:buNone/>
              <a:defRPr sz="2800">
                <a:solidFill>
                  <a:schemeClr val="dk1"/>
                </a:solidFill>
              </a:defRPr>
            </a:lvl7pPr>
            <a:lvl8pPr lvl="7" algn="l">
              <a:lnSpc>
                <a:spcPct val="100000"/>
              </a:lnSpc>
              <a:spcBef>
                <a:spcPts val="0"/>
              </a:spcBef>
              <a:spcAft>
                <a:spcPts val="0"/>
              </a:spcAft>
              <a:buClr>
                <a:schemeClr val="dk1"/>
              </a:buClr>
              <a:buSzPts val="2800"/>
              <a:buNone/>
              <a:defRPr sz="2800">
                <a:solidFill>
                  <a:schemeClr val="dk1"/>
                </a:solidFill>
              </a:defRPr>
            </a:lvl8pPr>
            <a:lvl9pPr lvl="8" algn="l">
              <a:lnSpc>
                <a:spcPct val="100000"/>
              </a:lnSpc>
              <a:spcBef>
                <a:spcPts val="0"/>
              </a:spcBef>
              <a:spcAft>
                <a:spcPts val="0"/>
              </a:spcAft>
              <a:buClr>
                <a:schemeClr val="dk1"/>
              </a:buClr>
              <a:buSzPts val="2800"/>
              <a:buNone/>
              <a:defRPr sz="2800">
                <a:solidFill>
                  <a:schemeClr val="dk1"/>
                </a:solidFill>
              </a:defRPr>
            </a:lvl9pPr>
          </a:lstStyle>
          <a:p/>
        </p:txBody>
      </p:sp>
      <p:sp>
        <p:nvSpPr>
          <p:cNvPr id="140" name="Google Shape;140;p20"/>
          <p:cNvSpPr txBox="1"/>
          <p:nvPr>
            <p:ph idx="4" type="title"/>
          </p:nvPr>
        </p:nvSpPr>
        <p:spPr>
          <a:xfrm>
            <a:off x="5942650" y="2523676"/>
            <a:ext cx="2481300" cy="524400"/>
          </a:xfrm>
          <a:prstGeom prst="rect">
            <a:avLst/>
          </a:prstGeom>
          <a:solidFill>
            <a:schemeClr val="lt2"/>
          </a:solid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2200"/>
              <a:buNone/>
              <a:defRPr sz="2200">
                <a:solidFill>
                  <a:schemeClr val="lt1"/>
                </a:solidFill>
              </a:defRPr>
            </a:lvl1pPr>
            <a:lvl2pPr lvl="1"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p:txBody>
      </p:sp>
      <p:sp>
        <p:nvSpPr>
          <p:cNvPr id="141" name="Google Shape;141;p20"/>
          <p:cNvSpPr/>
          <p:nvPr/>
        </p:nvSpPr>
        <p:spPr>
          <a:xfrm flipH="1">
            <a:off x="7772389" y="0"/>
            <a:ext cx="1371614" cy="356851"/>
          </a:xfrm>
          <a:custGeom>
            <a:rect b="b" l="l" r="r" t="t"/>
            <a:pathLst>
              <a:path extrusionOk="0" h="2775" w="16884">
                <a:moveTo>
                  <a:pt x="0" y="1"/>
                </a:moveTo>
                <a:lnTo>
                  <a:pt x="0" y="2775"/>
                </a:lnTo>
                <a:lnTo>
                  <a:pt x="16883" y="2775"/>
                </a:lnTo>
                <a:lnTo>
                  <a:pt x="16883" y="1"/>
                </a:ln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42" name="Shape 142"/>
        <p:cNvGrpSpPr/>
        <p:nvPr/>
      </p:nvGrpSpPr>
      <p:grpSpPr>
        <a:xfrm>
          <a:off x="0" y="0"/>
          <a:ext cx="0" cy="0"/>
          <a:chOff x="0" y="0"/>
          <a:chExt cx="0" cy="0"/>
        </a:xfrm>
      </p:grpSpPr>
      <p:sp>
        <p:nvSpPr>
          <p:cNvPr id="143" name="Google Shape;143;p21"/>
          <p:cNvSpPr txBox="1"/>
          <p:nvPr>
            <p:ph type="title"/>
          </p:nvPr>
        </p:nvSpPr>
        <p:spPr>
          <a:xfrm>
            <a:off x="1278050" y="343200"/>
            <a:ext cx="6588000" cy="66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3000">
                <a:solidFill>
                  <a:schemeClr val="dk2"/>
                </a:solidFill>
              </a:defRPr>
            </a:lvl1pPr>
            <a:lvl2pPr lvl="1" algn="ctr">
              <a:lnSpc>
                <a:spcPct val="100000"/>
              </a:lnSpc>
              <a:spcBef>
                <a:spcPts val="0"/>
              </a:spcBef>
              <a:spcAft>
                <a:spcPts val="0"/>
              </a:spcAft>
              <a:buSzPts val="2800"/>
              <a:buNone/>
              <a:defRPr sz="3000"/>
            </a:lvl2pPr>
            <a:lvl3pPr lvl="2" algn="ctr">
              <a:lnSpc>
                <a:spcPct val="100000"/>
              </a:lnSpc>
              <a:spcBef>
                <a:spcPts val="0"/>
              </a:spcBef>
              <a:spcAft>
                <a:spcPts val="0"/>
              </a:spcAft>
              <a:buSzPts val="2800"/>
              <a:buNone/>
              <a:defRPr sz="3000"/>
            </a:lvl3pPr>
            <a:lvl4pPr lvl="3" algn="ctr">
              <a:lnSpc>
                <a:spcPct val="100000"/>
              </a:lnSpc>
              <a:spcBef>
                <a:spcPts val="0"/>
              </a:spcBef>
              <a:spcAft>
                <a:spcPts val="0"/>
              </a:spcAft>
              <a:buSzPts val="2800"/>
              <a:buNone/>
              <a:defRPr sz="3000"/>
            </a:lvl4pPr>
            <a:lvl5pPr lvl="4" algn="ctr">
              <a:lnSpc>
                <a:spcPct val="100000"/>
              </a:lnSpc>
              <a:spcBef>
                <a:spcPts val="0"/>
              </a:spcBef>
              <a:spcAft>
                <a:spcPts val="0"/>
              </a:spcAft>
              <a:buSzPts val="2800"/>
              <a:buNone/>
              <a:defRPr sz="3000"/>
            </a:lvl5pPr>
            <a:lvl6pPr lvl="5" algn="ctr">
              <a:lnSpc>
                <a:spcPct val="100000"/>
              </a:lnSpc>
              <a:spcBef>
                <a:spcPts val="0"/>
              </a:spcBef>
              <a:spcAft>
                <a:spcPts val="0"/>
              </a:spcAft>
              <a:buSzPts val="2800"/>
              <a:buNone/>
              <a:defRPr sz="3000"/>
            </a:lvl6pPr>
            <a:lvl7pPr lvl="6" algn="ctr">
              <a:lnSpc>
                <a:spcPct val="100000"/>
              </a:lnSpc>
              <a:spcBef>
                <a:spcPts val="0"/>
              </a:spcBef>
              <a:spcAft>
                <a:spcPts val="0"/>
              </a:spcAft>
              <a:buSzPts val="2800"/>
              <a:buNone/>
              <a:defRPr sz="3000"/>
            </a:lvl7pPr>
            <a:lvl8pPr lvl="7" algn="ctr">
              <a:lnSpc>
                <a:spcPct val="100000"/>
              </a:lnSpc>
              <a:spcBef>
                <a:spcPts val="0"/>
              </a:spcBef>
              <a:spcAft>
                <a:spcPts val="0"/>
              </a:spcAft>
              <a:buSzPts val="2800"/>
              <a:buNone/>
              <a:defRPr sz="3000"/>
            </a:lvl8pPr>
            <a:lvl9pPr lvl="8" algn="ctr">
              <a:lnSpc>
                <a:spcPct val="100000"/>
              </a:lnSpc>
              <a:spcBef>
                <a:spcPts val="0"/>
              </a:spcBef>
              <a:spcAft>
                <a:spcPts val="0"/>
              </a:spcAft>
              <a:buSzPts val="2800"/>
              <a:buNone/>
              <a:defRPr sz="3000"/>
            </a:lvl9pPr>
          </a:lstStyle>
          <a:p/>
        </p:txBody>
      </p:sp>
      <p:sp>
        <p:nvSpPr>
          <p:cNvPr id="144" name="Google Shape;144;p21"/>
          <p:cNvSpPr txBox="1"/>
          <p:nvPr>
            <p:ph idx="1" type="subTitle"/>
          </p:nvPr>
        </p:nvSpPr>
        <p:spPr>
          <a:xfrm flipH="1">
            <a:off x="1456725" y="1617100"/>
            <a:ext cx="1960800" cy="103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600"/>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p:txBody>
      </p:sp>
      <p:sp>
        <p:nvSpPr>
          <p:cNvPr id="145" name="Google Shape;145;p21"/>
          <p:cNvSpPr/>
          <p:nvPr/>
        </p:nvSpPr>
        <p:spPr>
          <a:xfrm>
            <a:off x="0" y="2689849"/>
            <a:ext cx="2770896" cy="1033530"/>
          </a:xfrm>
          <a:custGeom>
            <a:rect b="b" l="l" r="r" t="t"/>
            <a:pathLst>
              <a:path extrusionOk="0" h="5847" w="106491">
                <a:moveTo>
                  <a:pt x="1" y="0"/>
                </a:moveTo>
                <a:lnTo>
                  <a:pt x="1" y="5846"/>
                </a:lnTo>
                <a:lnTo>
                  <a:pt x="106490" y="5846"/>
                </a:lnTo>
                <a:lnTo>
                  <a:pt x="106490" y="0"/>
                </a:lnTo>
                <a:close/>
              </a:path>
            </a:pathLst>
          </a:custGeom>
          <a:solidFill>
            <a:srgbClr val="FFFFFF">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21"/>
          <p:cNvSpPr/>
          <p:nvPr/>
        </p:nvSpPr>
        <p:spPr>
          <a:xfrm>
            <a:off x="0" y="0"/>
            <a:ext cx="1278158" cy="442823"/>
          </a:xfrm>
          <a:custGeom>
            <a:rect b="b" l="l" r="r" t="t"/>
            <a:pathLst>
              <a:path extrusionOk="0" h="5847" w="106491">
                <a:moveTo>
                  <a:pt x="1" y="0"/>
                </a:moveTo>
                <a:lnTo>
                  <a:pt x="1" y="5846"/>
                </a:lnTo>
                <a:lnTo>
                  <a:pt x="106490" y="5846"/>
                </a:lnTo>
                <a:lnTo>
                  <a:pt x="10649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1.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Overpass Mono"/>
              <a:buNone/>
              <a:defRPr b="1" i="0" sz="2800" u="none" cap="none" strike="noStrike">
                <a:solidFill>
                  <a:schemeClr val="lt1"/>
                </a:solidFill>
                <a:latin typeface="Overpass Mono"/>
                <a:ea typeface="Overpass Mono"/>
                <a:cs typeface="Overpass Mono"/>
                <a:sym typeface="Overpass Mono"/>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1"/>
              </a:buClr>
              <a:buSzPts val="1800"/>
              <a:buFont typeface="Anaheim"/>
              <a:buChar char="●"/>
              <a:defRPr b="0" i="0" sz="1800" u="none" cap="none" strike="noStrike">
                <a:solidFill>
                  <a:schemeClr val="lt1"/>
                </a:solidFill>
                <a:latin typeface="Anaheim"/>
                <a:ea typeface="Anaheim"/>
                <a:cs typeface="Anaheim"/>
                <a:sym typeface="Anaheim"/>
              </a:defRPr>
            </a:lvl1pPr>
            <a:lvl2pPr indent="-317500" lvl="1" marL="914400" marR="0" rtl="0" algn="l">
              <a:lnSpc>
                <a:spcPct val="115000"/>
              </a:lnSpc>
              <a:spcBef>
                <a:spcPts val="1600"/>
              </a:spcBef>
              <a:spcAft>
                <a:spcPts val="0"/>
              </a:spcAft>
              <a:buClr>
                <a:schemeClr val="lt1"/>
              </a:buClr>
              <a:buSzPts val="1400"/>
              <a:buFont typeface="Anaheim"/>
              <a:buChar char="○"/>
              <a:defRPr b="0" i="0" sz="1400" u="none" cap="none" strike="noStrike">
                <a:solidFill>
                  <a:schemeClr val="lt1"/>
                </a:solidFill>
                <a:latin typeface="Anaheim"/>
                <a:ea typeface="Anaheim"/>
                <a:cs typeface="Anaheim"/>
                <a:sym typeface="Anaheim"/>
              </a:defRPr>
            </a:lvl2pPr>
            <a:lvl3pPr indent="-317500" lvl="2" marL="1371600" marR="0" rtl="0" algn="l">
              <a:lnSpc>
                <a:spcPct val="115000"/>
              </a:lnSpc>
              <a:spcBef>
                <a:spcPts val="1600"/>
              </a:spcBef>
              <a:spcAft>
                <a:spcPts val="0"/>
              </a:spcAft>
              <a:buClr>
                <a:schemeClr val="lt1"/>
              </a:buClr>
              <a:buSzPts val="1400"/>
              <a:buFont typeface="Anaheim"/>
              <a:buChar char="■"/>
              <a:defRPr b="0" i="0" sz="1400" u="none" cap="none" strike="noStrike">
                <a:solidFill>
                  <a:schemeClr val="lt1"/>
                </a:solidFill>
                <a:latin typeface="Anaheim"/>
                <a:ea typeface="Anaheim"/>
                <a:cs typeface="Anaheim"/>
                <a:sym typeface="Anaheim"/>
              </a:defRPr>
            </a:lvl3pPr>
            <a:lvl4pPr indent="-317500" lvl="3" marL="1828800" marR="0" rtl="0" algn="l">
              <a:lnSpc>
                <a:spcPct val="115000"/>
              </a:lnSpc>
              <a:spcBef>
                <a:spcPts val="1600"/>
              </a:spcBef>
              <a:spcAft>
                <a:spcPts val="0"/>
              </a:spcAft>
              <a:buClr>
                <a:schemeClr val="lt1"/>
              </a:buClr>
              <a:buSzPts val="1400"/>
              <a:buFont typeface="Anaheim"/>
              <a:buChar char="●"/>
              <a:defRPr b="0" i="0" sz="1400" u="none" cap="none" strike="noStrike">
                <a:solidFill>
                  <a:schemeClr val="lt1"/>
                </a:solidFill>
                <a:latin typeface="Anaheim"/>
                <a:ea typeface="Anaheim"/>
                <a:cs typeface="Anaheim"/>
                <a:sym typeface="Anaheim"/>
              </a:defRPr>
            </a:lvl4pPr>
            <a:lvl5pPr indent="-317500" lvl="4" marL="2286000" marR="0" rtl="0" algn="l">
              <a:lnSpc>
                <a:spcPct val="115000"/>
              </a:lnSpc>
              <a:spcBef>
                <a:spcPts val="1600"/>
              </a:spcBef>
              <a:spcAft>
                <a:spcPts val="0"/>
              </a:spcAft>
              <a:buClr>
                <a:schemeClr val="lt1"/>
              </a:buClr>
              <a:buSzPts val="1400"/>
              <a:buFont typeface="Anaheim"/>
              <a:buChar char="○"/>
              <a:defRPr b="0" i="0" sz="1400" u="none" cap="none" strike="noStrike">
                <a:solidFill>
                  <a:schemeClr val="lt1"/>
                </a:solidFill>
                <a:latin typeface="Anaheim"/>
                <a:ea typeface="Anaheim"/>
                <a:cs typeface="Anaheim"/>
                <a:sym typeface="Anaheim"/>
              </a:defRPr>
            </a:lvl5pPr>
            <a:lvl6pPr indent="-317500" lvl="5" marL="2743200" marR="0" rtl="0" algn="l">
              <a:lnSpc>
                <a:spcPct val="115000"/>
              </a:lnSpc>
              <a:spcBef>
                <a:spcPts val="1600"/>
              </a:spcBef>
              <a:spcAft>
                <a:spcPts val="0"/>
              </a:spcAft>
              <a:buClr>
                <a:schemeClr val="lt1"/>
              </a:buClr>
              <a:buSzPts val="1400"/>
              <a:buFont typeface="Anaheim"/>
              <a:buChar char="■"/>
              <a:defRPr b="0" i="0" sz="1400" u="none" cap="none" strike="noStrike">
                <a:solidFill>
                  <a:schemeClr val="lt1"/>
                </a:solidFill>
                <a:latin typeface="Anaheim"/>
                <a:ea typeface="Anaheim"/>
                <a:cs typeface="Anaheim"/>
                <a:sym typeface="Anaheim"/>
              </a:defRPr>
            </a:lvl6pPr>
            <a:lvl7pPr indent="-317500" lvl="6" marL="3200400" marR="0" rtl="0" algn="l">
              <a:lnSpc>
                <a:spcPct val="115000"/>
              </a:lnSpc>
              <a:spcBef>
                <a:spcPts val="1600"/>
              </a:spcBef>
              <a:spcAft>
                <a:spcPts val="0"/>
              </a:spcAft>
              <a:buClr>
                <a:schemeClr val="lt1"/>
              </a:buClr>
              <a:buSzPts val="1400"/>
              <a:buFont typeface="Anaheim"/>
              <a:buChar char="●"/>
              <a:defRPr b="0" i="0" sz="1400" u="none" cap="none" strike="noStrike">
                <a:solidFill>
                  <a:schemeClr val="lt1"/>
                </a:solidFill>
                <a:latin typeface="Anaheim"/>
                <a:ea typeface="Anaheim"/>
                <a:cs typeface="Anaheim"/>
                <a:sym typeface="Anaheim"/>
              </a:defRPr>
            </a:lvl7pPr>
            <a:lvl8pPr indent="-317500" lvl="7" marL="3657600" marR="0" rtl="0" algn="l">
              <a:lnSpc>
                <a:spcPct val="115000"/>
              </a:lnSpc>
              <a:spcBef>
                <a:spcPts val="1600"/>
              </a:spcBef>
              <a:spcAft>
                <a:spcPts val="0"/>
              </a:spcAft>
              <a:buClr>
                <a:schemeClr val="lt1"/>
              </a:buClr>
              <a:buSzPts val="1400"/>
              <a:buFont typeface="Anaheim"/>
              <a:buChar char="○"/>
              <a:defRPr b="0" i="0" sz="1400" u="none" cap="none" strike="noStrike">
                <a:solidFill>
                  <a:schemeClr val="lt1"/>
                </a:solidFill>
                <a:latin typeface="Anaheim"/>
                <a:ea typeface="Anaheim"/>
                <a:cs typeface="Anaheim"/>
                <a:sym typeface="Anaheim"/>
              </a:defRPr>
            </a:lvl8pPr>
            <a:lvl9pPr indent="-317500" lvl="8" marL="4114800" marR="0" rtl="0" algn="l">
              <a:lnSpc>
                <a:spcPct val="115000"/>
              </a:lnSpc>
              <a:spcBef>
                <a:spcPts val="1600"/>
              </a:spcBef>
              <a:spcAft>
                <a:spcPts val="1600"/>
              </a:spcAft>
              <a:buClr>
                <a:schemeClr val="lt1"/>
              </a:buClr>
              <a:buSzPts val="1400"/>
              <a:buFont typeface="Anaheim"/>
              <a:buChar char="■"/>
              <a:defRPr b="0" i="0" sz="1400" u="none" cap="none" strike="noStrike">
                <a:solidFill>
                  <a:schemeClr val="lt1"/>
                </a:solidFill>
                <a:latin typeface="Anaheim"/>
                <a:ea typeface="Anaheim"/>
                <a:cs typeface="Anaheim"/>
                <a:sym typeface="Anaheim"/>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54">
          <p15:clr>
            <a:srgbClr val="EA4335"/>
          </p15:clr>
        </p15:guide>
        <p15:guide id="2" pos="5306">
          <p15:clr>
            <a:srgbClr val="EA4335"/>
          </p15:clr>
        </p15:guide>
        <p15:guide id="3" orient="horz" pos="340">
          <p15:clr>
            <a:srgbClr val="EA4335"/>
          </p15:clr>
        </p15:guide>
        <p15:guide id="4" orient="horz" pos="2898">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thisxdoesnotexist.com/" TargetMode="External"/><Relationship Id="rId4" Type="http://schemas.openxmlformats.org/officeDocument/2006/relationships/hyperlink" Target="https://www.thisfuckeduphomerdoesnotexist.co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1"/>
          <p:cNvSpPr txBox="1"/>
          <p:nvPr>
            <p:ph type="ctrTitle"/>
          </p:nvPr>
        </p:nvSpPr>
        <p:spPr>
          <a:xfrm>
            <a:off x="718575" y="1673850"/>
            <a:ext cx="4282500" cy="1910400"/>
          </a:xfrm>
          <a:prstGeom prst="rect">
            <a:avLst/>
          </a:prstGeom>
          <a:noFill/>
          <a:ln>
            <a:noFill/>
          </a:ln>
        </p:spPr>
        <p:txBody>
          <a:bodyPr anchorCtr="0" anchor="b" bIns="0" lIns="91425" spcFirstLastPara="1" rIns="91425" wrap="square" tIns="91425">
            <a:noAutofit/>
          </a:bodyPr>
          <a:lstStyle/>
          <a:p>
            <a:pPr indent="0" lvl="0" marL="0" rtl="0" algn="l">
              <a:lnSpc>
                <a:spcPct val="80000"/>
              </a:lnSpc>
              <a:spcBef>
                <a:spcPts val="0"/>
              </a:spcBef>
              <a:spcAft>
                <a:spcPts val="0"/>
              </a:spcAft>
              <a:buSzPts val="7400"/>
              <a:buNone/>
            </a:pPr>
            <a:r>
              <a:rPr lang="en"/>
              <a:t>CARNET </a:t>
            </a:r>
            <a:br>
              <a:rPr lang="en"/>
            </a:br>
            <a:r>
              <a:rPr lang="en"/>
              <a:t>DE</a:t>
            </a:r>
            <a:r>
              <a:rPr lang="en" sz="4000"/>
              <a:t> </a:t>
            </a:r>
            <a:r>
              <a:rPr lang="en"/>
              <a:t>BORD</a:t>
            </a:r>
            <a:endParaRPr/>
          </a:p>
        </p:txBody>
      </p:sp>
      <p:sp>
        <p:nvSpPr>
          <p:cNvPr id="331" name="Google Shape;331;p1"/>
          <p:cNvSpPr txBox="1"/>
          <p:nvPr>
            <p:ph idx="1" type="subTitle"/>
          </p:nvPr>
        </p:nvSpPr>
        <p:spPr>
          <a:xfrm>
            <a:off x="769050" y="3700900"/>
            <a:ext cx="6102600" cy="405600"/>
          </a:xfrm>
          <a:prstGeom prst="rect">
            <a:avLst/>
          </a:prstGeom>
          <a:noFill/>
          <a:ln>
            <a:noFill/>
          </a:ln>
        </p:spPr>
        <p:txBody>
          <a:bodyPr anchorCtr="0" anchor="t" bIns="91425" lIns="91425" spcFirstLastPara="1" rIns="91425" wrap="square" tIns="0">
            <a:noAutofit/>
          </a:bodyPr>
          <a:lstStyle/>
          <a:p>
            <a:pPr indent="0" lvl="0" marL="0" rtl="0" algn="l">
              <a:lnSpc>
                <a:spcPct val="100000"/>
              </a:lnSpc>
              <a:spcBef>
                <a:spcPts val="0"/>
              </a:spcBef>
              <a:spcAft>
                <a:spcPts val="0"/>
              </a:spcAft>
              <a:buSzPts val="2100"/>
              <a:buNone/>
            </a:pPr>
            <a:r>
              <a:rPr lang="en">
                <a:solidFill>
                  <a:schemeClr val="dk2"/>
                </a:solidFill>
              </a:rPr>
              <a:t>SÉRENDIPITÉ - GODAILLE - LÉNIFICATION</a:t>
            </a:r>
            <a:endParaRPr sz="2100">
              <a:solidFill>
                <a:schemeClr val="dk2"/>
              </a:solidFill>
            </a:endParaRPr>
          </a:p>
        </p:txBody>
      </p:sp>
      <p:pic>
        <p:nvPicPr>
          <p:cNvPr id="332" name="Google Shape;332;p1"/>
          <p:cNvPicPr preferRelativeResize="0"/>
          <p:nvPr/>
        </p:nvPicPr>
        <p:blipFill rotWithShape="1">
          <a:blip r:embed="rId3">
            <a:alphaModFix/>
          </a:blip>
          <a:srcRect b="0" l="0" r="0" t="0"/>
          <a:stretch/>
        </p:blipFill>
        <p:spPr>
          <a:xfrm>
            <a:off x="4737050" y="495550"/>
            <a:ext cx="3948225" cy="3012499"/>
          </a:xfrm>
          <a:prstGeom prst="rect">
            <a:avLst/>
          </a:prstGeom>
          <a:noFill/>
          <a:ln>
            <a:noFill/>
          </a:ln>
          <a:effectLst>
            <a:outerShdw blurRad="428625" rotWithShape="0" algn="bl">
              <a:schemeClr val="dk1">
                <a:alpha val="69803"/>
              </a:scheme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gf2cc7a7c82_2_32"/>
          <p:cNvSpPr/>
          <p:nvPr/>
        </p:nvSpPr>
        <p:spPr>
          <a:xfrm>
            <a:off x="1433350" y="1065825"/>
            <a:ext cx="5955900" cy="41313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gf2cc7a7c82_2_32"/>
          <p:cNvSpPr txBox="1"/>
          <p:nvPr/>
        </p:nvSpPr>
        <p:spPr>
          <a:xfrm>
            <a:off x="1651850" y="1343100"/>
            <a:ext cx="4472700" cy="372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lang="en" sz="1800">
                <a:solidFill>
                  <a:schemeClr val="dk1"/>
                </a:solidFill>
                <a:latin typeface="Overpass Mono"/>
                <a:ea typeface="Overpass Mono"/>
                <a:cs typeface="Overpass Mono"/>
                <a:sym typeface="Overpass Mono"/>
              </a:rPr>
              <a:t>Autre idée</a:t>
            </a:r>
            <a:r>
              <a:rPr b="1" lang="en" sz="1800">
                <a:solidFill>
                  <a:schemeClr val="dk1"/>
                </a:solidFill>
                <a:latin typeface="Overpass Mono"/>
                <a:ea typeface="Overpass Mono"/>
                <a:cs typeface="Overpass Mono"/>
                <a:sym typeface="Overpass Mono"/>
              </a:rPr>
              <a:t> </a:t>
            </a:r>
            <a:r>
              <a:rPr b="1" i="0" lang="en" sz="1800" u="none" cap="none" strike="noStrike">
                <a:solidFill>
                  <a:schemeClr val="dk1"/>
                </a:solidFill>
                <a:latin typeface="Overpass Mono"/>
                <a:ea typeface="Overpass Mono"/>
                <a:cs typeface="Overpass Mono"/>
                <a:sym typeface="Overpass Mono"/>
              </a:rPr>
              <a:t>: </a:t>
            </a:r>
            <a:r>
              <a:rPr b="1" lang="en" sz="1800">
                <a:solidFill>
                  <a:schemeClr val="dk1"/>
                </a:solidFill>
                <a:latin typeface="Overpass Mono"/>
                <a:ea typeface="Overpass Mono"/>
                <a:cs typeface="Overpass Mono"/>
                <a:sym typeface="Overpass Mono"/>
              </a:rPr>
              <a:t>La comparaison centenaire / bicentenaire</a:t>
            </a:r>
            <a:endParaRPr b="1" sz="1800">
              <a:solidFill>
                <a:schemeClr val="dk1"/>
              </a:solidFill>
              <a:latin typeface="Overpass Mono"/>
              <a:ea typeface="Overpass Mono"/>
              <a:cs typeface="Overpass Mono"/>
              <a:sym typeface="Overpass Mono"/>
            </a:endParaRPr>
          </a:p>
          <a:p>
            <a:pPr indent="0" lvl="0" marL="0" marR="0" rtl="0" algn="l">
              <a:lnSpc>
                <a:spcPct val="100000"/>
              </a:lnSpc>
              <a:spcBef>
                <a:spcPts val="0"/>
              </a:spcBef>
              <a:spcAft>
                <a:spcPts val="0"/>
              </a:spcAft>
              <a:buClr>
                <a:srgbClr val="000000"/>
              </a:buClr>
              <a:buSzPts val="1800"/>
              <a:buFont typeface="Arial"/>
              <a:buNone/>
            </a:pPr>
            <a:r>
              <a:t/>
            </a:r>
            <a:endParaRPr b="1" sz="1800">
              <a:solidFill>
                <a:schemeClr val="dk1"/>
              </a:solidFill>
              <a:latin typeface="Overpass Mono"/>
              <a:ea typeface="Overpass Mono"/>
              <a:cs typeface="Overpass Mono"/>
              <a:sym typeface="Overpass Mono"/>
            </a:endParaRPr>
          </a:p>
          <a:p>
            <a:pPr indent="0" lvl="0" marL="0" marR="0" rtl="0" algn="l">
              <a:lnSpc>
                <a:spcPct val="100000"/>
              </a:lnSpc>
              <a:spcBef>
                <a:spcPts val="1000"/>
              </a:spcBef>
              <a:spcAft>
                <a:spcPts val="0"/>
              </a:spcAft>
              <a:buClr>
                <a:srgbClr val="000000"/>
              </a:buClr>
              <a:buSzPts val="1800"/>
              <a:buFont typeface="Arial"/>
              <a:buNone/>
            </a:pPr>
            <a:r>
              <a:rPr b="1" lang="en" sz="1800">
                <a:solidFill>
                  <a:schemeClr val="dk1"/>
                </a:solidFill>
                <a:latin typeface="Overpass Mono"/>
                <a:ea typeface="Overpass Mono"/>
                <a:cs typeface="Overpass Mono"/>
                <a:sym typeface="Overpass Mono"/>
              </a:rPr>
              <a:t>Explication</a:t>
            </a:r>
            <a:r>
              <a:rPr b="1" i="0" lang="en" sz="1800" u="none" cap="none" strike="noStrike">
                <a:solidFill>
                  <a:schemeClr val="dk1"/>
                </a:solidFill>
                <a:latin typeface="Overpass Mono"/>
                <a:ea typeface="Overpass Mono"/>
                <a:cs typeface="Overpass Mono"/>
                <a:sym typeface="Overpass Mono"/>
              </a:rPr>
              <a:t> :</a:t>
            </a:r>
            <a:r>
              <a:rPr b="1" lang="en" sz="1800">
                <a:solidFill>
                  <a:schemeClr val="dk1"/>
                </a:solidFill>
                <a:latin typeface="Overpass Mono"/>
                <a:ea typeface="Overpass Mono"/>
                <a:cs typeface="Overpass Mono"/>
                <a:sym typeface="Overpass Mono"/>
              </a:rPr>
              <a:t> Il peut être original de présenter les données (Quicherat ou autre) sous la forme d’un double choix. L’un à la forme du centenaire, inspiré des données présentes, l’autre sous le spectre des humanités numériques avec de la data</a:t>
            </a:r>
            <a:r>
              <a:rPr b="1" lang="en" sz="1800">
                <a:solidFill>
                  <a:schemeClr val="dk1"/>
                </a:solidFill>
                <a:latin typeface="Overpass Mono"/>
                <a:ea typeface="Overpass Mono"/>
                <a:cs typeface="Overpass Mono"/>
                <a:sym typeface="Overpass Mono"/>
              </a:rPr>
              <a:t>.</a:t>
            </a:r>
            <a:endParaRPr b="1" i="0" sz="1800" u="none" cap="none" strike="noStrike">
              <a:solidFill>
                <a:schemeClr val="dk1"/>
              </a:solidFill>
              <a:latin typeface="Overpass Mono"/>
              <a:ea typeface="Overpass Mono"/>
              <a:cs typeface="Overpass Mono"/>
              <a:sym typeface="Overpass Mono"/>
            </a:endParaRPr>
          </a:p>
          <a:p>
            <a:pPr indent="0" lvl="0" marL="0" marR="0" rtl="0" algn="l">
              <a:lnSpc>
                <a:spcPct val="100000"/>
              </a:lnSpc>
              <a:spcBef>
                <a:spcPts val="1000"/>
              </a:spcBef>
              <a:spcAft>
                <a:spcPts val="1000"/>
              </a:spcAft>
              <a:buClr>
                <a:srgbClr val="000000"/>
              </a:buClr>
              <a:buSzPts val="1400"/>
              <a:buFont typeface="Arial"/>
              <a:buNone/>
            </a:pPr>
            <a:r>
              <a:t/>
            </a:r>
            <a:endParaRPr b="0" i="0" sz="1400" u="none" cap="none" strike="noStrike">
              <a:solidFill>
                <a:schemeClr val="dk1"/>
              </a:solidFill>
              <a:latin typeface="Overpass Mono"/>
              <a:ea typeface="Overpass Mono"/>
              <a:cs typeface="Overpass Mono"/>
              <a:sym typeface="Overpass Mono"/>
            </a:endParaRPr>
          </a:p>
        </p:txBody>
      </p:sp>
      <p:sp>
        <p:nvSpPr>
          <p:cNvPr id="434" name="Google Shape;434;gf2cc7a7c82_2_32"/>
          <p:cNvSpPr txBox="1"/>
          <p:nvPr>
            <p:ph type="title"/>
          </p:nvPr>
        </p:nvSpPr>
        <p:spPr>
          <a:xfrm>
            <a:off x="1348790" y="343200"/>
            <a:ext cx="6263700" cy="66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Idéation</a:t>
            </a:r>
            <a:endParaRPr/>
          </a:p>
        </p:txBody>
      </p:sp>
      <p:sp>
        <p:nvSpPr>
          <p:cNvPr id="435" name="Google Shape;435;gf2cc7a7c82_2_32"/>
          <p:cNvSpPr/>
          <p:nvPr/>
        </p:nvSpPr>
        <p:spPr>
          <a:xfrm>
            <a:off x="6200650" y="267000"/>
            <a:ext cx="2130000" cy="1076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lt1"/>
                </a:solidFill>
                <a:latin typeface="Overpass Mono"/>
                <a:ea typeface="Overpass Mono"/>
                <a:cs typeface="Overpass Mono"/>
                <a:sym typeface="Overpass Mono"/>
              </a:rPr>
              <a:t>Objectif</a:t>
            </a:r>
            <a:r>
              <a:rPr b="0" i="0" lang="en" sz="1400" u="none" cap="none" strike="noStrike">
                <a:solidFill>
                  <a:schemeClr val="lt1"/>
                </a:solidFill>
                <a:latin typeface="Overpass Mono"/>
                <a:ea typeface="Overpass Mono"/>
                <a:cs typeface="Overpass Mono"/>
                <a:sym typeface="Overpass Mono"/>
              </a:rPr>
              <a:t> Confrontation des idées</a:t>
            </a:r>
            <a:endParaRPr b="0" i="0" sz="1400" u="none" cap="none" strike="noStrike">
              <a:solidFill>
                <a:schemeClr val="lt1"/>
              </a:solidFill>
              <a:latin typeface="Overpass Mono"/>
              <a:ea typeface="Overpass Mono"/>
              <a:cs typeface="Overpass Mono"/>
              <a:sym typeface="Overpass Mon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gf2cc7a7c82_2_40"/>
          <p:cNvSpPr/>
          <p:nvPr/>
        </p:nvSpPr>
        <p:spPr>
          <a:xfrm>
            <a:off x="1433350" y="1065825"/>
            <a:ext cx="5955900" cy="41313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gf2cc7a7c82_2_40"/>
          <p:cNvSpPr txBox="1"/>
          <p:nvPr/>
        </p:nvSpPr>
        <p:spPr>
          <a:xfrm>
            <a:off x="1651850" y="1343100"/>
            <a:ext cx="4472700" cy="372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lang="en" sz="1800">
                <a:solidFill>
                  <a:schemeClr val="dk1"/>
                </a:solidFill>
                <a:latin typeface="Overpass Mono"/>
                <a:ea typeface="Overpass Mono"/>
                <a:cs typeface="Overpass Mono"/>
                <a:sym typeface="Overpass Mono"/>
              </a:rPr>
              <a:t>Anecdote sur</a:t>
            </a:r>
            <a:r>
              <a:rPr b="1" i="0" lang="en" sz="1800" u="none" cap="none" strike="noStrike">
                <a:solidFill>
                  <a:schemeClr val="dk1"/>
                </a:solidFill>
                <a:latin typeface="Overpass Mono"/>
                <a:ea typeface="Overpass Mono"/>
                <a:cs typeface="Overpass Mono"/>
                <a:sym typeface="Overpass Mono"/>
              </a:rPr>
              <a:t> </a:t>
            </a:r>
            <a:r>
              <a:rPr b="1" lang="en" sz="1800">
                <a:solidFill>
                  <a:schemeClr val="dk1"/>
                </a:solidFill>
                <a:latin typeface="Overpass Mono"/>
                <a:ea typeface="Overpass Mono"/>
                <a:cs typeface="Overpass Mono"/>
                <a:sym typeface="Overpass Mono"/>
              </a:rPr>
              <a:t>l</a:t>
            </a:r>
            <a:r>
              <a:rPr b="1" lang="en" sz="1800">
                <a:solidFill>
                  <a:schemeClr val="dk1"/>
                </a:solidFill>
                <a:latin typeface="Overpass Mono"/>
                <a:ea typeface="Overpass Mono"/>
                <a:cs typeface="Overpass Mono"/>
                <a:sym typeface="Overpass Mono"/>
              </a:rPr>
              <a:t>a comparaison centenaire / bicentenaire :</a:t>
            </a:r>
            <a:endParaRPr b="1" sz="1800">
              <a:solidFill>
                <a:schemeClr val="dk1"/>
              </a:solidFill>
              <a:latin typeface="Overpass Mono"/>
              <a:ea typeface="Overpass Mono"/>
              <a:cs typeface="Overpass Mono"/>
              <a:sym typeface="Overpass Mono"/>
            </a:endParaRPr>
          </a:p>
          <a:p>
            <a:pPr indent="0" lvl="0" marL="0" marR="0" rtl="0" algn="l">
              <a:lnSpc>
                <a:spcPct val="100000"/>
              </a:lnSpc>
              <a:spcBef>
                <a:spcPts val="0"/>
              </a:spcBef>
              <a:spcAft>
                <a:spcPts val="0"/>
              </a:spcAft>
              <a:buClr>
                <a:srgbClr val="000000"/>
              </a:buClr>
              <a:buSzPts val="1800"/>
              <a:buFont typeface="Arial"/>
              <a:buNone/>
            </a:pPr>
            <a:r>
              <a:t/>
            </a:r>
            <a:endParaRPr b="1" sz="1800">
              <a:solidFill>
                <a:schemeClr val="dk1"/>
              </a:solidFill>
              <a:latin typeface="Overpass Mono"/>
              <a:ea typeface="Overpass Mono"/>
              <a:cs typeface="Overpass Mono"/>
              <a:sym typeface="Overpass Mono"/>
            </a:endParaRPr>
          </a:p>
          <a:p>
            <a:pPr indent="0" lvl="0" marL="0" marR="0" rtl="0" algn="l">
              <a:lnSpc>
                <a:spcPct val="100000"/>
              </a:lnSpc>
              <a:spcBef>
                <a:spcPts val="1000"/>
              </a:spcBef>
              <a:spcAft>
                <a:spcPts val="0"/>
              </a:spcAft>
              <a:buClr>
                <a:srgbClr val="000000"/>
              </a:buClr>
              <a:buSzPts val="1800"/>
              <a:buFont typeface="Arial"/>
              <a:buNone/>
            </a:pPr>
            <a:r>
              <a:rPr b="1" lang="en" sz="1800">
                <a:solidFill>
                  <a:schemeClr val="dk1"/>
                </a:solidFill>
                <a:latin typeface="Overpass Mono"/>
                <a:ea typeface="Overpass Mono"/>
                <a:cs typeface="Overpass Mono"/>
                <a:sym typeface="Overpass Mono"/>
              </a:rPr>
              <a:t>Nous avons pensé à mettre une voix synthétique lisant le discours de Maurice Prou dès qu’on arrive sur la page.</a:t>
            </a:r>
            <a:endParaRPr b="1" sz="1800">
              <a:solidFill>
                <a:schemeClr val="dk1"/>
              </a:solidFill>
              <a:latin typeface="Overpass Mono"/>
              <a:ea typeface="Overpass Mono"/>
              <a:cs typeface="Overpass Mono"/>
              <a:sym typeface="Overpass Mono"/>
            </a:endParaRPr>
          </a:p>
          <a:p>
            <a:pPr indent="0" lvl="0" marL="0" marR="0" rtl="0" algn="l">
              <a:lnSpc>
                <a:spcPct val="100000"/>
              </a:lnSpc>
              <a:spcBef>
                <a:spcPts val="1000"/>
              </a:spcBef>
              <a:spcAft>
                <a:spcPts val="0"/>
              </a:spcAft>
              <a:buClr>
                <a:srgbClr val="000000"/>
              </a:buClr>
              <a:buSzPts val="1800"/>
              <a:buFont typeface="Arial"/>
              <a:buNone/>
            </a:pPr>
            <a:r>
              <a:t/>
            </a:r>
            <a:endParaRPr b="1" sz="1800">
              <a:solidFill>
                <a:schemeClr val="dk1"/>
              </a:solidFill>
              <a:latin typeface="Overpass Mono"/>
              <a:ea typeface="Overpass Mono"/>
              <a:cs typeface="Overpass Mono"/>
              <a:sym typeface="Overpass Mono"/>
            </a:endParaRPr>
          </a:p>
          <a:p>
            <a:pPr indent="0" lvl="0" marL="0" marR="0" rtl="0" algn="l">
              <a:lnSpc>
                <a:spcPct val="100000"/>
              </a:lnSpc>
              <a:spcBef>
                <a:spcPts val="1000"/>
              </a:spcBef>
              <a:spcAft>
                <a:spcPts val="0"/>
              </a:spcAft>
              <a:buClr>
                <a:srgbClr val="000000"/>
              </a:buClr>
              <a:buSzPts val="1800"/>
              <a:buFont typeface="Arial"/>
              <a:buNone/>
            </a:pPr>
            <a:r>
              <a:rPr b="1" lang="en" sz="1800">
                <a:solidFill>
                  <a:schemeClr val="dk1"/>
                </a:solidFill>
                <a:latin typeface="Overpass Mono"/>
                <a:ea typeface="Overpass Mono"/>
                <a:cs typeface="Overpass Mono"/>
                <a:sym typeface="Overpass Mono"/>
              </a:rPr>
              <a:t>Voire même, on peut faire du </a:t>
            </a:r>
            <a:r>
              <a:rPr b="1" i="1" lang="en" sz="1800">
                <a:solidFill>
                  <a:schemeClr val="dk1"/>
                </a:solidFill>
                <a:latin typeface="Overpass Mono"/>
                <a:ea typeface="Overpass Mono"/>
                <a:cs typeface="Overpass Mono"/>
                <a:sym typeface="Overpass Mono"/>
              </a:rPr>
              <a:t>earrape</a:t>
            </a:r>
            <a:r>
              <a:rPr b="1" lang="en" sz="1800">
                <a:solidFill>
                  <a:schemeClr val="dk1"/>
                </a:solidFill>
                <a:latin typeface="Overpass Mono"/>
                <a:ea typeface="Overpass Mono"/>
                <a:cs typeface="Overpass Mono"/>
                <a:sym typeface="Overpass Mono"/>
              </a:rPr>
              <a:t> Maurice Prou.</a:t>
            </a:r>
            <a:endParaRPr b="1" sz="1800">
              <a:solidFill>
                <a:schemeClr val="dk1"/>
              </a:solidFill>
              <a:latin typeface="Overpass Mono"/>
              <a:ea typeface="Overpass Mono"/>
              <a:cs typeface="Overpass Mono"/>
              <a:sym typeface="Overpass Mono"/>
            </a:endParaRPr>
          </a:p>
          <a:p>
            <a:pPr indent="0" lvl="0" marL="0" marR="0" rtl="0" algn="l">
              <a:lnSpc>
                <a:spcPct val="100000"/>
              </a:lnSpc>
              <a:spcBef>
                <a:spcPts val="1000"/>
              </a:spcBef>
              <a:spcAft>
                <a:spcPts val="1000"/>
              </a:spcAft>
              <a:buClr>
                <a:srgbClr val="000000"/>
              </a:buClr>
              <a:buSzPts val="1400"/>
              <a:buFont typeface="Arial"/>
              <a:buNone/>
            </a:pPr>
            <a:r>
              <a:t/>
            </a:r>
            <a:endParaRPr b="0" i="0" sz="1400" u="none" cap="none" strike="noStrike">
              <a:solidFill>
                <a:schemeClr val="dk1"/>
              </a:solidFill>
              <a:latin typeface="Overpass Mono"/>
              <a:ea typeface="Overpass Mono"/>
              <a:cs typeface="Overpass Mono"/>
              <a:sym typeface="Overpass Mono"/>
            </a:endParaRPr>
          </a:p>
        </p:txBody>
      </p:sp>
      <p:sp>
        <p:nvSpPr>
          <p:cNvPr id="442" name="Google Shape;442;gf2cc7a7c82_2_40"/>
          <p:cNvSpPr txBox="1"/>
          <p:nvPr>
            <p:ph type="title"/>
          </p:nvPr>
        </p:nvSpPr>
        <p:spPr>
          <a:xfrm>
            <a:off x="1348790" y="343200"/>
            <a:ext cx="6263700" cy="66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Idéation</a:t>
            </a:r>
            <a:endParaRPr/>
          </a:p>
        </p:txBody>
      </p:sp>
      <p:sp>
        <p:nvSpPr>
          <p:cNvPr id="443" name="Google Shape;443;gf2cc7a7c82_2_40"/>
          <p:cNvSpPr/>
          <p:nvPr/>
        </p:nvSpPr>
        <p:spPr>
          <a:xfrm>
            <a:off x="6200650" y="267000"/>
            <a:ext cx="2130000" cy="1076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lt1"/>
                </a:solidFill>
                <a:latin typeface="Overpass Mono"/>
                <a:ea typeface="Overpass Mono"/>
                <a:cs typeface="Overpass Mono"/>
                <a:sym typeface="Overpass Mono"/>
              </a:rPr>
              <a:t>Objectif</a:t>
            </a:r>
            <a:r>
              <a:rPr b="0" i="0" lang="en" sz="1400" u="none" cap="none" strike="noStrike">
                <a:solidFill>
                  <a:schemeClr val="lt1"/>
                </a:solidFill>
                <a:latin typeface="Overpass Mono"/>
                <a:ea typeface="Overpass Mono"/>
                <a:cs typeface="Overpass Mono"/>
                <a:sym typeface="Overpass Mono"/>
              </a:rPr>
              <a:t> Confrontation des idées</a:t>
            </a:r>
            <a:endParaRPr b="0" i="0" sz="1400" u="none" cap="none" strike="noStrike">
              <a:solidFill>
                <a:schemeClr val="lt1"/>
              </a:solidFill>
              <a:latin typeface="Overpass Mono"/>
              <a:ea typeface="Overpass Mono"/>
              <a:cs typeface="Overpass Mono"/>
              <a:sym typeface="Overpass Mon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gf2cc7a7c82_2_56"/>
          <p:cNvSpPr/>
          <p:nvPr/>
        </p:nvSpPr>
        <p:spPr>
          <a:xfrm>
            <a:off x="1433350" y="1065825"/>
            <a:ext cx="5955900" cy="41313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gf2cc7a7c82_2_56"/>
          <p:cNvSpPr txBox="1"/>
          <p:nvPr/>
        </p:nvSpPr>
        <p:spPr>
          <a:xfrm>
            <a:off x="1651850" y="1343100"/>
            <a:ext cx="4472700" cy="372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lang="en" sz="1800">
                <a:solidFill>
                  <a:schemeClr val="dk1"/>
                </a:solidFill>
                <a:latin typeface="Overpass Mono"/>
                <a:ea typeface="Overpass Mono"/>
                <a:cs typeface="Overpass Mono"/>
                <a:sym typeface="Overpass Mono"/>
              </a:rPr>
              <a:t>Autres idées </a:t>
            </a:r>
            <a:r>
              <a:rPr b="1" i="0" lang="en" sz="1800" u="none" cap="none" strike="noStrike">
                <a:solidFill>
                  <a:schemeClr val="dk1"/>
                </a:solidFill>
                <a:latin typeface="Overpass Mono"/>
                <a:ea typeface="Overpass Mono"/>
                <a:cs typeface="Overpass Mono"/>
                <a:sym typeface="Overpass Mono"/>
              </a:rPr>
              <a:t>: </a:t>
            </a:r>
            <a:r>
              <a:rPr b="1" lang="en" sz="1800">
                <a:solidFill>
                  <a:schemeClr val="dk1"/>
                </a:solidFill>
                <a:latin typeface="Overpass Mono"/>
                <a:ea typeface="Overpass Mono"/>
                <a:cs typeface="Overpass Mono"/>
                <a:sym typeface="Overpass Mono"/>
              </a:rPr>
              <a:t>Le livre du bicentenaire rédigé by the chartist that does not exists</a:t>
            </a:r>
            <a:endParaRPr b="1" sz="1800">
              <a:solidFill>
                <a:schemeClr val="dk1"/>
              </a:solidFill>
              <a:latin typeface="Overpass Mono"/>
              <a:ea typeface="Overpass Mono"/>
              <a:cs typeface="Overpass Mono"/>
              <a:sym typeface="Overpass Mono"/>
            </a:endParaRPr>
          </a:p>
          <a:p>
            <a:pPr indent="0" lvl="0" marL="0" marR="0" rtl="0" algn="l">
              <a:lnSpc>
                <a:spcPct val="100000"/>
              </a:lnSpc>
              <a:spcBef>
                <a:spcPts val="0"/>
              </a:spcBef>
              <a:spcAft>
                <a:spcPts val="0"/>
              </a:spcAft>
              <a:buClr>
                <a:srgbClr val="000000"/>
              </a:buClr>
              <a:buSzPts val="1800"/>
              <a:buFont typeface="Arial"/>
              <a:buNone/>
            </a:pPr>
            <a:r>
              <a:t/>
            </a:r>
            <a:endParaRPr b="1" sz="1800">
              <a:solidFill>
                <a:schemeClr val="dk1"/>
              </a:solidFill>
              <a:latin typeface="Overpass Mono"/>
              <a:ea typeface="Overpass Mono"/>
              <a:cs typeface="Overpass Mono"/>
              <a:sym typeface="Overpass Mono"/>
            </a:endParaRPr>
          </a:p>
          <a:p>
            <a:pPr indent="0" lvl="0" marL="0" marR="0" rtl="0" algn="l">
              <a:lnSpc>
                <a:spcPct val="100000"/>
              </a:lnSpc>
              <a:spcBef>
                <a:spcPts val="1000"/>
              </a:spcBef>
              <a:spcAft>
                <a:spcPts val="0"/>
              </a:spcAft>
              <a:buClr>
                <a:srgbClr val="000000"/>
              </a:buClr>
              <a:buSzPts val="1800"/>
              <a:buFont typeface="Arial"/>
              <a:buNone/>
            </a:pPr>
            <a:r>
              <a:rPr b="1" lang="en" sz="1800">
                <a:solidFill>
                  <a:schemeClr val="dk1"/>
                </a:solidFill>
                <a:latin typeface="Overpass Mono"/>
                <a:ea typeface="Overpass Mono"/>
                <a:cs typeface="Overpass Mono"/>
                <a:sym typeface="Overpass Mono"/>
              </a:rPr>
              <a:t>Projet</a:t>
            </a:r>
            <a:r>
              <a:rPr b="1" i="0" lang="en" sz="1800" u="none" cap="none" strike="noStrike">
                <a:solidFill>
                  <a:schemeClr val="dk1"/>
                </a:solidFill>
                <a:latin typeface="Overpass Mono"/>
                <a:ea typeface="Overpass Mono"/>
                <a:cs typeface="Overpass Mono"/>
                <a:sym typeface="Overpass Mono"/>
              </a:rPr>
              <a:t> :</a:t>
            </a:r>
            <a:r>
              <a:rPr b="1" lang="en" sz="1800">
                <a:solidFill>
                  <a:schemeClr val="dk1"/>
                </a:solidFill>
                <a:latin typeface="Overpass Mono"/>
                <a:ea typeface="Overpass Mono"/>
                <a:cs typeface="Overpass Mono"/>
                <a:sym typeface="Overpass Mono"/>
              </a:rPr>
              <a:t> On faire écrire le livre du bicentenaire par une IA nourrie aux positions de thèse et aux articles du centenaire sur le modèle du livre Harry Potter and the portrait of what looked like a large pile of ash.</a:t>
            </a:r>
            <a:endParaRPr b="0" i="0" sz="1400" u="none" cap="none" strike="noStrike">
              <a:solidFill>
                <a:schemeClr val="dk1"/>
              </a:solidFill>
              <a:latin typeface="Overpass Mono"/>
              <a:ea typeface="Overpass Mono"/>
              <a:cs typeface="Overpass Mono"/>
              <a:sym typeface="Overpass Mono"/>
            </a:endParaRPr>
          </a:p>
        </p:txBody>
      </p:sp>
      <p:sp>
        <p:nvSpPr>
          <p:cNvPr id="450" name="Google Shape;450;gf2cc7a7c82_2_56"/>
          <p:cNvSpPr txBox="1"/>
          <p:nvPr>
            <p:ph type="title"/>
          </p:nvPr>
        </p:nvSpPr>
        <p:spPr>
          <a:xfrm>
            <a:off x="1348790" y="343200"/>
            <a:ext cx="6263700" cy="66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Idéation</a:t>
            </a:r>
            <a:endParaRPr/>
          </a:p>
        </p:txBody>
      </p:sp>
      <p:sp>
        <p:nvSpPr>
          <p:cNvPr id="451" name="Google Shape;451;gf2cc7a7c82_2_56"/>
          <p:cNvSpPr/>
          <p:nvPr/>
        </p:nvSpPr>
        <p:spPr>
          <a:xfrm>
            <a:off x="6200650" y="1667075"/>
            <a:ext cx="2130000" cy="3578100"/>
          </a:xfrm>
          <a:prstGeom prst="rect">
            <a:avLst/>
          </a:prstGeom>
          <a:solidFill>
            <a:schemeClr val="dk2"/>
          </a:solidFill>
          <a:ln>
            <a:noFill/>
          </a:ln>
        </p:spPr>
        <p:txBody>
          <a:bodyPr anchorCtr="0" anchor="t" bIns="91425" lIns="91425" spcFirstLastPara="1" rIns="91425" wrap="square" tIns="91425">
            <a:noAutofit/>
          </a:bodyPr>
          <a:lstStyle/>
          <a:p>
            <a:pPr indent="0" lvl="0" marL="0" marR="0" rtl="0" algn="ctr">
              <a:lnSpc>
                <a:spcPct val="100000"/>
              </a:lnSpc>
              <a:spcBef>
                <a:spcPts val="1000"/>
              </a:spcBef>
              <a:spcAft>
                <a:spcPts val="0"/>
              </a:spcAft>
              <a:buClr>
                <a:srgbClr val="000000"/>
              </a:buClr>
              <a:buSzPts val="1800"/>
              <a:buFont typeface="Arial"/>
              <a:buNone/>
            </a:pPr>
            <a:r>
              <a:rPr b="1" i="0" lang="en" sz="1800" u="none" cap="none" strike="noStrike">
                <a:solidFill>
                  <a:schemeClr val="dk1"/>
                </a:solidFill>
                <a:latin typeface="Overpass Mono"/>
                <a:ea typeface="Overpass Mono"/>
                <a:cs typeface="Overpass Mono"/>
                <a:sym typeface="Overpass Mono"/>
              </a:rPr>
              <a:t>Résultats</a:t>
            </a:r>
            <a:endParaRPr b="1" i="0" sz="1800" u="none" cap="none" strike="noStrike">
              <a:solidFill>
                <a:schemeClr val="dk1"/>
              </a:solidFill>
              <a:latin typeface="Overpass Mono"/>
              <a:ea typeface="Overpass Mono"/>
              <a:cs typeface="Overpass Mono"/>
              <a:sym typeface="Overpass Mono"/>
            </a:endParaRPr>
          </a:p>
          <a:p>
            <a:pPr indent="0" lvl="0" marL="0" marR="0" rtl="0" algn="ctr">
              <a:lnSpc>
                <a:spcPct val="100000"/>
              </a:lnSpc>
              <a:spcBef>
                <a:spcPts val="1000"/>
              </a:spcBef>
              <a:spcAft>
                <a:spcPts val="0"/>
              </a:spcAft>
              <a:buClr>
                <a:srgbClr val="000000"/>
              </a:buClr>
              <a:buSzPts val="1400"/>
              <a:buFont typeface="Arial"/>
              <a:buNone/>
            </a:pPr>
            <a:r>
              <a:t/>
            </a:r>
            <a:endParaRPr b="0" i="0" sz="1400" u="none" cap="none" strike="noStrike">
              <a:solidFill>
                <a:schemeClr val="dk1"/>
              </a:solidFill>
              <a:latin typeface="Overpass Mono"/>
              <a:ea typeface="Overpass Mono"/>
              <a:cs typeface="Overpass Mono"/>
              <a:sym typeface="Overpass Mono"/>
            </a:endParaRPr>
          </a:p>
          <a:p>
            <a:pPr indent="0" lvl="0" marL="0" marR="0" rtl="0" algn="ctr">
              <a:lnSpc>
                <a:spcPct val="100000"/>
              </a:lnSpc>
              <a:spcBef>
                <a:spcPts val="1000"/>
              </a:spcBef>
              <a:spcAft>
                <a:spcPts val="0"/>
              </a:spcAft>
              <a:buClr>
                <a:srgbClr val="000000"/>
              </a:buClr>
              <a:buSzPts val="1400"/>
              <a:buFont typeface="Arial"/>
              <a:buNone/>
            </a:pPr>
            <a:r>
              <a:rPr lang="en">
                <a:latin typeface="Overpass Mono"/>
                <a:ea typeface="Overpass Mono"/>
                <a:cs typeface="Overpass Mono"/>
                <a:sym typeface="Overpass Mono"/>
              </a:rPr>
              <a:t>L’idée de données générées aléatoirement à partir d’autres données nous paraît originale et séduisante.</a:t>
            </a:r>
            <a:endParaRPr b="0" i="0" sz="1400" u="none" cap="none" strike="noStrike">
              <a:solidFill>
                <a:srgbClr val="000000"/>
              </a:solidFill>
              <a:latin typeface="Overpass Mono"/>
              <a:ea typeface="Overpass Mono"/>
              <a:cs typeface="Overpass Mono"/>
              <a:sym typeface="Overpass Mono"/>
            </a:endParaRPr>
          </a:p>
        </p:txBody>
      </p:sp>
      <p:sp>
        <p:nvSpPr>
          <p:cNvPr id="452" name="Google Shape;452;gf2cc7a7c82_2_56"/>
          <p:cNvSpPr/>
          <p:nvPr/>
        </p:nvSpPr>
        <p:spPr>
          <a:xfrm>
            <a:off x="6200650" y="267000"/>
            <a:ext cx="2130000" cy="1076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lt1"/>
                </a:solidFill>
                <a:latin typeface="Overpass Mono"/>
                <a:ea typeface="Overpass Mono"/>
                <a:cs typeface="Overpass Mono"/>
                <a:sym typeface="Overpass Mono"/>
              </a:rPr>
              <a:t>Objectif</a:t>
            </a:r>
            <a:r>
              <a:rPr b="0" i="0" lang="en" sz="1400" u="none" cap="none" strike="noStrike">
                <a:solidFill>
                  <a:schemeClr val="lt1"/>
                </a:solidFill>
                <a:latin typeface="Overpass Mono"/>
                <a:ea typeface="Overpass Mono"/>
                <a:cs typeface="Overpass Mono"/>
                <a:sym typeface="Overpass Mono"/>
              </a:rPr>
              <a:t> Confrontation des idées</a:t>
            </a:r>
            <a:endParaRPr b="0" i="0" sz="1400" u="none" cap="none" strike="noStrike">
              <a:solidFill>
                <a:schemeClr val="lt1"/>
              </a:solidFill>
              <a:latin typeface="Overpass Mono"/>
              <a:ea typeface="Overpass Mono"/>
              <a:cs typeface="Overpass Mono"/>
              <a:sym typeface="Overpass Mon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6"/>
          <p:cNvSpPr/>
          <p:nvPr/>
        </p:nvSpPr>
        <p:spPr>
          <a:xfrm>
            <a:off x="1433350" y="1065825"/>
            <a:ext cx="5955900" cy="41313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6"/>
          <p:cNvSpPr txBox="1"/>
          <p:nvPr/>
        </p:nvSpPr>
        <p:spPr>
          <a:xfrm>
            <a:off x="1651850" y="1343100"/>
            <a:ext cx="4472700" cy="372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lang="en" sz="1800">
                <a:solidFill>
                  <a:schemeClr val="dk1"/>
                </a:solidFill>
                <a:latin typeface="Overpass Mono"/>
                <a:ea typeface="Overpass Mono"/>
                <a:cs typeface="Overpass Mono"/>
                <a:sym typeface="Overpass Mono"/>
              </a:rPr>
              <a:t>Il faut choisir entre les 3 propositions : </a:t>
            </a:r>
            <a:endParaRPr b="1" sz="1800">
              <a:solidFill>
                <a:schemeClr val="dk1"/>
              </a:solidFill>
              <a:latin typeface="Overpass Mono"/>
              <a:ea typeface="Overpass Mono"/>
              <a:cs typeface="Overpass Mono"/>
              <a:sym typeface="Overpass Mono"/>
            </a:endParaRPr>
          </a:p>
          <a:p>
            <a:pPr indent="0" lvl="0" marL="0" marR="0" rtl="0" algn="l">
              <a:lnSpc>
                <a:spcPct val="100000"/>
              </a:lnSpc>
              <a:spcBef>
                <a:spcPts val="0"/>
              </a:spcBef>
              <a:spcAft>
                <a:spcPts val="0"/>
              </a:spcAft>
              <a:buClr>
                <a:srgbClr val="000000"/>
              </a:buClr>
              <a:buSzPts val="1800"/>
              <a:buFont typeface="Arial"/>
              <a:buNone/>
            </a:pPr>
            <a:r>
              <a:t/>
            </a:r>
            <a:endParaRPr b="1" sz="1800">
              <a:solidFill>
                <a:schemeClr val="dk1"/>
              </a:solidFill>
              <a:latin typeface="Overpass Mono"/>
              <a:ea typeface="Overpass Mono"/>
              <a:cs typeface="Overpass Mono"/>
              <a:sym typeface="Overpass Mono"/>
            </a:endParaRPr>
          </a:p>
          <a:p>
            <a:pPr indent="-342900" lvl="0" marL="457200" marR="0" rtl="0" algn="l">
              <a:lnSpc>
                <a:spcPct val="100000"/>
              </a:lnSpc>
              <a:spcBef>
                <a:spcPts val="0"/>
              </a:spcBef>
              <a:spcAft>
                <a:spcPts val="0"/>
              </a:spcAft>
              <a:buClr>
                <a:schemeClr val="dk1"/>
              </a:buClr>
              <a:buSzPts val="1800"/>
              <a:buFont typeface="Overpass Mono"/>
              <a:buChar char="-"/>
            </a:pPr>
            <a:r>
              <a:rPr b="1" lang="en" sz="1800">
                <a:solidFill>
                  <a:schemeClr val="dk1"/>
                </a:solidFill>
                <a:latin typeface="Overpass Mono"/>
                <a:ea typeface="Overpass Mono"/>
                <a:cs typeface="Overpass Mono"/>
                <a:sym typeface="Overpass Mono"/>
              </a:rPr>
              <a:t>L’analyse des carnets de Quicherat</a:t>
            </a:r>
            <a:endParaRPr b="1" sz="1800">
              <a:solidFill>
                <a:schemeClr val="dk1"/>
              </a:solidFill>
              <a:latin typeface="Overpass Mono"/>
              <a:ea typeface="Overpass Mono"/>
              <a:cs typeface="Overpass Mono"/>
              <a:sym typeface="Overpass Mono"/>
            </a:endParaRPr>
          </a:p>
          <a:p>
            <a:pPr indent="0" lvl="0" marL="0" marR="0" rtl="0" algn="l">
              <a:lnSpc>
                <a:spcPct val="100000"/>
              </a:lnSpc>
              <a:spcBef>
                <a:spcPts val="0"/>
              </a:spcBef>
              <a:spcAft>
                <a:spcPts val="0"/>
              </a:spcAft>
              <a:buNone/>
            </a:pPr>
            <a:r>
              <a:t/>
            </a:r>
            <a:endParaRPr b="1" sz="1800">
              <a:solidFill>
                <a:schemeClr val="dk1"/>
              </a:solidFill>
              <a:latin typeface="Overpass Mono"/>
              <a:ea typeface="Overpass Mono"/>
              <a:cs typeface="Overpass Mono"/>
              <a:sym typeface="Overpass Mono"/>
            </a:endParaRPr>
          </a:p>
          <a:p>
            <a:pPr indent="-342900" lvl="0" marL="457200" marR="0" rtl="0" algn="l">
              <a:lnSpc>
                <a:spcPct val="100000"/>
              </a:lnSpc>
              <a:spcBef>
                <a:spcPts val="0"/>
              </a:spcBef>
              <a:spcAft>
                <a:spcPts val="0"/>
              </a:spcAft>
              <a:buClr>
                <a:schemeClr val="dk1"/>
              </a:buClr>
              <a:buSzPts val="1800"/>
              <a:buFont typeface="Overpass Mono"/>
              <a:buChar char="-"/>
            </a:pPr>
            <a:r>
              <a:rPr b="1" lang="en" sz="1800">
                <a:solidFill>
                  <a:schemeClr val="dk1"/>
                </a:solidFill>
                <a:latin typeface="Overpass Mono"/>
                <a:ea typeface="Overpass Mono"/>
                <a:cs typeface="Overpass Mono"/>
                <a:sym typeface="Overpass Mono"/>
              </a:rPr>
              <a:t>Une base de données des chartistes</a:t>
            </a:r>
            <a:endParaRPr b="1" sz="1800">
              <a:solidFill>
                <a:schemeClr val="dk1"/>
              </a:solidFill>
              <a:latin typeface="Overpass Mono"/>
              <a:ea typeface="Overpass Mono"/>
              <a:cs typeface="Overpass Mono"/>
              <a:sym typeface="Overpass Mono"/>
            </a:endParaRPr>
          </a:p>
          <a:p>
            <a:pPr indent="0" lvl="0" marL="0" marR="0" rtl="0" algn="l">
              <a:lnSpc>
                <a:spcPct val="100000"/>
              </a:lnSpc>
              <a:spcBef>
                <a:spcPts val="0"/>
              </a:spcBef>
              <a:spcAft>
                <a:spcPts val="0"/>
              </a:spcAft>
              <a:buNone/>
            </a:pPr>
            <a:r>
              <a:t/>
            </a:r>
            <a:endParaRPr b="1" sz="1800">
              <a:solidFill>
                <a:schemeClr val="dk1"/>
              </a:solidFill>
              <a:latin typeface="Overpass Mono"/>
              <a:ea typeface="Overpass Mono"/>
              <a:cs typeface="Overpass Mono"/>
              <a:sym typeface="Overpass Mono"/>
            </a:endParaRPr>
          </a:p>
          <a:p>
            <a:pPr indent="-342900" lvl="0" marL="457200" marR="0" rtl="0" algn="l">
              <a:lnSpc>
                <a:spcPct val="100000"/>
              </a:lnSpc>
              <a:spcBef>
                <a:spcPts val="0"/>
              </a:spcBef>
              <a:spcAft>
                <a:spcPts val="0"/>
              </a:spcAft>
              <a:buClr>
                <a:schemeClr val="dk1"/>
              </a:buClr>
              <a:buSzPts val="1800"/>
              <a:buFont typeface="Overpass Mono"/>
              <a:buChar char="-"/>
            </a:pPr>
            <a:r>
              <a:rPr b="1" lang="en" sz="1800">
                <a:solidFill>
                  <a:schemeClr val="dk1"/>
                </a:solidFill>
                <a:latin typeface="Overpass Mono"/>
                <a:ea typeface="Overpass Mono"/>
                <a:cs typeface="Overpass Mono"/>
                <a:sym typeface="Overpass Mono"/>
              </a:rPr>
              <a:t>Un générateur aléatoire de profil chartiste avec une position de thèse auto-générée</a:t>
            </a:r>
            <a:endParaRPr b="0" i="0" sz="1400" u="none" cap="none" strike="noStrike">
              <a:solidFill>
                <a:schemeClr val="dk1"/>
              </a:solidFill>
              <a:latin typeface="Overpass Mono"/>
              <a:ea typeface="Overpass Mono"/>
              <a:cs typeface="Overpass Mono"/>
              <a:sym typeface="Overpass Mono"/>
            </a:endParaRPr>
          </a:p>
          <a:p>
            <a:pPr indent="0" lvl="0" marL="0" marR="0" rtl="0" algn="l">
              <a:lnSpc>
                <a:spcPct val="100000"/>
              </a:lnSpc>
              <a:spcBef>
                <a:spcPts val="1000"/>
              </a:spcBef>
              <a:spcAft>
                <a:spcPts val="0"/>
              </a:spcAft>
              <a:buClr>
                <a:srgbClr val="000000"/>
              </a:buClr>
              <a:buSzPts val="1800"/>
              <a:buFont typeface="Arial"/>
              <a:buNone/>
            </a:pPr>
            <a:r>
              <a:t/>
            </a:r>
            <a:endParaRPr b="1" i="0" sz="1800" u="none" cap="none" strike="noStrike">
              <a:solidFill>
                <a:schemeClr val="dk1"/>
              </a:solidFill>
              <a:latin typeface="Overpass Mono"/>
              <a:ea typeface="Overpass Mono"/>
              <a:cs typeface="Overpass Mono"/>
              <a:sym typeface="Overpass Mono"/>
            </a:endParaRPr>
          </a:p>
          <a:p>
            <a:pPr indent="0" lvl="0" marL="0" marR="0" rtl="0" algn="l">
              <a:lnSpc>
                <a:spcPct val="100000"/>
              </a:lnSpc>
              <a:spcBef>
                <a:spcPts val="1000"/>
              </a:spcBef>
              <a:spcAft>
                <a:spcPts val="1000"/>
              </a:spcAft>
              <a:buClr>
                <a:srgbClr val="000000"/>
              </a:buClr>
              <a:buSzPts val="1400"/>
              <a:buFont typeface="Arial"/>
              <a:buNone/>
            </a:pPr>
            <a:r>
              <a:t/>
            </a:r>
            <a:endParaRPr b="0" i="0" sz="1400" u="none" cap="none" strike="noStrike">
              <a:solidFill>
                <a:schemeClr val="dk1"/>
              </a:solidFill>
              <a:latin typeface="Overpass Mono"/>
              <a:ea typeface="Overpass Mono"/>
              <a:cs typeface="Overpass Mono"/>
              <a:sym typeface="Overpass Mono"/>
            </a:endParaRPr>
          </a:p>
        </p:txBody>
      </p:sp>
      <p:sp>
        <p:nvSpPr>
          <p:cNvPr id="459" name="Google Shape;459;p6"/>
          <p:cNvSpPr txBox="1"/>
          <p:nvPr>
            <p:ph type="title"/>
          </p:nvPr>
        </p:nvSpPr>
        <p:spPr>
          <a:xfrm>
            <a:off x="1348790" y="343200"/>
            <a:ext cx="6263700" cy="66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Sélection</a:t>
            </a:r>
            <a:endParaRPr/>
          </a:p>
        </p:txBody>
      </p:sp>
      <p:sp>
        <p:nvSpPr>
          <p:cNvPr id="460" name="Google Shape;460;p6"/>
          <p:cNvSpPr/>
          <p:nvPr/>
        </p:nvSpPr>
        <p:spPr>
          <a:xfrm>
            <a:off x="6200650" y="267000"/>
            <a:ext cx="2130000" cy="1076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lt1"/>
                </a:solidFill>
                <a:latin typeface="Overpass Mono"/>
                <a:ea typeface="Overpass Mono"/>
                <a:cs typeface="Overpass Mono"/>
                <a:sym typeface="Overpass Mono"/>
              </a:rPr>
              <a:t>Objectif</a:t>
            </a:r>
            <a:r>
              <a:rPr b="0" i="0" lang="en" sz="1400" u="none" cap="none" strike="noStrike">
                <a:solidFill>
                  <a:schemeClr val="lt1"/>
                </a:solidFill>
                <a:latin typeface="Overpass Mono"/>
                <a:ea typeface="Overpass Mono"/>
                <a:cs typeface="Overpass Mono"/>
                <a:sym typeface="Overpass Mono"/>
              </a:rPr>
              <a:t> Validation d’une idée commune</a:t>
            </a:r>
            <a:endParaRPr b="0" i="0" sz="1400" u="none" cap="none" strike="noStrike">
              <a:solidFill>
                <a:schemeClr val="lt1"/>
              </a:solidFill>
              <a:latin typeface="Overpass Mono"/>
              <a:ea typeface="Overpass Mono"/>
              <a:cs typeface="Overpass Mono"/>
              <a:sym typeface="Overpass Mono"/>
            </a:endParaRPr>
          </a:p>
        </p:txBody>
      </p:sp>
      <p:sp>
        <p:nvSpPr>
          <p:cNvPr id="461" name="Google Shape;461;p6"/>
          <p:cNvSpPr txBox="1"/>
          <p:nvPr>
            <p:ph type="title"/>
          </p:nvPr>
        </p:nvSpPr>
        <p:spPr>
          <a:xfrm>
            <a:off x="-36970" y="1454400"/>
            <a:ext cx="1355400" cy="472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sz="1600">
                <a:solidFill>
                  <a:schemeClr val="lt1"/>
                </a:solidFill>
                <a:latin typeface="Anaheim"/>
                <a:ea typeface="Anaheim"/>
                <a:cs typeface="Anaheim"/>
                <a:sym typeface="Anaheim"/>
              </a:rPr>
              <a:t>~Samedi 12h</a:t>
            </a:r>
            <a:endParaRPr sz="1600">
              <a:solidFill>
                <a:schemeClr val="lt1"/>
              </a:solidFill>
              <a:latin typeface="Anaheim"/>
              <a:ea typeface="Anaheim"/>
              <a:cs typeface="Anaheim"/>
              <a:sym typeface="Anaheim"/>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gf2cc7a7c82_4_9"/>
          <p:cNvSpPr/>
          <p:nvPr/>
        </p:nvSpPr>
        <p:spPr>
          <a:xfrm>
            <a:off x="1433350" y="1065825"/>
            <a:ext cx="5955900" cy="41313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gf2cc7a7c82_4_9"/>
          <p:cNvSpPr txBox="1"/>
          <p:nvPr/>
        </p:nvSpPr>
        <p:spPr>
          <a:xfrm>
            <a:off x="1651850" y="1343100"/>
            <a:ext cx="4472700" cy="372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lang="en" sz="1800">
                <a:solidFill>
                  <a:schemeClr val="dk1"/>
                </a:solidFill>
                <a:latin typeface="Overpass Mono"/>
                <a:ea typeface="Overpass Mono"/>
                <a:cs typeface="Overpass Mono"/>
                <a:sym typeface="Overpass Mono"/>
              </a:rPr>
              <a:t>L’analyse des carnets de Quicherat</a:t>
            </a:r>
            <a:r>
              <a:rPr b="1" i="0" lang="en" sz="1800" u="none" cap="none" strike="noStrike">
                <a:solidFill>
                  <a:schemeClr val="dk1"/>
                </a:solidFill>
                <a:latin typeface="Overpass Mono"/>
                <a:ea typeface="Overpass Mono"/>
                <a:cs typeface="Overpass Mono"/>
                <a:sym typeface="Overpass Mono"/>
              </a:rPr>
              <a:t> </a:t>
            </a:r>
            <a:r>
              <a:rPr b="1" lang="en" sz="1800">
                <a:solidFill>
                  <a:schemeClr val="dk1"/>
                </a:solidFill>
                <a:latin typeface="Overpass Mono"/>
                <a:ea typeface="Overpass Mono"/>
                <a:cs typeface="Overpass Mono"/>
                <a:sym typeface="Overpass Mono"/>
              </a:rPr>
              <a:t>: </a:t>
            </a:r>
            <a:endParaRPr b="1" sz="1800">
              <a:solidFill>
                <a:schemeClr val="dk1"/>
              </a:solidFill>
              <a:latin typeface="Overpass Mono"/>
              <a:ea typeface="Overpass Mono"/>
              <a:cs typeface="Overpass Mono"/>
              <a:sym typeface="Overpass Mono"/>
            </a:endParaRPr>
          </a:p>
          <a:p>
            <a:pPr indent="0" lvl="0" marL="0" marR="0" rtl="0" algn="l">
              <a:lnSpc>
                <a:spcPct val="100000"/>
              </a:lnSpc>
              <a:spcBef>
                <a:spcPts val="0"/>
              </a:spcBef>
              <a:spcAft>
                <a:spcPts val="0"/>
              </a:spcAft>
              <a:buClr>
                <a:srgbClr val="000000"/>
              </a:buClr>
              <a:buSzPts val="1800"/>
              <a:buFont typeface="Arial"/>
              <a:buNone/>
            </a:pPr>
            <a:r>
              <a:t/>
            </a:r>
            <a:endParaRPr b="1" sz="1800">
              <a:solidFill>
                <a:schemeClr val="dk1"/>
              </a:solidFill>
              <a:latin typeface="Overpass Mono"/>
              <a:ea typeface="Overpass Mono"/>
              <a:cs typeface="Overpass Mono"/>
              <a:sym typeface="Overpass Mono"/>
            </a:endParaRPr>
          </a:p>
          <a:p>
            <a:pPr indent="-342900" lvl="0" marL="457200" marR="0" rtl="0" algn="l">
              <a:lnSpc>
                <a:spcPct val="100000"/>
              </a:lnSpc>
              <a:spcBef>
                <a:spcPts val="0"/>
              </a:spcBef>
              <a:spcAft>
                <a:spcPts val="0"/>
              </a:spcAft>
              <a:buClr>
                <a:schemeClr val="dk1"/>
              </a:buClr>
              <a:buSzPts val="1800"/>
              <a:buFont typeface="Overpass Mono"/>
              <a:buChar char="-"/>
            </a:pPr>
            <a:r>
              <a:rPr b="1" lang="en" sz="1800">
                <a:solidFill>
                  <a:schemeClr val="dk1"/>
                </a:solidFill>
                <a:latin typeface="Overpass Mono"/>
                <a:ea typeface="Overpass Mono"/>
                <a:cs typeface="Overpass Mono"/>
                <a:sym typeface="Overpass Mono"/>
              </a:rPr>
              <a:t>Scientifiquement exaltant</a:t>
            </a:r>
            <a:endParaRPr b="1" sz="1800">
              <a:solidFill>
                <a:schemeClr val="dk1"/>
              </a:solidFill>
              <a:latin typeface="Overpass Mono"/>
              <a:ea typeface="Overpass Mono"/>
              <a:cs typeface="Overpass Mono"/>
              <a:sym typeface="Overpass Mono"/>
            </a:endParaRPr>
          </a:p>
          <a:p>
            <a:pPr indent="0" lvl="0" marL="0" marR="0" rtl="0" algn="l">
              <a:lnSpc>
                <a:spcPct val="100000"/>
              </a:lnSpc>
              <a:spcBef>
                <a:spcPts val="0"/>
              </a:spcBef>
              <a:spcAft>
                <a:spcPts val="0"/>
              </a:spcAft>
              <a:buNone/>
            </a:pPr>
            <a:r>
              <a:t/>
            </a:r>
            <a:endParaRPr b="1" sz="1800">
              <a:solidFill>
                <a:schemeClr val="dk1"/>
              </a:solidFill>
              <a:latin typeface="Overpass Mono"/>
              <a:ea typeface="Overpass Mono"/>
              <a:cs typeface="Overpass Mono"/>
              <a:sym typeface="Overpass Mono"/>
            </a:endParaRPr>
          </a:p>
          <a:p>
            <a:pPr indent="-342900" lvl="0" marL="457200" marR="0" rtl="0" algn="l">
              <a:lnSpc>
                <a:spcPct val="100000"/>
              </a:lnSpc>
              <a:spcBef>
                <a:spcPts val="0"/>
              </a:spcBef>
              <a:spcAft>
                <a:spcPts val="0"/>
              </a:spcAft>
              <a:buClr>
                <a:schemeClr val="dk1"/>
              </a:buClr>
              <a:buSzPts val="1800"/>
              <a:buFont typeface="Overpass Mono"/>
              <a:buChar char="-"/>
            </a:pPr>
            <a:r>
              <a:rPr b="1" lang="en" sz="1800">
                <a:solidFill>
                  <a:schemeClr val="dk1"/>
                </a:solidFill>
                <a:latin typeface="Overpass Mono"/>
                <a:ea typeface="Overpass Mono"/>
                <a:cs typeface="Overpass Mono"/>
                <a:sym typeface="Overpass Mono"/>
              </a:rPr>
              <a:t>Tâche trop diverse : cela nécessite de définir précisément un projet scientifique</a:t>
            </a:r>
            <a:endParaRPr b="1" sz="1800">
              <a:solidFill>
                <a:schemeClr val="dk1"/>
              </a:solidFill>
              <a:latin typeface="Overpass Mono"/>
              <a:ea typeface="Overpass Mono"/>
              <a:cs typeface="Overpass Mono"/>
              <a:sym typeface="Overpass Mono"/>
            </a:endParaRPr>
          </a:p>
          <a:p>
            <a:pPr indent="0" lvl="0" marL="0" marR="0" rtl="0" algn="l">
              <a:lnSpc>
                <a:spcPct val="100000"/>
              </a:lnSpc>
              <a:spcBef>
                <a:spcPts val="0"/>
              </a:spcBef>
              <a:spcAft>
                <a:spcPts val="0"/>
              </a:spcAft>
              <a:buNone/>
            </a:pPr>
            <a:r>
              <a:t/>
            </a:r>
            <a:endParaRPr b="1" sz="1800">
              <a:solidFill>
                <a:schemeClr val="dk1"/>
              </a:solidFill>
              <a:latin typeface="Overpass Mono"/>
              <a:ea typeface="Overpass Mono"/>
              <a:cs typeface="Overpass Mono"/>
              <a:sym typeface="Overpass Mono"/>
            </a:endParaRPr>
          </a:p>
          <a:p>
            <a:pPr indent="-342900" lvl="0" marL="457200" marR="0" rtl="0" algn="l">
              <a:lnSpc>
                <a:spcPct val="100000"/>
              </a:lnSpc>
              <a:spcBef>
                <a:spcPts val="0"/>
              </a:spcBef>
              <a:spcAft>
                <a:spcPts val="0"/>
              </a:spcAft>
              <a:buClr>
                <a:schemeClr val="dk1"/>
              </a:buClr>
              <a:buSzPts val="1800"/>
              <a:buFont typeface="Overpass Mono"/>
              <a:buChar char="-"/>
            </a:pPr>
            <a:r>
              <a:rPr b="1" lang="en" sz="1800">
                <a:solidFill>
                  <a:schemeClr val="dk1"/>
                </a:solidFill>
                <a:latin typeface="Overpass Mono"/>
                <a:ea typeface="Overpass Mono"/>
                <a:cs typeface="Overpass Mono"/>
                <a:sym typeface="Overpass Mono"/>
              </a:rPr>
              <a:t>Les carnets sont trop diverses, donc cela demande beaucoup de travail</a:t>
            </a:r>
            <a:endParaRPr b="0" i="0" sz="1400" u="none" cap="none" strike="noStrike">
              <a:solidFill>
                <a:schemeClr val="dk1"/>
              </a:solidFill>
              <a:latin typeface="Overpass Mono"/>
              <a:ea typeface="Overpass Mono"/>
              <a:cs typeface="Overpass Mono"/>
              <a:sym typeface="Overpass Mono"/>
            </a:endParaRPr>
          </a:p>
          <a:p>
            <a:pPr indent="0" lvl="0" marL="0" marR="0" rtl="0" algn="l">
              <a:lnSpc>
                <a:spcPct val="100000"/>
              </a:lnSpc>
              <a:spcBef>
                <a:spcPts val="1000"/>
              </a:spcBef>
              <a:spcAft>
                <a:spcPts val="0"/>
              </a:spcAft>
              <a:buClr>
                <a:srgbClr val="000000"/>
              </a:buClr>
              <a:buSzPts val="1800"/>
              <a:buFont typeface="Arial"/>
              <a:buNone/>
            </a:pPr>
            <a:r>
              <a:t/>
            </a:r>
            <a:endParaRPr b="1" i="0" sz="1800" u="none" cap="none" strike="noStrike">
              <a:solidFill>
                <a:schemeClr val="dk1"/>
              </a:solidFill>
              <a:latin typeface="Overpass Mono"/>
              <a:ea typeface="Overpass Mono"/>
              <a:cs typeface="Overpass Mono"/>
              <a:sym typeface="Overpass Mono"/>
            </a:endParaRPr>
          </a:p>
          <a:p>
            <a:pPr indent="0" lvl="0" marL="0" marR="0" rtl="0" algn="l">
              <a:lnSpc>
                <a:spcPct val="100000"/>
              </a:lnSpc>
              <a:spcBef>
                <a:spcPts val="1000"/>
              </a:spcBef>
              <a:spcAft>
                <a:spcPts val="1000"/>
              </a:spcAft>
              <a:buClr>
                <a:srgbClr val="000000"/>
              </a:buClr>
              <a:buSzPts val="1400"/>
              <a:buFont typeface="Arial"/>
              <a:buNone/>
            </a:pPr>
            <a:r>
              <a:t/>
            </a:r>
            <a:endParaRPr b="0" i="0" sz="1400" u="none" cap="none" strike="noStrike">
              <a:solidFill>
                <a:schemeClr val="dk1"/>
              </a:solidFill>
              <a:latin typeface="Overpass Mono"/>
              <a:ea typeface="Overpass Mono"/>
              <a:cs typeface="Overpass Mono"/>
              <a:sym typeface="Overpass Mono"/>
            </a:endParaRPr>
          </a:p>
        </p:txBody>
      </p:sp>
      <p:sp>
        <p:nvSpPr>
          <p:cNvPr id="468" name="Google Shape;468;gf2cc7a7c82_4_9"/>
          <p:cNvSpPr txBox="1"/>
          <p:nvPr>
            <p:ph type="title"/>
          </p:nvPr>
        </p:nvSpPr>
        <p:spPr>
          <a:xfrm>
            <a:off x="1348790" y="343200"/>
            <a:ext cx="6263700" cy="66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Sélection</a:t>
            </a:r>
            <a:endParaRPr/>
          </a:p>
        </p:txBody>
      </p:sp>
      <p:sp>
        <p:nvSpPr>
          <p:cNvPr id="469" name="Google Shape;469;gf2cc7a7c82_4_9"/>
          <p:cNvSpPr/>
          <p:nvPr/>
        </p:nvSpPr>
        <p:spPr>
          <a:xfrm>
            <a:off x="6200650" y="267000"/>
            <a:ext cx="2130000" cy="1076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lt1"/>
                </a:solidFill>
                <a:latin typeface="Overpass Mono"/>
                <a:ea typeface="Overpass Mono"/>
                <a:cs typeface="Overpass Mono"/>
                <a:sym typeface="Overpass Mono"/>
              </a:rPr>
              <a:t>Objectif</a:t>
            </a:r>
            <a:r>
              <a:rPr b="0" i="0" lang="en" sz="1400" u="none" cap="none" strike="noStrike">
                <a:solidFill>
                  <a:schemeClr val="lt1"/>
                </a:solidFill>
                <a:latin typeface="Overpass Mono"/>
                <a:ea typeface="Overpass Mono"/>
                <a:cs typeface="Overpass Mono"/>
                <a:sym typeface="Overpass Mono"/>
              </a:rPr>
              <a:t> Validation d’une idée commune</a:t>
            </a:r>
            <a:endParaRPr b="0" i="0" sz="1400" u="none" cap="none" strike="noStrike">
              <a:solidFill>
                <a:schemeClr val="lt1"/>
              </a:solidFill>
              <a:latin typeface="Overpass Mono"/>
              <a:ea typeface="Overpass Mono"/>
              <a:cs typeface="Overpass Mono"/>
              <a:sym typeface="Overpass Mono"/>
            </a:endParaRPr>
          </a:p>
        </p:txBody>
      </p:sp>
      <p:sp>
        <p:nvSpPr>
          <p:cNvPr id="470" name="Google Shape;470;gf2cc7a7c82_4_9"/>
          <p:cNvSpPr txBox="1"/>
          <p:nvPr>
            <p:ph type="title"/>
          </p:nvPr>
        </p:nvSpPr>
        <p:spPr>
          <a:xfrm>
            <a:off x="-36970" y="1454400"/>
            <a:ext cx="1355400" cy="472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sz="1600">
                <a:solidFill>
                  <a:schemeClr val="lt1"/>
                </a:solidFill>
                <a:latin typeface="Anaheim"/>
                <a:ea typeface="Anaheim"/>
                <a:cs typeface="Anaheim"/>
                <a:sym typeface="Anaheim"/>
              </a:rPr>
              <a:t>~Samedi 12h</a:t>
            </a:r>
            <a:endParaRPr sz="1600">
              <a:solidFill>
                <a:schemeClr val="lt1"/>
              </a:solidFill>
              <a:latin typeface="Anaheim"/>
              <a:ea typeface="Anaheim"/>
              <a:cs typeface="Anaheim"/>
              <a:sym typeface="Anaheim"/>
            </a:endParaRPr>
          </a:p>
        </p:txBody>
      </p:sp>
      <p:sp>
        <p:nvSpPr>
          <p:cNvPr id="471" name="Google Shape;471;gf2cc7a7c82_4_9"/>
          <p:cNvSpPr/>
          <p:nvPr/>
        </p:nvSpPr>
        <p:spPr>
          <a:xfrm>
            <a:off x="6200650" y="1667075"/>
            <a:ext cx="2130000" cy="3578100"/>
          </a:xfrm>
          <a:prstGeom prst="rect">
            <a:avLst/>
          </a:prstGeom>
          <a:solidFill>
            <a:schemeClr val="dk2"/>
          </a:solidFill>
          <a:ln>
            <a:noFill/>
          </a:ln>
        </p:spPr>
        <p:txBody>
          <a:bodyPr anchorCtr="0" anchor="t" bIns="91425" lIns="91425" spcFirstLastPara="1" rIns="91425" wrap="square" tIns="91425">
            <a:noAutofit/>
          </a:bodyPr>
          <a:lstStyle/>
          <a:p>
            <a:pPr indent="0" lvl="0" marL="0" marR="0" rtl="0" algn="ctr">
              <a:lnSpc>
                <a:spcPct val="100000"/>
              </a:lnSpc>
              <a:spcBef>
                <a:spcPts val="1000"/>
              </a:spcBef>
              <a:spcAft>
                <a:spcPts val="0"/>
              </a:spcAft>
              <a:buClr>
                <a:srgbClr val="000000"/>
              </a:buClr>
              <a:buSzPts val="1800"/>
              <a:buFont typeface="Arial"/>
              <a:buNone/>
            </a:pPr>
            <a:r>
              <a:rPr b="1" i="0" lang="en" sz="1800" u="none" cap="none" strike="noStrike">
                <a:solidFill>
                  <a:schemeClr val="dk1"/>
                </a:solidFill>
                <a:latin typeface="Overpass Mono"/>
                <a:ea typeface="Overpass Mono"/>
                <a:cs typeface="Overpass Mono"/>
                <a:sym typeface="Overpass Mono"/>
              </a:rPr>
              <a:t>Résultats</a:t>
            </a:r>
            <a:endParaRPr b="1" i="0" sz="1800" u="none" cap="none" strike="noStrike">
              <a:solidFill>
                <a:schemeClr val="dk1"/>
              </a:solidFill>
              <a:latin typeface="Overpass Mono"/>
              <a:ea typeface="Overpass Mono"/>
              <a:cs typeface="Overpass Mono"/>
              <a:sym typeface="Overpass Mono"/>
            </a:endParaRPr>
          </a:p>
          <a:p>
            <a:pPr indent="0" lvl="0" marL="0" marR="0" rtl="0" algn="ctr">
              <a:lnSpc>
                <a:spcPct val="100000"/>
              </a:lnSpc>
              <a:spcBef>
                <a:spcPts val="1000"/>
              </a:spcBef>
              <a:spcAft>
                <a:spcPts val="0"/>
              </a:spcAft>
              <a:buClr>
                <a:srgbClr val="000000"/>
              </a:buClr>
              <a:buSzPts val="1400"/>
              <a:buFont typeface="Arial"/>
              <a:buNone/>
            </a:pPr>
            <a:r>
              <a:t/>
            </a:r>
            <a:endParaRPr b="0" i="0" sz="1400" u="none" cap="none" strike="noStrike">
              <a:solidFill>
                <a:schemeClr val="dk1"/>
              </a:solidFill>
              <a:latin typeface="Overpass Mono"/>
              <a:ea typeface="Overpass Mono"/>
              <a:cs typeface="Overpass Mono"/>
              <a:sym typeface="Overpass Mono"/>
            </a:endParaRPr>
          </a:p>
          <a:p>
            <a:pPr indent="0" lvl="0" marL="0" marR="0" rtl="0" algn="ctr">
              <a:lnSpc>
                <a:spcPct val="100000"/>
              </a:lnSpc>
              <a:spcBef>
                <a:spcPts val="1000"/>
              </a:spcBef>
              <a:spcAft>
                <a:spcPts val="0"/>
              </a:spcAft>
              <a:buClr>
                <a:srgbClr val="000000"/>
              </a:buClr>
              <a:buSzPts val="1400"/>
              <a:buFont typeface="Arial"/>
              <a:buNone/>
            </a:pPr>
            <a:r>
              <a:rPr lang="en">
                <a:latin typeface="Overpass Mono"/>
                <a:ea typeface="Overpass Mono"/>
                <a:cs typeface="Overpass Mono"/>
                <a:sym typeface="Overpass Mono"/>
              </a:rPr>
              <a:t>Le projet d’analyse des carnets de Quicherat est écarté.</a:t>
            </a:r>
            <a:endParaRPr b="0" i="0" sz="1400" u="none" cap="none" strike="noStrike">
              <a:solidFill>
                <a:srgbClr val="000000"/>
              </a:solidFill>
              <a:latin typeface="Overpass Mono"/>
              <a:ea typeface="Overpass Mono"/>
              <a:cs typeface="Overpass Mono"/>
              <a:sym typeface="Overpass Mon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gf2cc7a7c82_4_19"/>
          <p:cNvSpPr/>
          <p:nvPr/>
        </p:nvSpPr>
        <p:spPr>
          <a:xfrm>
            <a:off x="1433350" y="1065825"/>
            <a:ext cx="5955900" cy="41313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gf2cc7a7c82_4_19"/>
          <p:cNvSpPr txBox="1"/>
          <p:nvPr/>
        </p:nvSpPr>
        <p:spPr>
          <a:xfrm>
            <a:off x="1651850" y="1343100"/>
            <a:ext cx="4472700" cy="372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lang="en" sz="1800">
                <a:solidFill>
                  <a:schemeClr val="dk1"/>
                </a:solidFill>
                <a:latin typeface="Overpass Mono"/>
                <a:ea typeface="Overpass Mono"/>
                <a:cs typeface="Overpass Mono"/>
                <a:sym typeface="Overpass Mono"/>
              </a:rPr>
              <a:t>La base de donnée chartiste</a:t>
            </a:r>
            <a:r>
              <a:rPr b="1" i="0" lang="en" sz="1800" u="none" cap="none" strike="noStrike">
                <a:solidFill>
                  <a:schemeClr val="dk1"/>
                </a:solidFill>
                <a:latin typeface="Overpass Mono"/>
                <a:ea typeface="Overpass Mono"/>
                <a:cs typeface="Overpass Mono"/>
                <a:sym typeface="Overpass Mono"/>
              </a:rPr>
              <a:t> </a:t>
            </a:r>
            <a:r>
              <a:rPr b="1" lang="en" sz="1800">
                <a:solidFill>
                  <a:schemeClr val="dk1"/>
                </a:solidFill>
                <a:latin typeface="Overpass Mono"/>
                <a:ea typeface="Overpass Mono"/>
                <a:cs typeface="Overpass Mono"/>
                <a:sym typeface="Overpass Mono"/>
              </a:rPr>
              <a:t>: </a:t>
            </a:r>
            <a:endParaRPr b="1" sz="1800">
              <a:solidFill>
                <a:schemeClr val="dk1"/>
              </a:solidFill>
              <a:latin typeface="Overpass Mono"/>
              <a:ea typeface="Overpass Mono"/>
              <a:cs typeface="Overpass Mono"/>
              <a:sym typeface="Overpass Mono"/>
            </a:endParaRPr>
          </a:p>
          <a:p>
            <a:pPr indent="0" lvl="0" marL="0" marR="0" rtl="0" algn="l">
              <a:lnSpc>
                <a:spcPct val="100000"/>
              </a:lnSpc>
              <a:spcBef>
                <a:spcPts val="0"/>
              </a:spcBef>
              <a:spcAft>
                <a:spcPts val="0"/>
              </a:spcAft>
              <a:buClr>
                <a:srgbClr val="000000"/>
              </a:buClr>
              <a:buSzPts val="1800"/>
              <a:buFont typeface="Arial"/>
              <a:buNone/>
            </a:pPr>
            <a:r>
              <a:t/>
            </a:r>
            <a:endParaRPr b="1" sz="1800">
              <a:solidFill>
                <a:schemeClr val="dk1"/>
              </a:solidFill>
              <a:latin typeface="Overpass Mono"/>
              <a:ea typeface="Overpass Mono"/>
              <a:cs typeface="Overpass Mono"/>
              <a:sym typeface="Overpass Mono"/>
            </a:endParaRPr>
          </a:p>
          <a:p>
            <a:pPr indent="-342900" lvl="0" marL="457200" marR="0" rtl="0" algn="l">
              <a:lnSpc>
                <a:spcPct val="100000"/>
              </a:lnSpc>
              <a:spcBef>
                <a:spcPts val="0"/>
              </a:spcBef>
              <a:spcAft>
                <a:spcPts val="0"/>
              </a:spcAft>
              <a:buClr>
                <a:schemeClr val="dk1"/>
              </a:buClr>
              <a:buSzPts val="1800"/>
              <a:buFont typeface="Overpass Mono"/>
              <a:buChar char="-"/>
            </a:pPr>
            <a:r>
              <a:rPr b="1" lang="en" sz="1800">
                <a:solidFill>
                  <a:schemeClr val="dk1"/>
                </a:solidFill>
                <a:latin typeface="Overpass Mono"/>
                <a:ea typeface="Overpass Mono"/>
                <a:cs typeface="Overpass Mono"/>
                <a:sym typeface="Overpass Mono"/>
              </a:rPr>
              <a:t>Un projet valorisant totalement les données</a:t>
            </a:r>
            <a:endParaRPr b="1" sz="1800">
              <a:solidFill>
                <a:schemeClr val="dk1"/>
              </a:solidFill>
              <a:latin typeface="Overpass Mono"/>
              <a:ea typeface="Overpass Mono"/>
              <a:cs typeface="Overpass Mono"/>
              <a:sym typeface="Overpass Mono"/>
            </a:endParaRPr>
          </a:p>
          <a:p>
            <a:pPr indent="0" lvl="0" marL="0" marR="0" rtl="0" algn="l">
              <a:lnSpc>
                <a:spcPct val="100000"/>
              </a:lnSpc>
              <a:spcBef>
                <a:spcPts val="0"/>
              </a:spcBef>
              <a:spcAft>
                <a:spcPts val="0"/>
              </a:spcAft>
              <a:buNone/>
            </a:pPr>
            <a:r>
              <a:t/>
            </a:r>
            <a:endParaRPr b="1" sz="1800">
              <a:solidFill>
                <a:schemeClr val="dk1"/>
              </a:solidFill>
              <a:latin typeface="Overpass Mono"/>
              <a:ea typeface="Overpass Mono"/>
              <a:cs typeface="Overpass Mono"/>
              <a:sym typeface="Overpass Mono"/>
            </a:endParaRPr>
          </a:p>
          <a:p>
            <a:pPr indent="-342900" lvl="0" marL="457200" marR="0" rtl="0" algn="l">
              <a:lnSpc>
                <a:spcPct val="100000"/>
              </a:lnSpc>
              <a:spcBef>
                <a:spcPts val="0"/>
              </a:spcBef>
              <a:spcAft>
                <a:spcPts val="0"/>
              </a:spcAft>
              <a:buClr>
                <a:schemeClr val="dk1"/>
              </a:buClr>
              <a:buSzPts val="1800"/>
              <a:buFont typeface="Overpass Mono"/>
              <a:buChar char="-"/>
            </a:pPr>
            <a:r>
              <a:rPr b="1" lang="en" sz="1800">
                <a:solidFill>
                  <a:schemeClr val="dk1"/>
                </a:solidFill>
                <a:latin typeface="Overpass Mono"/>
                <a:ea typeface="Overpass Mono"/>
                <a:cs typeface="Overpass Mono"/>
                <a:sym typeface="Overpass Mono"/>
              </a:rPr>
              <a:t>Une technologie simple</a:t>
            </a:r>
            <a:endParaRPr b="1" sz="1800">
              <a:solidFill>
                <a:schemeClr val="dk1"/>
              </a:solidFill>
              <a:latin typeface="Overpass Mono"/>
              <a:ea typeface="Overpass Mono"/>
              <a:cs typeface="Overpass Mono"/>
              <a:sym typeface="Overpass Mono"/>
            </a:endParaRPr>
          </a:p>
          <a:p>
            <a:pPr indent="0" lvl="0" marL="0" marR="0" rtl="0" algn="l">
              <a:lnSpc>
                <a:spcPct val="100000"/>
              </a:lnSpc>
              <a:spcBef>
                <a:spcPts val="0"/>
              </a:spcBef>
              <a:spcAft>
                <a:spcPts val="0"/>
              </a:spcAft>
              <a:buNone/>
            </a:pPr>
            <a:r>
              <a:t/>
            </a:r>
            <a:endParaRPr b="1" sz="1800">
              <a:solidFill>
                <a:schemeClr val="dk1"/>
              </a:solidFill>
              <a:latin typeface="Overpass Mono"/>
              <a:ea typeface="Overpass Mono"/>
              <a:cs typeface="Overpass Mono"/>
              <a:sym typeface="Overpass Mono"/>
            </a:endParaRPr>
          </a:p>
          <a:p>
            <a:pPr indent="-342900" lvl="0" marL="457200" marR="0" rtl="0" algn="l">
              <a:lnSpc>
                <a:spcPct val="100000"/>
              </a:lnSpc>
              <a:spcBef>
                <a:spcPts val="0"/>
              </a:spcBef>
              <a:spcAft>
                <a:spcPts val="0"/>
              </a:spcAft>
              <a:buClr>
                <a:schemeClr val="dk1"/>
              </a:buClr>
              <a:buSzPts val="1800"/>
              <a:buFont typeface="Overpass Mono"/>
              <a:buChar char="-"/>
            </a:pPr>
            <a:r>
              <a:rPr b="1" lang="en" sz="1800">
                <a:solidFill>
                  <a:schemeClr val="dk1"/>
                </a:solidFill>
                <a:latin typeface="Overpass Mono"/>
                <a:ea typeface="Overpass Mono"/>
                <a:cs typeface="Overpass Mono"/>
                <a:sym typeface="Overpass Mono"/>
              </a:rPr>
              <a:t>Un projet sans originalité ni nouveauté et dont le coeur du travail est le front-end / design et graphisme, domaine que l’équipe ne maîtrise pas.</a:t>
            </a:r>
            <a:endParaRPr b="0" i="0" sz="1400" u="none" cap="none" strike="noStrike">
              <a:solidFill>
                <a:schemeClr val="dk1"/>
              </a:solidFill>
              <a:latin typeface="Overpass Mono"/>
              <a:ea typeface="Overpass Mono"/>
              <a:cs typeface="Overpass Mono"/>
              <a:sym typeface="Overpass Mono"/>
            </a:endParaRPr>
          </a:p>
          <a:p>
            <a:pPr indent="0" lvl="0" marL="0" marR="0" rtl="0" algn="l">
              <a:lnSpc>
                <a:spcPct val="100000"/>
              </a:lnSpc>
              <a:spcBef>
                <a:spcPts val="1000"/>
              </a:spcBef>
              <a:spcAft>
                <a:spcPts val="0"/>
              </a:spcAft>
              <a:buClr>
                <a:srgbClr val="000000"/>
              </a:buClr>
              <a:buSzPts val="1800"/>
              <a:buFont typeface="Arial"/>
              <a:buNone/>
            </a:pPr>
            <a:r>
              <a:t/>
            </a:r>
            <a:endParaRPr b="1" i="0" sz="1800" u="none" cap="none" strike="noStrike">
              <a:solidFill>
                <a:schemeClr val="dk1"/>
              </a:solidFill>
              <a:latin typeface="Overpass Mono"/>
              <a:ea typeface="Overpass Mono"/>
              <a:cs typeface="Overpass Mono"/>
              <a:sym typeface="Overpass Mono"/>
            </a:endParaRPr>
          </a:p>
          <a:p>
            <a:pPr indent="0" lvl="0" marL="0" marR="0" rtl="0" algn="l">
              <a:lnSpc>
                <a:spcPct val="100000"/>
              </a:lnSpc>
              <a:spcBef>
                <a:spcPts val="1000"/>
              </a:spcBef>
              <a:spcAft>
                <a:spcPts val="1000"/>
              </a:spcAft>
              <a:buClr>
                <a:srgbClr val="000000"/>
              </a:buClr>
              <a:buSzPts val="1400"/>
              <a:buFont typeface="Arial"/>
              <a:buNone/>
            </a:pPr>
            <a:r>
              <a:t/>
            </a:r>
            <a:endParaRPr b="0" i="0" sz="1400" u="none" cap="none" strike="noStrike">
              <a:solidFill>
                <a:schemeClr val="dk1"/>
              </a:solidFill>
              <a:latin typeface="Overpass Mono"/>
              <a:ea typeface="Overpass Mono"/>
              <a:cs typeface="Overpass Mono"/>
              <a:sym typeface="Overpass Mono"/>
            </a:endParaRPr>
          </a:p>
        </p:txBody>
      </p:sp>
      <p:sp>
        <p:nvSpPr>
          <p:cNvPr id="478" name="Google Shape;478;gf2cc7a7c82_4_19"/>
          <p:cNvSpPr txBox="1"/>
          <p:nvPr>
            <p:ph type="title"/>
          </p:nvPr>
        </p:nvSpPr>
        <p:spPr>
          <a:xfrm>
            <a:off x="1348790" y="343200"/>
            <a:ext cx="6263700" cy="66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Sélection</a:t>
            </a:r>
            <a:endParaRPr/>
          </a:p>
        </p:txBody>
      </p:sp>
      <p:sp>
        <p:nvSpPr>
          <p:cNvPr id="479" name="Google Shape;479;gf2cc7a7c82_4_19"/>
          <p:cNvSpPr/>
          <p:nvPr/>
        </p:nvSpPr>
        <p:spPr>
          <a:xfrm>
            <a:off x="6200650" y="267000"/>
            <a:ext cx="2130000" cy="1076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lt1"/>
                </a:solidFill>
                <a:latin typeface="Overpass Mono"/>
                <a:ea typeface="Overpass Mono"/>
                <a:cs typeface="Overpass Mono"/>
                <a:sym typeface="Overpass Mono"/>
              </a:rPr>
              <a:t>Objectif</a:t>
            </a:r>
            <a:r>
              <a:rPr b="0" i="0" lang="en" sz="1400" u="none" cap="none" strike="noStrike">
                <a:solidFill>
                  <a:schemeClr val="lt1"/>
                </a:solidFill>
                <a:latin typeface="Overpass Mono"/>
                <a:ea typeface="Overpass Mono"/>
                <a:cs typeface="Overpass Mono"/>
                <a:sym typeface="Overpass Mono"/>
              </a:rPr>
              <a:t> Validation d’une idée commune</a:t>
            </a:r>
            <a:endParaRPr b="0" i="0" sz="1400" u="none" cap="none" strike="noStrike">
              <a:solidFill>
                <a:schemeClr val="lt1"/>
              </a:solidFill>
              <a:latin typeface="Overpass Mono"/>
              <a:ea typeface="Overpass Mono"/>
              <a:cs typeface="Overpass Mono"/>
              <a:sym typeface="Overpass Mono"/>
            </a:endParaRPr>
          </a:p>
        </p:txBody>
      </p:sp>
      <p:sp>
        <p:nvSpPr>
          <p:cNvPr id="480" name="Google Shape;480;gf2cc7a7c82_4_19"/>
          <p:cNvSpPr txBox="1"/>
          <p:nvPr>
            <p:ph type="title"/>
          </p:nvPr>
        </p:nvSpPr>
        <p:spPr>
          <a:xfrm>
            <a:off x="-36970" y="1454400"/>
            <a:ext cx="1355400" cy="472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sz="1600">
                <a:solidFill>
                  <a:schemeClr val="lt1"/>
                </a:solidFill>
                <a:latin typeface="Anaheim"/>
                <a:ea typeface="Anaheim"/>
                <a:cs typeface="Anaheim"/>
                <a:sym typeface="Anaheim"/>
              </a:rPr>
              <a:t>~Samedi 12h</a:t>
            </a:r>
            <a:endParaRPr sz="1600">
              <a:solidFill>
                <a:schemeClr val="lt1"/>
              </a:solidFill>
              <a:latin typeface="Anaheim"/>
              <a:ea typeface="Anaheim"/>
              <a:cs typeface="Anaheim"/>
              <a:sym typeface="Anaheim"/>
            </a:endParaRPr>
          </a:p>
        </p:txBody>
      </p:sp>
      <p:sp>
        <p:nvSpPr>
          <p:cNvPr id="481" name="Google Shape;481;gf2cc7a7c82_4_19"/>
          <p:cNvSpPr/>
          <p:nvPr/>
        </p:nvSpPr>
        <p:spPr>
          <a:xfrm>
            <a:off x="6200650" y="1667075"/>
            <a:ext cx="2130000" cy="3578100"/>
          </a:xfrm>
          <a:prstGeom prst="rect">
            <a:avLst/>
          </a:prstGeom>
          <a:solidFill>
            <a:schemeClr val="dk2"/>
          </a:solidFill>
          <a:ln>
            <a:noFill/>
          </a:ln>
        </p:spPr>
        <p:txBody>
          <a:bodyPr anchorCtr="0" anchor="t" bIns="91425" lIns="91425" spcFirstLastPara="1" rIns="91425" wrap="square" tIns="91425">
            <a:noAutofit/>
          </a:bodyPr>
          <a:lstStyle/>
          <a:p>
            <a:pPr indent="0" lvl="0" marL="0" marR="0" rtl="0" algn="ctr">
              <a:lnSpc>
                <a:spcPct val="100000"/>
              </a:lnSpc>
              <a:spcBef>
                <a:spcPts val="1000"/>
              </a:spcBef>
              <a:spcAft>
                <a:spcPts val="0"/>
              </a:spcAft>
              <a:buClr>
                <a:srgbClr val="000000"/>
              </a:buClr>
              <a:buSzPts val="1800"/>
              <a:buFont typeface="Arial"/>
              <a:buNone/>
            </a:pPr>
            <a:r>
              <a:rPr b="1" i="0" lang="en" sz="1800" u="none" cap="none" strike="noStrike">
                <a:solidFill>
                  <a:schemeClr val="dk1"/>
                </a:solidFill>
                <a:latin typeface="Overpass Mono"/>
                <a:ea typeface="Overpass Mono"/>
                <a:cs typeface="Overpass Mono"/>
                <a:sym typeface="Overpass Mono"/>
              </a:rPr>
              <a:t>Résultats</a:t>
            </a:r>
            <a:endParaRPr b="1" i="0" sz="1800" u="none" cap="none" strike="noStrike">
              <a:solidFill>
                <a:schemeClr val="dk1"/>
              </a:solidFill>
              <a:latin typeface="Overpass Mono"/>
              <a:ea typeface="Overpass Mono"/>
              <a:cs typeface="Overpass Mono"/>
              <a:sym typeface="Overpass Mono"/>
            </a:endParaRPr>
          </a:p>
          <a:p>
            <a:pPr indent="0" lvl="0" marL="0" marR="0" rtl="0" algn="ctr">
              <a:lnSpc>
                <a:spcPct val="100000"/>
              </a:lnSpc>
              <a:spcBef>
                <a:spcPts val="1000"/>
              </a:spcBef>
              <a:spcAft>
                <a:spcPts val="0"/>
              </a:spcAft>
              <a:buClr>
                <a:srgbClr val="000000"/>
              </a:buClr>
              <a:buSzPts val="1400"/>
              <a:buFont typeface="Arial"/>
              <a:buNone/>
            </a:pPr>
            <a:r>
              <a:t/>
            </a:r>
            <a:endParaRPr b="0" i="0" sz="1400" u="none" cap="none" strike="noStrike">
              <a:solidFill>
                <a:schemeClr val="dk1"/>
              </a:solidFill>
              <a:latin typeface="Overpass Mono"/>
              <a:ea typeface="Overpass Mono"/>
              <a:cs typeface="Overpass Mono"/>
              <a:sym typeface="Overpass Mono"/>
            </a:endParaRPr>
          </a:p>
          <a:p>
            <a:pPr indent="0" lvl="0" marL="0" marR="0" rtl="0" algn="ctr">
              <a:lnSpc>
                <a:spcPct val="100000"/>
              </a:lnSpc>
              <a:spcBef>
                <a:spcPts val="1000"/>
              </a:spcBef>
              <a:spcAft>
                <a:spcPts val="0"/>
              </a:spcAft>
              <a:buClr>
                <a:srgbClr val="000000"/>
              </a:buClr>
              <a:buSzPts val="1400"/>
              <a:buFont typeface="Arial"/>
              <a:buNone/>
            </a:pPr>
            <a:r>
              <a:rPr lang="en">
                <a:latin typeface="Overpass Mono"/>
                <a:ea typeface="Overpass Mono"/>
                <a:cs typeface="Overpass Mono"/>
                <a:sym typeface="Overpass Mono"/>
              </a:rPr>
              <a:t>Le projet d’analyse de base de données chartiste est écarté.</a:t>
            </a:r>
            <a:endParaRPr b="0" i="0" sz="1400" u="none" cap="none" strike="noStrike">
              <a:solidFill>
                <a:srgbClr val="000000"/>
              </a:solidFill>
              <a:latin typeface="Overpass Mono"/>
              <a:ea typeface="Overpass Mono"/>
              <a:cs typeface="Overpass Mono"/>
              <a:sym typeface="Overpass Mon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gf2cc7a7c82_4_28"/>
          <p:cNvSpPr/>
          <p:nvPr/>
        </p:nvSpPr>
        <p:spPr>
          <a:xfrm>
            <a:off x="1433350" y="1065825"/>
            <a:ext cx="5955900" cy="41313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gf2cc7a7c82_4_28"/>
          <p:cNvSpPr txBox="1"/>
          <p:nvPr/>
        </p:nvSpPr>
        <p:spPr>
          <a:xfrm>
            <a:off x="1651850" y="1343100"/>
            <a:ext cx="4472700" cy="372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lang="en" sz="1800">
                <a:solidFill>
                  <a:schemeClr val="dk1"/>
                </a:solidFill>
                <a:latin typeface="Overpass Mono"/>
                <a:ea typeface="Overpass Mono"/>
                <a:cs typeface="Overpass Mono"/>
                <a:sym typeface="Overpass Mono"/>
              </a:rPr>
              <a:t>Appli générant aléatoirement un profil de chartiste</a:t>
            </a:r>
            <a:r>
              <a:rPr b="1" i="0" lang="en" sz="1800" u="none" cap="none" strike="noStrike">
                <a:solidFill>
                  <a:schemeClr val="dk1"/>
                </a:solidFill>
                <a:latin typeface="Overpass Mono"/>
                <a:ea typeface="Overpass Mono"/>
                <a:cs typeface="Overpass Mono"/>
                <a:sym typeface="Overpass Mono"/>
              </a:rPr>
              <a:t> </a:t>
            </a:r>
            <a:r>
              <a:rPr b="1" lang="en" sz="1800">
                <a:solidFill>
                  <a:schemeClr val="dk1"/>
                </a:solidFill>
                <a:latin typeface="Overpass Mono"/>
                <a:ea typeface="Overpass Mono"/>
                <a:cs typeface="Overpass Mono"/>
                <a:sym typeface="Overpass Mono"/>
              </a:rPr>
              <a:t>: </a:t>
            </a:r>
            <a:endParaRPr b="1" sz="1800">
              <a:solidFill>
                <a:schemeClr val="dk1"/>
              </a:solidFill>
              <a:latin typeface="Overpass Mono"/>
              <a:ea typeface="Overpass Mono"/>
              <a:cs typeface="Overpass Mono"/>
              <a:sym typeface="Overpass Mono"/>
            </a:endParaRPr>
          </a:p>
          <a:p>
            <a:pPr indent="0" lvl="0" marL="0" marR="0" rtl="0" algn="l">
              <a:lnSpc>
                <a:spcPct val="100000"/>
              </a:lnSpc>
              <a:spcBef>
                <a:spcPts val="0"/>
              </a:spcBef>
              <a:spcAft>
                <a:spcPts val="0"/>
              </a:spcAft>
              <a:buClr>
                <a:srgbClr val="000000"/>
              </a:buClr>
              <a:buSzPts val="1800"/>
              <a:buFont typeface="Arial"/>
              <a:buNone/>
            </a:pPr>
            <a:r>
              <a:t/>
            </a:r>
            <a:endParaRPr b="1" sz="1800">
              <a:solidFill>
                <a:schemeClr val="dk1"/>
              </a:solidFill>
              <a:latin typeface="Overpass Mono"/>
              <a:ea typeface="Overpass Mono"/>
              <a:cs typeface="Overpass Mono"/>
              <a:sym typeface="Overpass Mono"/>
            </a:endParaRPr>
          </a:p>
          <a:p>
            <a:pPr indent="-342900" lvl="0" marL="457200" marR="0" rtl="0" algn="l">
              <a:lnSpc>
                <a:spcPct val="100000"/>
              </a:lnSpc>
              <a:spcBef>
                <a:spcPts val="0"/>
              </a:spcBef>
              <a:spcAft>
                <a:spcPts val="0"/>
              </a:spcAft>
              <a:buClr>
                <a:schemeClr val="dk1"/>
              </a:buClr>
              <a:buSzPts val="1800"/>
              <a:buFont typeface="Overpass Mono"/>
              <a:buChar char="-"/>
            </a:pPr>
            <a:r>
              <a:rPr b="1" lang="en" sz="1800">
                <a:solidFill>
                  <a:schemeClr val="dk1"/>
                </a:solidFill>
                <a:latin typeface="Overpass Mono"/>
                <a:ea typeface="Overpass Mono"/>
                <a:cs typeface="Overpass Mono"/>
                <a:sym typeface="Overpass Mono"/>
              </a:rPr>
              <a:t>Un projet original et amusant</a:t>
            </a:r>
            <a:endParaRPr b="1" sz="1800">
              <a:solidFill>
                <a:schemeClr val="dk1"/>
              </a:solidFill>
              <a:latin typeface="Overpass Mono"/>
              <a:ea typeface="Overpass Mono"/>
              <a:cs typeface="Overpass Mono"/>
              <a:sym typeface="Overpass Mono"/>
            </a:endParaRPr>
          </a:p>
          <a:p>
            <a:pPr indent="0" lvl="0" marL="0" marR="0" rtl="0" algn="l">
              <a:lnSpc>
                <a:spcPct val="100000"/>
              </a:lnSpc>
              <a:spcBef>
                <a:spcPts val="0"/>
              </a:spcBef>
              <a:spcAft>
                <a:spcPts val="0"/>
              </a:spcAft>
              <a:buNone/>
            </a:pPr>
            <a:r>
              <a:t/>
            </a:r>
            <a:endParaRPr b="1" sz="1800">
              <a:solidFill>
                <a:schemeClr val="dk1"/>
              </a:solidFill>
              <a:latin typeface="Overpass Mono"/>
              <a:ea typeface="Overpass Mono"/>
              <a:cs typeface="Overpass Mono"/>
              <a:sym typeface="Overpass Mono"/>
            </a:endParaRPr>
          </a:p>
          <a:p>
            <a:pPr indent="-342900" lvl="0" marL="457200" marR="0" rtl="0" algn="l">
              <a:lnSpc>
                <a:spcPct val="100000"/>
              </a:lnSpc>
              <a:spcBef>
                <a:spcPts val="0"/>
              </a:spcBef>
              <a:spcAft>
                <a:spcPts val="0"/>
              </a:spcAft>
              <a:buClr>
                <a:schemeClr val="dk1"/>
              </a:buClr>
              <a:buSzPts val="1800"/>
              <a:buFont typeface="Overpass Mono"/>
              <a:buChar char="-"/>
            </a:pPr>
            <a:r>
              <a:rPr b="1" lang="en" sz="1800">
                <a:solidFill>
                  <a:schemeClr val="dk1"/>
                </a:solidFill>
                <a:latin typeface="Overpass Mono"/>
                <a:ea typeface="Overpass Mono"/>
                <a:cs typeface="Overpass Mono"/>
                <a:sym typeface="Overpass Mono"/>
              </a:rPr>
              <a:t>Tous les membres maîtrisent une partie du travail</a:t>
            </a:r>
            <a:endParaRPr b="1" sz="1800">
              <a:solidFill>
                <a:schemeClr val="dk1"/>
              </a:solidFill>
              <a:latin typeface="Overpass Mono"/>
              <a:ea typeface="Overpass Mono"/>
              <a:cs typeface="Overpass Mono"/>
              <a:sym typeface="Overpass Mono"/>
            </a:endParaRPr>
          </a:p>
          <a:p>
            <a:pPr indent="0" lvl="0" marL="0" marR="0" rtl="0" algn="l">
              <a:lnSpc>
                <a:spcPct val="100000"/>
              </a:lnSpc>
              <a:spcBef>
                <a:spcPts val="0"/>
              </a:spcBef>
              <a:spcAft>
                <a:spcPts val="0"/>
              </a:spcAft>
              <a:buNone/>
            </a:pPr>
            <a:r>
              <a:t/>
            </a:r>
            <a:endParaRPr b="1" sz="1800">
              <a:solidFill>
                <a:schemeClr val="dk1"/>
              </a:solidFill>
              <a:latin typeface="Overpass Mono"/>
              <a:ea typeface="Overpass Mono"/>
              <a:cs typeface="Overpass Mono"/>
              <a:sym typeface="Overpass Mono"/>
            </a:endParaRPr>
          </a:p>
          <a:p>
            <a:pPr indent="-342900" lvl="0" marL="457200" marR="0" rtl="0" algn="l">
              <a:lnSpc>
                <a:spcPct val="100000"/>
              </a:lnSpc>
              <a:spcBef>
                <a:spcPts val="0"/>
              </a:spcBef>
              <a:spcAft>
                <a:spcPts val="0"/>
              </a:spcAft>
              <a:buClr>
                <a:schemeClr val="dk1"/>
              </a:buClr>
              <a:buSzPts val="1800"/>
              <a:buFont typeface="Overpass Mono"/>
              <a:buChar char="-"/>
            </a:pPr>
            <a:r>
              <a:rPr b="1" lang="en" sz="1800">
                <a:solidFill>
                  <a:schemeClr val="dk1"/>
                </a:solidFill>
                <a:latin typeface="Overpass Mono"/>
                <a:ea typeface="Overpass Mono"/>
                <a:cs typeface="Overpass Mono"/>
                <a:sym typeface="Overpass Mono"/>
              </a:rPr>
              <a:t>Mais un projet pas assez scientifique</a:t>
            </a:r>
            <a:endParaRPr b="0" i="0" sz="1400" u="none" cap="none" strike="noStrike">
              <a:solidFill>
                <a:schemeClr val="dk1"/>
              </a:solidFill>
              <a:latin typeface="Overpass Mono"/>
              <a:ea typeface="Overpass Mono"/>
              <a:cs typeface="Overpass Mono"/>
              <a:sym typeface="Overpass Mono"/>
            </a:endParaRPr>
          </a:p>
          <a:p>
            <a:pPr indent="0" lvl="0" marL="0" marR="0" rtl="0" algn="l">
              <a:lnSpc>
                <a:spcPct val="100000"/>
              </a:lnSpc>
              <a:spcBef>
                <a:spcPts val="1000"/>
              </a:spcBef>
              <a:spcAft>
                <a:spcPts val="0"/>
              </a:spcAft>
              <a:buClr>
                <a:srgbClr val="000000"/>
              </a:buClr>
              <a:buSzPts val="1800"/>
              <a:buFont typeface="Arial"/>
              <a:buNone/>
            </a:pPr>
            <a:r>
              <a:t/>
            </a:r>
            <a:endParaRPr b="1" i="0" sz="1800" u="none" cap="none" strike="noStrike">
              <a:solidFill>
                <a:schemeClr val="dk1"/>
              </a:solidFill>
              <a:latin typeface="Overpass Mono"/>
              <a:ea typeface="Overpass Mono"/>
              <a:cs typeface="Overpass Mono"/>
              <a:sym typeface="Overpass Mono"/>
            </a:endParaRPr>
          </a:p>
          <a:p>
            <a:pPr indent="0" lvl="0" marL="0" marR="0" rtl="0" algn="l">
              <a:lnSpc>
                <a:spcPct val="100000"/>
              </a:lnSpc>
              <a:spcBef>
                <a:spcPts val="1000"/>
              </a:spcBef>
              <a:spcAft>
                <a:spcPts val="1000"/>
              </a:spcAft>
              <a:buClr>
                <a:srgbClr val="000000"/>
              </a:buClr>
              <a:buSzPts val="1400"/>
              <a:buFont typeface="Arial"/>
              <a:buNone/>
            </a:pPr>
            <a:r>
              <a:t/>
            </a:r>
            <a:endParaRPr b="0" i="0" sz="1400" u="none" cap="none" strike="noStrike">
              <a:solidFill>
                <a:schemeClr val="dk1"/>
              </a:solidFill>
              <a:latin typeface="Overpass Mono"/>
              <a:ea typeface="Overpass Mono"/>
              <a:cs typeface="Overpass Mono"/>
              <a:sym typeface="Overpass Mono"/>
            </a:endParaRPr>
          </a:p>
        </p:txBody>
      </p:sp>
      <p:sp>
        <p:nvSpPr>
          <p:cNvPr id="488" name="Google Shape;488;gf2cc7a7c82_4_28"/>
          <p:cNvSpPr txBox="1"/>
          <p:nvPr>
            <p:ph type="title"/>
          </p:nvPr>
        </p:nvSpPr>
        <p:spPr>
          <a:xfrm>
            <a:off x="1348790" y="343200"/>
            <a:ext cx="6263700" cy="66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Sélection</a:t>
            </a:r>
            <a:endParaRPr/>
          </a:p>
        </p:txBody>
      </p:sp>
      <p:sp>
        <p:nvSpPr>
          <p:cNvPr id="489" name="Google Shape;489;gf2cc7a7c82_4_28"/>
          <p:cNvSpPr/>
          <p:nvPr/>
        </p:nvSpPr>
        <p:spPr>
          <a:xfrm>
            <a:off x="6200650" y="267000"/>
            <a:ext cx="2130000" cy="1076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lt1"/>
                </a:solidFill>
                <a:latin typeface="Overpass Mono"/>
                <a:ea typeface="Overpass Mono"/>
                <a:cs typeface="Overpass Mono"/>
                <a:sym typeface="Overpass Mono"/>
              </a:rPr>
              <a:t>Objectif</a:t>
            </a:r>
            <a:r>
              <a:rPr b="0" i="0" lang="en" sz="1400" u="none" cap="none" strike="noStrike">
                <a:solidFill>
                  <a:schemeClr val="lt1"/>
                </a:solidFill>
                <a:latin typeface="Overpass Mono"/>
                <a:ea typeface="Overpass Mono"/>
                <a:cs typeface="Overpass Mono"/>
                <a:sym typeface="Overpass Mono"/>
              </a:rPr>
              <a:t> Validation d’une idée commune</a:t>
            </a:r>
            <a:endParaRPr b="0" i="0" sz="1400" u="none" cap="none" strike="noStrike">
              <a:solidFill>
                <a:schemeClr val="lt1"/>
              </a:solidFill>
              <a:latin typeface="Overpass Mono"/>
              <a:ea typeface="Overpass Mono"/>
              <a:cs typeface="Overpass Mono"/>
              <a:sym typeface="Overpass Mono"/>
            </a:endParaRPr>
          </a:p>
        </p:txBody>
      </p:sp>
      <p:sp>
        <p:nvSpPr>
          <p:cNvPr id="490" name="Google Shape;490;gf2cc7a7c82_4_28"/>
          <p:cNvSpPr txBox="1"/>
          <p:nvPr>
            <p:ph type="title"/>
          </p:nvPr>
        </p:nvSpPr>
        <p:spPr>
          <a:xfrm>
            <a:off x="-36970" y="1454400"/>
            <a:ext cx="1355400" cy="472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sz="1600">
                <a:solidFill>
                  <a:schemeClr val="lt1"/>
                </a:solidFill>
                <a:latin typeface="Anaheim"/>
                <a:ea typeface="Anaheim"/>
                <a:cs typeface="Anaheim"/>
                <a:sym typeface="Anaheim"/>
              </a:rPr>
              <a:t>~Samedi 12h</a:t>
            </a:r>
            <a:endParaRPr sz="1600">
              <a:solidFill>
                <a:schemeClr val="lt1"/>
              </a:solidFill>
              <a:latin typeface="Anaheim"/>
              <a:ea typeface="Anaheim"/>
              <a:cs typeface="Anaheim"/>
              <a:sym typeface="Anaheim"/>
            </a:endParaRPr>
          </a:p>
        </p:txBody>
      </p:sp>
      <p:sp>
        <p:nvSpPr>
          <p:cNvPr id="491" name="Google Shape;491;gf2cc7a7c82_4_28"/>
          <p:cNvSpPr/>
          <p:nvPr/>
        </p:nvSpPr>
        <p:spPr>
          <a:xfrm>
            <a:off x="6200650" y="1667075"/>
            <a:ext cx="2130000" cy="3578100"/>
          </a:xfrm>
          <a:prstGeom prst="rect">
            <a:avLst/>
          </a:prstGeom>
          <a:solidFill>
            <a:schemeClr val="dk2"/>
          </a:solidFill>
          <a:ln>
            <a:noFill/>
          </a:ln>
        </p:spPr>
        <p:txBody>
          <a:bodyPr anchorCtr="0" anchor="t" bIns="91425" lIns="91425" spcFirstLastPara="1" rIns="91425" wrap="square" tIns="91425">
            <a:noAutofit/>
          </a:bodyPr>
          <a:lstStyle/>
          <a:p>
            <a:pPr indent="0" lvl="0" marL="0" marR="0" rtl="0" algn="ctr">
              <a:lnSpc>
                <a:spcPct val="100000"/>
              </a:lnSpc>
              <a:spcBef>
                <a:spcPts val="1000"/>
              </a:spcBef>
              <a:spcAft>
                <a:spcPts val="0"/>
              </a:spcAft>
              <a:buClr>
                <a:srgbClr val="000000"/>
              </a:buClr>
              <a:buSzPts val="1800"/>
              <a:buFont typeface="Arial"/>
              <a:buNone/>
            </a:pPr>
            <a:r>
              <a:rPr b="1" i="0" lang="en" sz="1800" u="none" cap="none" strike="noStrike">
                <a:solidFill>
                  <a:schemeClr val="dk1"/>
                </a:solidFill>
                <a:latin typeface="Overpass Mono"/>
                <a:ea typeface="Overpass Mono"/>
                <a:cs typeface="Overpass Mono"/>
                <a:sym typeface="Overpass Mono"/>
              </a:rPr>
              <a:t>Résultats</a:t>
            </a:r>
            <a:endParaRPr b="1" i="0" sz="1800" u="none" cap="none" strike="noStrike">
              <a:solidFill>
                <a:schemeClr val="dk1"/>
              </a:solidFill>
              <a:latin typeface="Overpass Mono"/>
              <a:ea typeface="Overpass Mono"/>
              <a:cs typeface="Overpass Mono"/>
              <a:sym typeface="Overpass Mono"/>
            </a:endParaRPr>
          </a:p>
          <a:p>
            <a:pPr indent="0" lvl="0" marL="0" marR="0" rtl="0" algn="ctr">
              <a:lnSpc>
                <a:spcPct val="100000"/>
              </a:lnSpc>
              <a:spcBef>
                <a:spcPts val="1000"/>
              </a:spcBef>
              <a:spcAft>
                <a:spcPts val="0"/>
              </a:spcAft>
              <a:buClr>
                <a:srgbClr val="000000"/>
              </a:buClr>
              <a:buSzPts val="1400"/>
              <a:buFont typeface="Arial"/>
              <a:buNone/>
            </a:pPr>
            <a:r>
              <a:t/>
            </a:r>
            <a:endParaRPr b="0" i="0" sz="1400" u="none" cap="none" strike="noStrike">
              <a:solidFill>
                <a:schemeClr val="dk1"/>
              </a:solidFill>
              <a:latin typeface="Overpass Mono"/>
              <a:ea typeface="Overpass Mono"/>
              <a:cs typeface="Overpass Mono"/>
              <a:sym typeface="Overpass Mono"/>
            </a:endParaRPr>
          </a:p>
          <a:p>
            <a:pPr indent="0" lvl="0" marL="0" marR="0" rtl="0" algn="ctr">
              <a:lnSpc>
                <a:spcPct val="100000"/>
              </a:lnSpc>
              <a:spcBef>
                <a:spcPts val="1000"/>
              </a:spcBef>
              <a:spcAft>
                <a:spcPts val="0"/>
              </a:spcAft>
              <a:buClr>
                <a:srgbClr val="000000"/>
              </a:buClr>
              <a:buSzPts val="1400"/>
              <a:buFont typeface="Arial"/>
              <a:buNone/>
            </a:pPr>
            <a:r>
              <a:rPr lang="en">
                <a:latin typeface="Overpass Mono"/>
                <a:ea typeface="Overpass Mono"/>
                <a:cs typeface="Overpass Mono"/>
                <a:sym typeface="Overpass Mono"/>
              </a:rPr>
              <a:t>Nous avons choisi de travailler sur la génération aléatoire d’un profil chartiste.</a:t>
            </a:r>
            <a:endParaRPr b="0" i="0" sz="1400" u="none" cap="none" strike="noStrike">
              <a:solidFill>
                <a:srgbClr val="000000"/>
              </a:solidFill>
              <a:latin typeface="Overpass Mono"/>
              <a:ea typeface="Overpass Mono"/>
              <a:cs typeface="Overpass Mono"/>
              <a:sym typeface="Overpass Mon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gf2cc7a7c82_4_37"/>
          <p:cNvSpPr/>
          <p:nvPr/>
        </p:nvSpPr>
        <p:spPr>
          <a:xfrm>
            <a:off x="1433350" y="1065825"/>
            <a:ext cx="5955900" cy="41313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gf2cc7a7c82_4_37"/>
          <p:cNvSpPr txBox="1"/>
          <p:nvPr/>
        </p:nvSpPr>
        <p:spPr>
          <a:xfrm>
            <a:off x="1651850" y="1343100"/>
            <a:ext cx="4472700" cy="372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lang="en" sz="1800">
                <a:solidFill>
                  <a:schemeClr val="dk1"/>
                </a:solidFill>
                <a:latin typeface="Overpass Mono"/>
                <a:ea typeface="Overpass Mono"/>
                <a:cs typeface="Overpass Mono"/>
                <a:sym typeface="Overpass Mono"/>
              </a:rPr>
              <a:t>Nous devons perfectionner cette idée. Ces précisions ont dû être apportées</a:t>
            </a:r>
            <a:r>
              <a:rPr b="1" i="0" lang="en" sz="1800" u="none" cap="none" strike="noStrike">
                <a:solidFill>
                  <a:schemeClr val="dk1"/>
                </a:solidFill>
                <a:latin typeface="Overpass Mono"/>
                <a:ea typeface="Overpass Mono"/>
                <a:cs typeface="Overpass Mono"/>
                <a:sym typeface="Overpass Mono"/>
              </a:rPr>
              <a:t> </a:t>
            </a:r>
            <a:r>
              <a:rPr b="1" lang="en" sz="1800">
                <a:solidFill>
                  <a:schemeClr val="dk1"/>
                </a:solidFill>
                <a:latin typeface="Overpass Mono"/>
                <a:ea typeface="Overpass Mono"/>
                <a:cs typeface="Overpass Mono"/>
                <a:sym typeface="Overpass Mono"/>
              </a:rPr>
              <a:t>: </a:t>
            </a:r>
            <a:endParaRPr b="1" sz="1800">
              <a:solidFill>
                <a:schemeClr val="dk1"/>
              </a:solidFill>
              <a:latin typeface="Overpass Mono"/>
              <a:ea typeface="Overpass Mono"/>
              <a:cs typeface="Overpass Mono"/>
              <a:sym typeface="Overpass Mono"/>
            </a:endParaRPr>
          </a:p>
          <a:p>
            <a:pPr indent="0" lvl="0" marL="0" marR="0" rtl="0" algn="l">
              <a:lnSpc>
                <a:spcPct val="100000"/>
              </a:lnSpc>
              <a:spcBef>
                <a:spcPts val="0"/>
              </a:spcBef>
              <a:spcAft>
                <a:spcPts val="0"/>
              </a:spcAft>
              <a:buClr>
                <a:srgbClr val="000000"/>
              </a:buClr>
              <a:buSzPts val="1800"/>
              <a:buFont typeface="Arial"/>
              <a:buNone/>
            </a:pPr>
            <a:r>
              <a:t/>
            </a:r>
            <a:endParaRPr b="1" sz="1800">
              <a:solidFill>
                <a:schemeClr val="dk1"/>
              </a:solidFill>
              <a:latin typeface="Overpass Mono"/>
              <a:ea typeface="Overpass Mono"/>
              <a:cs typeface="Overpass Mono"/>
              <a:sym typeface="Overpass Mono"/>
            </a:endParaRPr>
          </a:p>
          <a:p>
            <a:pPr indent="-342900" lvl="0" marL="457200" marR="0" rtl="0" algn="l">
              <a:lnSpc>
                <a:spcPct val="100000"/>
              </a:lnSpc>
              <a:spcBef>
                <a:spcPts val="0"/>
              </a:spcBef>
              <a:spcAft>
                <a:spcPts val="0"/>
              </a:spcAft>
              <a:buClr>
                <a:schemeClr val="dk1"/>
              </a:buClr>
              <a:buSzPts val="1800"/>
              <a:buFont typeface="Overpass Mono"/>
              <a:buChar char="-"/>
            </a:pPr>
            <a:r>
              <a:rPr b="1" lang="en" sz="1800">
                <a:solidFill>
                  <a:schemeClr val="dk1"/>
                </a:solidFill>
                <a:latin typeface="Overpass Mono"/>
                <a:ea typeface="Overpass Mono"/>
                <a:cs typeface="Overpass Mono"/>
                <a:sym typeface="Overpass Mono"/>
              </a:rPr>
              <a:t>Amener un peu de scientifique</a:t>
            </a:r>
            <a:endParaRPr b="1" sz="1800">
              <a:solidFill>
                <a:schemeClr val="dk1"/>
              </a:solidFill>
              <a:latin typeface="Overpass Mono"/>
              <a:ea typeface="Overpass Mono"/>
              <a:cs typeface="Overpass Mono"/>
              <a:sym typeface="Overpass Mono"/>
            </a:endParaRPr>
          </a:p>
          <a:p>
            <a:pPr indent="0" lvl="0" marL="0" marR="0" rtl="0" algn="l">
              <a:lnSpc>
                <a:spcPct val="100000"/>
              </a:lnSpc>
              <a:spcBef>
                <a:spcPts val="0"/>
              </a:spcBef>
              <a:spcAft>
                <a:spcPts val="0"/>
              </a:spcAft>
              <a:buNone/>
            </a:pPr>
            <a:r>
              <a:t/>
            </a:r>
            <a:endParaRPr b="1" sz="1800">
              <a:solidFill>
                <a:schemeClr val="dk1"/>
              </a:solidFill>
              <a:latin typeface="Overpass Mono"/>
              <a:ea typeface="Overpass Mono"/>
              <a:cs typeface="Overpass Mono"/>
              <a:sym typeface="Overpass Mono"/>
            </a:endParaRPr>
          </a:p>
          <a:p>
            <a:pPr indent="-342900" lvl="0" marL="457200" marR="0" rtl="0" algn="l">
              <a:lnSpc>
                <a:spcPct val="100000"/>
              </a:lnSpc>
              <a:spcBef>
                <a:spcPts val="0"/>
              </a:spcBef>
              <a:spcAft>
                <a:spcPts val="0"/>
              </a:spcAft>
              <a:buClr>
                <a:schemeClr val="dk1"/>
              </a:buClr>
              <a:buSzPts val="1800"/>
              <a:buFont typeface="Overpass Mono"/>
              <a:buChar char="-"/>
            </a:pPr>
            <a:r>
              <a:rPr b="1" lang="en" sz="1800">
                <a:solidFill>
                  <a:schemeClr val="dk1"/>
                </a:solidFill>
                <a:latin typeface="Overpass Mono"/>
                <a:ea typeface="Overpass Mono"/>
                <a:cs typeface="Overpass Mono"/>
                <a:sym typeface="Overpass Mono"/>
              </a:rPr>
              <a:t>Définir précisément quelles données vont être travaillées</a:t>
            </a:r>
            <a:endParaRPr b="1" sz="1800">
              <a:solidFill>
                <a:schemeClr val="dk1"/>
              </a:solidFill>
              <a:latin typeface="Overpass Mono"/>
              <a:ea typeface="Overpass Mono"/>
              <a:cs typeface="Overpass Mono"/>
              <a:sym typeface="Overpass Mono"/>
            </a:endParaRPr>
          </a:p>
          <a:p>
            <a:pPr indent="0" lvl="0" marL="0" marR="0" rtl="0" algn="l">
              <a:lnSpc>
                <a:spcPct val="100000"/>
              </a:lnSpc>
              <a:spcBef>
                <a:spcPts val="0"/>
              </a:spcBef>
              <a:spcAft>
                <a:spcPts val="0"/>
              </a:spcAft>
              <a:buNone/>
            </a:pPr>
            <a:r>
              <a:t/>
            </a:r>
            <a:endParaRPr b="1" sz="1800">
              <a:solidFill>
                <a:schemeClr val="dk1"/>
              </a:solidFill>
              <a:latin typeface="Overpass Mono"/>
              <a:ea typeface="Overpass Mono"/>
              <a:cs typeface="Overpass Mono"/>
              <a:sym typeface="Overpass Mono"/>
            </a:endParaRPr>
          </a:p>
          <a:p>
            <a:pPr indent="-342900" lvl="0" marL="457200" marR="0" rtl="0" algn="l">
              <a:lnSpc>
                <a:spcPct val="100000"/>
              </a:lnSpc>
              <a:spcBef>
                <a:spcPts val="0"/>
              </a:spcBef>
              <a:spcAft>
                <a:spcPts val="0"/>
              </a:spcAft>
              <a:buClr>
                <a:schemeClr val="dk1"/>
              </a:buClr>
              <a:buSzPts val="1800"/>
              <a:buFont typeface="Overpass Mono"/>
              <a:buChar char="-"/>
            </a:pPr>
            <a:r>
              <a:rPr b="1" lang="en" sz="1800">
                <a:solidFill>
                  <a:schemeClr val="dk1"/>
                </a:solidFill>
                <a:latin typeface="Overpass Mono"/>
                <a:ea typeface="Overpass Mono"/>
                <a:cs typeface="Overpass Mono"/>
                <a:sym typeface="Overpass Mono"/>
              </a:rPr>
              <a:t>Optimiser nos modèles d’apprentissage</a:t>
            </a:r>
            <a:endParaRPr b="0" i="0" sz="1400" u="none" cap="none" strike="noStrike">
              <a:solidFill>
                <a:schemeClr val="dk1"/>
              </a:solidFill>
              <a:latin typeface="Overpass Mono"/>
              <a:ea typeface="Overpass Mono"/>
              <a:cs typeface="Overpass Mono"/>
              <a:sym typeface="Overpass Mono"/>
            </a:endParaRPr>
          </a:p>
          <a:p>
            <a:pPr indent="0" lvl="0" marL="0" marR="0" rtl="0" algn="l">
              <a:lnSpc>
                <a:spcPct val="100000"/>
              </a:lnSpc>
              <a:spcBef>
                <a:spcPts val="1000"/>
              </a:spcBef>
              <a:spcAft>
                <a:spcPts val="0"/>
              </a:spcAft>
              <a:buClr>
                <a:srgbClr val="000000"/>
              </a:buClr>
              <a:buSzPts val="1800"/>
              <a:buFont typeface="Arial"/>
              <a:buNone/>
            </a:pPr>
            <a:r>
              <a:t/>
            </a:r>
            <a:endParaRPr b="1" i="0" sz="1800" u="none" cap="none" strike="noStrike">
              <a:solidFill>
                <a:schemeClr val="dk1"/>
              </a:solidFill>
              <a:latin typeface="Overpass Mono"/>
              <a:ea typeface="Overpass Mono"/>
              <a:cs typeface="Overpass Mono"/>
              <a:sym typeface="Overpass Mono"/>
            </a:endParaRPr>
          </a:p>
          <a:p>
            <a:pPr indent="0" lvl="0" marL="0" marR="0" rtl="0" algn="l">
              <a:lnSpc>
                <a:spcPct val="100000"/>
              </a:lnSpc>
              <a:spcBef>
                <a:spcPts val="1000"/>
              </a:spcBef>
              <a:spcAft>
                <a:spcPts val="1000"/>
              </a:spcAft>
              <a:buClr>
                <a:srgbClr val="000000"/>
              </a:buClr>
              <a:buSzPts val="1400"/>
              <a:buFont typeface="Arial"/>
              <a:buNone/>
            </a:pPr>
            <a:r>
              <a:t/>
            </a:r>
            <a:endParaRPr b="0" i="0" sz="1400" u="none" cap="none" strike="noStrike">
              <a:solidFill>
                <a:schemeClr val="dk1"/>
              </a:solidFill>
              <a:latin typeface="Overpass Mono"/>
              <a:ea typeface="Overpass Mono"/>
              <a:cs typeface="Overpass Mono"/>
              <a:sym typeface="Overpass Mono"/>
            </a:endParaRPr>
          </a:p>
        </p:txBody>
      </p:sp>
      <p:sp>
        <p:nvSpPr>
          <p:cNvPr id="498" name="Google Shape;498;gf2cc7a7c82_4_37"/>
          <p:cNvSpPr txBox="1"/>
          <p:nvPr>
            <p:ph type="title"/>
          </p:nvPr>
        </p:nvSpPr>
        <p:spPr>
          <a:xfrm>
            <a:off x="1348790" y="343200"/>
            <a:ext cx="6263700" cy="66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Sélection</a:t>
            </a:r>
            <a:endParaRPr/>
          </a:p>
        </p:txBody>
      </p:sp>
      <p:sp>
        <p:nvSpPr>
          <p:cNvPr id="499" name="Google Shape;499;gf2cc7a7c82_4_37"/>
          <p:cNvSpPr/>
          <p:nvPr/>
        </p:nvSpPr>
        <p:spPr>
          <a:xfrm>
            <a:off x="6200650" y="267000"/>
            <a:ext cx="2130000" cy="1076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lt1"/>
                </a:solidFill>
                <a:latin typeface="Overpass Mono"/>
                <a:ea typeface="Overpass Mono"/>
                <a:cs typeface="Overpass Mono"/>
                <a:sym typeface="Overpass Mono"/>
              </a:rPr>
              <a:t>Objectif</a:t>
            </a:r>
            <a:r>
              <a:rPr b="0" i="0" lang="en" sz="1400" u="none" cap="none" strike="noStrike">
                <a:solidFill>
                  <a:schemeClr val="lt1"/>
                </a:solidFill>
                <a:latin typeface="Overpass Mono"/>
                <a:ea typeface="Overpass Mono"/>
                <a:cs typeface="Overpass Mono"/>
                <a:sym typeface="Overpass Mono"/>
              </a:rPr>
              <a:t> Validation d’une idée commune</a:t>
            </a:r>
            <a:endParaRPr b="0" i="0" sz="1400" u="none" cap="none" strike="noStrike">
              <a:solidFill>
                <a:schemeClr val="lt1"/>
              </a:solidFill>
              <a:latin typeface="Overpass Mono"/>
              <a:ea typeface="Overpass Mono"/>
              <a:cs typeface="Overpass Mono"/>
              <a:sym typeface="Overpass Mono"/>
            </a:endParaRPr>
          </a:p>
        </p:txBody>
      </p:sp>
      <p:sp>
        <p:nvSpPr>
          <p:cNvPr id="500" name="Google Shape;500;gf2cc7a7c82_4_37"/>
          <p:cNvSpPr txBox="1"/>
          <p:nvPr>
            <p:ph type="title"/>
          </p:nvPr>
        </p:nvSpPr>
        <p:spPr>
          <a:xfrm>
            <a:off x="-36970" y="1454400"/>
            <a:ext cx="1355400" cy="472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sz="1600">
                <a:solidFill>
                  <a:schemeClr val="lt1"/>
                </a:solidFill>
                <a:latin typeface="Anaheim"/>
                <a:ea typeface="Anaheim"/>
                <a:cs typeface="Anaheim"/>
                <a:sym typeface="Anaheim"/>
              </a:rPr>
              <a:t>~Samedi 12h</a:t>
            </a:r>
            <a:endParaRPr sz="1600">
              <a:solidFill>
                <a:schemeClr val="lt1"/>
              </a:solidFill>
              <a:latin typeface="Anaheim"/>
              <a:ea typeface="Anaheim"/>
              <a:cs typeface="Anaheim"/>
              <a:sym typeface="Anaheim"/>
            </a:endParaRPr>
          </a:p>
        </p:txBody>
      </p:sp>
      <p:sp>
        <p:nvSpPr>
          <p:cNvPr id="501" name="Google Shape;501;gf2cc7a7c82_4_37"/>
          <p:cNvSpPr/>
          <p:nvPr/>
        </p:nvSpPr>
        <p:spPr>
          <a:xfrm>
            <a:off x="6200650" y="1667075"/>
            <a:ext cx="2130000" cy="3578100"/>
          </a:xfrm>
          <a:prstGeom prst="rect">
            <a:avLst/>
          </a:prstGeom>
          <a:solidFill>
            <a:schemeClr val="dk2"/>
          </a:solidFill>
          <a:ln>
            <a:noFill/>
          </a:ln>
        </p:spPr>
        <p:txBody>
          <a:bodyPr anchorCtr="0" anchor="t" bIns="91425" lIns="91425" spcFirstLastPara="1" rIns="91425" wrap="square" tIns="91425">
            <a:noAutofit/>
          </a:bodyPr>
          <a:lstStyle/>
          <a:p>
            <a:pPr indent="0" lvl="0" marL="0" marR="0" rtl="0" algn="ctr">
              <a:lnSpc>
                <a:spcPct val="100000"/>
              </a:lnSpc>
              <a:spcBef>
                <a:spcPts val="1000"/>
              </a:spcBef>
              <a:spcAft>
                <a:spcPts val="0"/>
              </a:spcAft>
              <a:buClr>
                <a:srgbClr val="000000"/>
              </a:buClr>
              <a:buSzPts val="1800"/>
              <a:buFont typeface="Arial"/>
              <a:buNone/>
            </a:pPr>
            <a:r>
              <a:rPr b="1" i="0" lang="en" sz="1800" u="none" cap="none" strike="noStrike">
                <a:solidFill>
                  <a:schemeClr val="dk1"/>
                </a:solidFill>
                <a:latin typeface="Overpass Mono"/>
                <a:ea typeface="Overpass Mono"/>
                <a:cs typeface="Overpass Mono"/>
                <a:sym typeface="Overpass Mono"/>
              </a:rPr>
              <a:t>Résultats</a:t>
            </a:r>
            <a:endParaRPr b="1" i="0" sz="1800" u="none" cap="none" strike="noStrike">
              <a:solidFill>
                <a:schemeClr val="dk1"/>
              </a:solidFill>
              <a:latin typeface="Overpass Mono"/>
              <a:ea typeface="Overpass Mono"/>
              <a:cs typeface="Overpass Mono"/>
              <a:sym typeface="Overpass Mono"/>
            </a:endParaRPr>
          </a:p>
          <a:p>
            <a:pPr indent="0" lvl="0" marL="0" marR="0" rtl="0" algn="ctr">
              <a:lnSpc>
                <a:spcPct val="100000"/>
              </a:lnSpc>
              <a:spcBef>
                <a:spcPts val="1000"/>
              </a:spcBef>
              <a:spcAft>
                <a:spcPts val="0"/>
              </a:spcAft>
              <a:buClr>
                <a:srgbClr val="000000"/>
              </a:buClr>
              <a:buSzPts val="1400"/>
              <a:buFont typeface="Arial"/>
              <a:buNone/>
            </a:pPr>
            <a:r>
              <a:t/>
            </a:r>
            <a:endParaRPr b="0" i="0" sz="1400" u="none" cap="none" strike="noStrike">
              <a:solidFill>
                <a:schemeClr val="dk1"/>
              </a:solidFill>
              <a:latin typeface="Overpass Mono"/>
              <a:ea typeface="Overpass Mono"/>
              <a:cs typeface="Overpass Mono"/>
              <a:sym typeface="Overpass Mono"/>
            </a:endParaRPr>
          </a:p>
          <a:p>
            <a:pPr indent="0" lvl="0" marL="0" marR="0" rtl="0" algn="ctr">
              <a:lnSpc>
                <a:spcPct val="100000"/>
              </a:lnSpc>
              <a:spcBef>
                <a:spcPts val="1000"/>
              </a:spcBef>
              <a:spcAft>
                <a:spcPts val="0"/>
              </a:spcAft>
              <a:buClr>
                <a:srgbClr val="000000"/>
              </a:buClr>
              <a:buSzPts val="1400"/>
              <a:buFont typeface="Arial"/>
              <a:buNone/>
            </a:pPr>
            <a:r>
              <a:rPr lang="en">
                <a:latin typeface="Overpass Mono"/>
                <a:ea typeface="Overpass Mono"/>
                <a:cs typeface="Overpass Mono"/>
                <a:sym typeface="Overpass Mono"/>
              </a:rPr>
              <a:t>La phase de formulation est décisive pour que le projet prenne vraiment forme.</a:t>
            </a:r>
            <a:endParaRPr b="0" i="0" sz="1400" u="none" cap="none" strike="noStrike">
              <a:solidFill>
                <a:srgbClr val="000000"/>
              </a:solidFill>
              <a:latin typeface="Overpass Mono"/>
              <a:ea typeface="Overpass Mono"/>
              <a:cs typeface="Overpass Mono"/>
              <a:sym typeface="Overpass Mon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gf2cc7a7c82_4_46"/>
          <p:cNvSpPr/>
          <p:nvPr/>
        </p:nvSpPr>
        <p:spPr>
          <a:xfrm>
            <a:off x="1433350" y="1065825"/>
            <a:ext cx="5955900" cy="41313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gf2cc7a7c82_4_46"/>
          <p:cNvSpPr txBox="1"/>
          <p:nvPr/>
        </p:nvSpPr>
        <p:spPr>
          <a:xfrm>
            <a:off x="1651850" y="1343100"/>
            <a:ext cx="4472700" cy="372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lang="en" sz="1800">
                <a:solidFill>
                  <a:schemeClr val="dk1"/>
                </a:solidFill>
                <a:latin typeface="Overpass Mono"/>
                <a:ea typeface="Overpass Mono"/>
                <a:cs typeface="Overpass Mono"/>
                <a:sym typeface="Overpass Mono"/>
              </a:rPr>
              <a:t>Anecdote sur le choix du sujet</a:t>
            </a:r>
            <a:r>
              <a:rPr b="1" lang="en" sz="1800">
                <a:solidFill>
                  <a:schemeClr val="dk1"/>
                </a:solidFill>
                <a:latin typeface="Overpass Mono"/>
                <a:ea typeface="Overpass Mono"/>
                <a:cs typeface="Overpass Mono"/>
                <a:sym typeface="Overpass Mono"/>
              </a:rPr>
              <a:t>: </a:t>
            </a:r>
            <a:endParaRPr b="1" sz="1800">
              <a:solidFill>
                <a:schemeClr val="dk1"/>
              </a:solidFill>
              <a:latin typeface="Overpass Mono"/>
              <a:ea typeface="Overpass Mono"/>
              <a:cs typeface="Overpass Mono"/>
              <a:sym typeface="Overpass Mono"/>
            </a:endParaRPr>
          </a:p>
          <a:p>
            <a:pPr indent="0" lvl="0" marL="0" marR="0" rtl="0" algn="l">
              <a:lnSpc>
                <a:spcPct val="100000"/>
              </a:lnSpc>
              <a:spcBef>
                <a:spcPts val="0"/>
              </a:spcBef>
              <a:spcAft>
                <a:spcPts val="0"/>
              </a:spcAft>
              <a:buClr>
                <a:srgbClr val="000000"/>
              </a:buClr>
              <a:buSzPts val="1800"/>
              <a:buFont typeface="Arial"/>
              <a:buNone/>
            </a:pPr>
            <a:r>
              <a:t/>
            </a:r>
            <a:endParaRPr b="1" sz="1800">
              <a:solidFill>
                <a:schemeClr val="dk1"/>
              </a:solidFill>
              <a:latin typeface="Overpass Mono"/>
              <a:ea typeface="Overpass Mono"/>
              <a:cs typeface="Overpass Mono"/>
              <a:sym typeface="Overpass Mono"/>
            </a:endParaRPr>
          </a:p>
          <a:p>
            <a:pPr indent="0" lvl="0" marL="0" marR="0" rtl="0" algn="l">
              <a:lnSpc>
                <a:spcPct val="100000"/>
              </a:lnSpc>
              <a:spcBef>
                <a:spcPts val="0"/>
              </a:spcBef>
              <a:spcAft>
                <a:spcPts val="0"/>
              </a:spcAft>
              <a:buNone/>
            </a:pPr>
            <a:r>
              <a:rPr b="1" lang="en" sz="1800">
                <a:solidFill>
                  <a:schemeClr val="dk1"/>
                </a:solidFill>
                <a:latin typeface="Overpass Mono"/>
                <a:ea typeface="Overpass Mono"/>
                <a:cs typeface="Overpass Mono"/>
                <a:sym typeface="Overpass Mono"/>
              </a:rPr>
              <a:t>Le projet a été choisi après avoir beaucoup rigolé en regardant </a:t>
            </a:r>
            <a:r>
              <a:rPr b="1" lang="en" sz="1800" u="sng">
                <a:solidFill>
                  <a:schemeClr val="dk1"/>
                </a:solidFill>
                <a:latin typeface="Overpass Mono"/>
                <a:ea typeface="Overpass Mono"/>
                <a:cs typeface="Overpass Mono"/>
                <a:sym typeface="Overpass Mono"/>
                <a:hlinkClick r:id="rId3">
                  <a:extLst>
                    <a:ext uri="{A12FA001-AC4F-418D-AE19-62706E023703}">
                      <ahyp:hlinkClr val="tx"/>
                    </a:ext>
                  </a:extLst>
                </a:hlinkClick>
              </a:rPr>
              <a:t>https://thisxdoesnotexist.com/</a:t>
            </a:r>
            <a:r>
              <a:rPr b="1" lang="en" sz="1800">
                <a:solidFill>
                  <a:schemeClr val="dk1"/>
                </a:solidFill>
                <a:latin typeface="Overpass Mono"/>
                <a:ea typeface="Overpass Mono"/>
                <a:cs typeface="Overpass Mono"/>
                <a:sym typeface="Overpass Mono"/>
              </a:rPr>
              <a:t> et notamment le </a:t>
            </a:r>
            <a:r>
              <a:rPr b="1" lang="en" sz="1800" u="sng">
                <a:solidFill>
                  <a:schemeClr val="dk1"/>
                </a:solidFill>
                <a:latin typeface="Overpass Mono"/>
                <a:ea typeface="Overpass Mono"/>
                <a:cs typeface="Overpass Mono"/>
                <a:sym typeface="Overpass Mono"/>
                <a:hlinkClick r:id="rId4">
                  <a:extLst>
                    <a:ext uri="{A12FA001-AC4F-418D-AE19-62706E023703}">
                      <ahyp:hlinkClr val="tx"/>
                    </a:ext>
                  </a:extLst>
                </a:hlinkClick>
              </a:rPr>
              <a:t>FuckedUpHomer</a:t>
            </a:r>
            <a:r>
              <a:rPr b="1" lang="en" sz="1800">
                <a:solidFill>
                  <a:schemeClr val="dk1"/>
                </a:solidFill>
                <a:latin typeface="Overpass Mono"/>
                <a:ea typeface="Overpass Mono"/>
                <a:cs typeface="Overpass Mono"/>
                <a:sym typeface="Overpass Mono"/>
              </a:rPr>
              <a:t>.</a:t>
            </a:r>
            <a:endParaRPr b="1" sz="1800">
              <a:solidFill>
                <a:schemeClr val="dk1"/>
              </a:solidFill>
              <a:latin typeface="Overpass Mono"/>
              <a:ea typeface="Overpass Mono"/>
              <a:cs typeface="Overpass Mono"/>
              <a:sym typeface="Overpass Mono"/>
            </a:endParaRPr>
          </a:p>
          <a:p>
            <a:pPr indent="0" lvl="0" marL="0" marR="0" rtl="0" algn="l">
              <a:lnSpc>
                <a:spcPct val="100000"/>
              </a:lnSpc>
              <a:spcBef>
                <a:spcPts val="0"/>
              </a:spcBef>
              <a:spcAft>
                <a:spcPts val="0"/>
              </a:spcAft>
              <a:buNone/>
            </a:pPr>
            <a:r>
              <a:t/>
            </a:r>
            <a:endParaRPr b="1" sz="1800">
              <a:solidFill>
                <a:schemeClr val="dk1"/>
              </a:solidFill>
              <a:latin typeface="Overpass Mono"/>
              <a:ea typeface="Overpass Mono"/>
              <a:cs typeface="Overpass Mono"/>
              <a:sym typeface="Overpass Mono"/>
            </a:endParaRPr>
          </a:p>
          <a:p>
            <a:pPr indent="0" lvl="0" marL="0" marR="0" rtl="0" algn="l">
              <a:lnSpc>
                <a:spcPct val="100000"/>
              </a:lnSpc>
              <a:spcBef>
                <a:spcPts val="1000"/>
              </a:spcBef>
              <a:spcAft>
                <a:spcPts val="1000"/>
              </a:spcAft>
              <a:buClr>
                <a:srgbClr val="000000"/>
              </a:buClr>
              <a:buSzPts val="1400"/>
              <a:buFont typeface="Arial"/>
              <a:buNone/>
            </a:pPr>
            <a:r>
              <a:t/>
            </a:r>
            <a:endParaRPr b="0" i="0" sz="1400" u="none" cap="none" strike="noStrike">
              <a:solidFill>
                <a:schemeClr val="dk1"/>
              </a:solidFill>
              <a:latin typeface="Overpass Mono"/>
              <a:ea typeface="Overpass Mono"/>
              <a:cs typeface="Overpass Mono"/>
              <a:sym typeface="Overpass Mono"/>
            </a:endParaRPr>
          </a:p>
        </p:txBody>
      </p:sp>
      <p:sp>
        <p:nvSpPr>
          <p:cNvPr id="508" name="Google Shape;508;gf2cc7a7c82_4_46"/>
          <p:cNvSpPr txBox="1"/>
          <p:nvPr>
            <p:ph type="title"/>
          </p:nvPr>
        </p:nvSpPr>
        <p:spPr>
          <a:xfrm>
            <a:off x="1348790" y="343200"/>
            <a:ext cx="6263700" cy="66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Sélection</a:t>
            </a:r>
            <a:endParaRPr/>
          </a:p>
        </p:txBody>
      </p:sp>
      <p:sp>
        <p:nvSpPr>
          <p:cNvPr id="509" name="Google Shape;509;gf2cc7a7c82_4_46"/>
          <p:cNvSpPr/>
          <p:nvPr/>
        </p:nvSpPr>
        <p:spPr>
          <a:xfrm>
            <a:off x="6200650" y="267000"/>
            <a:ext cx="2130000" cy="1076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lt1"/>
                </a:solidFill>
                <a:latin typeface="Overpass Mono"/>
                <a:ea typeface="Overpass Mono"/>
                <a:cs typeface="Overpass Mono"/>
                <a:sym typeface="Overpass Mono"/>
              </a:rPr>
              <a:t>Objectif</a:t>
            </a:r>
            <a:r>
              <a:rPr b="0" i="0" lang="en" sz="1400" u="none" cap="none" strike="noStrike">
                <a:solidFill>
                  <a:schemeClr val="lt1"/>
                </a:solidFill>
                <a:latin typeface="Overpass Mono"/>
                <a:ea typeface="Overpass Mono"/>
                <a:cs typeface="Overpass Mono"/>
                <a:sym typeface="Overpass Mono"/>
              </a:rPr>
              <a:t> Validation d’une idée commune</a:t>
            </a:r>
            <a:endParaRPr b="0" i="0" sz="1400" u="none" cap="none" strike="noStrike">
              <a:solidFill>
                <a:schemeClr val="lt1"/>
              </a:solidFill>
              <a:latin typeface="Overpass Mono"/>
              <a:ea typeface="Overpass Mono"/>
              <a:cs typeface="Overpass Mono"/>
              <a:sym typeface="Overpass Mono"/>
            </a:endParaRPr>
          </a:p>
        </p:txBody>
      </p:sp>
      <p:sp>
        <p:nvSpPr>
          <p:cNvPr id="510" name="Google Shape;510;gf2cc7a7c82_4_46"/>
          <p:cNvSpPr txBox="1"/>
          <p:nvPr>
            <p:ph type="title"/>
          </p:nvPr>
        </p:nvSpPr>
        <p:spPr>
          <a:xfrm>
            <a:off x="-36970" y="1454400"/>
            <a:ext cx="1355400" cy="472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sz="1600">
                <a:solidFill>
                  <a:schemeClr val="lt1"/>
                </a:solidFill>
                <a:latin typeface="Anaheim"/>
                <a:ea typeface="Anaheim"/>
                <a:cs typeface="Anaheim"/>
                <a:sym typeface="Anaheim"/>
              </a:rPr>
              <a:t>~Samedi 12h</a:t>
            </a:r>
            <a:endParaRPr sz="1600">
              <a:solidFill>
                <a:schemeClr val="lt1"/>
              </a:solidFill>
              <a:latin typeface="Anaheim"/>
              <a:ea typeface="Anaheim"/>
              <a:cs typeface="Anaheim"/>
              <a:sym typeface="Anaheim"/>
            </a:endParaRPr>
          </a:p>
        </p:txBody>
      </p:sp>
      <p:sp>
        <p:nvSpPr>
          <p:cNvPr id="511" name="Google Shape;511;gf2cc7a7c82_4_46"/>
          <p:cNvSpPr/>
          <p:nvPr/>
        </p:nvSpPr>
        <p:spPr>
          <a:xfrm>
            <a:off x="6200650" y="1667075"/>
            <a:ext cx="2130000" cy="3578100"/>
          </a:xfrm>
          <a:prstGeom prst="rect">
            <a:avLst/>
          </a:prstGeom>
          <a:solidFill>
            <a:schemeClr val="dk2"/>
          </a:solidFill>
          <a:ln>
            <a:noFill/>
          </a:ln>
        </p:spPr>
        <p:txBody>
          <a:bodyPr anchorCtr="0" anchor="t" bIns="91425" lIns="91425" spcFirstLastPara="1" rIns="91425" wrap="square" tIns="91425">
            <a:noAutofit/>
          </a:bodyPr>
          <a:lstStyle/>
          <a:p>
            <a:pPr indent="0" lvl="0" marL="0" marR="0" rtl="0" algn="ctr">
              <a:lnSpc>
                <a:spcPct val="100000"/>
              </a:lnSpc>
              <a:spcBef>
                <a:spcPts val="1000"/>
              </a:spcBef>
              <a:spcAft>
                <a:spcPts val="0"/>
              </a:spcAft>
              <a:buClr>
                <a:srgbClr val="000000"/>
              </a:buClr>
              <a:buSzPts val="1800"/>
              <a:buFont typeface="Arial"/>
              <a:buNone/>
            </a:pPr>
            <a:r>
              <a:rPr b="1" i="0" lang="en" sz="1800" u="none" cap="none" strike="noStrike">
                <a:solidFill>
                  <a:schemeClr val="dk1"/>
                </a:solidFill>
                <a:latin typeface="Overpass Mono"/>
                <a:ea typeface="Overpass Mono"/>
                <a:cs typeface="Overpass Mono"/>
                <a:sym typeface="Overpass Mono"/>
              </a:rPr>
              <a:t>Résultats</a:t>
            </a:r>
            <a:endParaRPr b="1" i="0" sz="1800" u="none" cap="none" strike="noStrike">
              <a:solidFill>
                <a:schemeClr val="dk1"/>
              </a:solidFill>
              <a:latin typeface="Overpass Mono"/>
              <a:ea typeface="Overpass Mono"/>
              <a:cs typeface="Overpass Mono"/>
              <a:sym typeface="Overpass Mono"/>
            </a:endParaRPr>
          </a:p>
          <a:p>
            <a:pPr indent="0" lvl="0" marL="0" marR="0" rtl="0" algn="ctr">
              <a:lnSpc>
                <a:spcPct val="100000"/>
              </a:lnSpc>
              <a:spcBef>
                <a:spcPts val="1000"/>
              </a:spcBef>
              <a:spcAft>
                <a:spcPts val="0"/>
              </a:spcAft>
              <a:buClr>
                <a:srgbClr val="000000"/>
              </a:buClr>
              <a:buSzPts val="1400"/>
              <a:buFont typeface="Arial"/>
              <a:buNone/>
            </a:pPr>
            <a:r>
              <a:t/>
            </a:r>
            <a:endParaRPr b="0" i="0" sz="1400" u="none" cap="none" strike="noStrike">
              <a:solidFill>
                <a:schemeClr val="dk1"/>
              </a:solidFill>
              <a:latin typeface="Overpass Mono"/>
              <a:ea typeface="Overpass Mono"/>
              <a:cs typeface="Overpass Mono"/>
              <a:sym typeface="Overpass Mono"/>
            </a:endParaRPr>
          </a:p>
          <a:p>
            <a:pPr indent="0" lvl="0" marL="0" marR="0" rtl="0" algn="ctr">
              <a:lnSpc>
                <a:spcPct val="100000"/>
              </a:lnSpc>
              <a:spcBef>
                <a:spcPts val="1000"/>
              </a:spcBef>
              <a:spcAft>
                <a:spcPts val="0"/>
              </a:spcAft>
              <a:buClr>
                <a:srgbClr val="000000"/>
              </a:buClr>
              <a:buSzPts val="1400"/>
              <a:buFont typeface="Arial"/>
              <a:buNone/>
            </a:pPr>
            <a:r>
              <a:rPr lang="en">
                <a:latin typeface="Overpass Mono"/>
                <a:ea typeface="Overpass Mono"/>
                <a:cs typeface="Overpass Mono"/>
                <a:sym typeface="Overpass Mono"/>
              </a:rPr>
              <a:t>Nous avons choisi de travailler sur la génération aléatoire d’un profil chartiste.</a:t>
            </a:r>
            <a:endParaRPr b="0" i="0" sz="1400" u="none" cap="none" strike="noStrike">
              <a:solidFill>
                <a:srgbClr val="000000"/>
              </a:solidFill>
              <a:latin typeface="Overpass Mono"/>
              <a:ea typeface="Overpass Mono"/>
              <a:cs typeface="Overpass Mono"/>
              <a:sym typeface="Overpass Mon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gf2cc7a7c82_4_56"/>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Un FuckedUpHomer</a:t>
            </a:r>
            <a:endParaRPr/>
          </a:p>
        </p:txBody>
      </p:sp>
      <p:pic>
        <p:nvPicPr>
          <p:cNvPr id="517" name="Google Shape;517;gf2cc7a7c82_4_56"/>
          <p:cNvPicPr preferRelativeResize="0"/>
          <p:nvPr/>
        </p:nvPicPr>
        <p:blipFill>
          <a:blip r:embed="rId3">
            <a:alphaModFix/>
          </a:blip>
          <a:stretch>
            <a:fillRect/>
          </a:stretch>
        </p:blipFill>
        <p:spPr>
          <a:xfrm>
            <a:off x="2777088" y="1164625"/>
            <a:ext cx="3589936" cy="382649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
          <p:cNvSpPr/>
          <p:nvPr/>
        </p:nvSpPr>
        <p:spPr>
          <a:xfrm>
            <a:off x="-200" y="2542874"/>
            <a:ext cx="9144000" cy="671412"/>
          </a:xfrm>
          <a:custGeom>
            <a:rect b="b" l="l" r="r" t="t"/>
            <a:pathLst>
              <a:path extrusionOk="0" h="20980" w="285750">
                <a:moveTo>
                  <a:pt x="0" y="1"/>
                </a:moveTo>
                <a:lnTo>
                  <a:pt x="0" y="20979"/>
                </a:lnTo>
                <a:lnTo>
                  <a:pt x="285750" y="20979"/>
                </a:lnTo>
                <a:lnTo>
                  <a:pt x="285750" y="1"/>
                </a:ln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2"/>
          <p:cNvSpPr/>
          <p:nvPr/>
        </p:nvSpPr>
        <p:spPr>
          <a:xfrm>
            <a:off x="7484716" y="2540713"/>
            <a:ext cx="1254593" cy="671412"/>
          </a:xfrm>
          <a:custGeom>
            <a:rect b="b" l="l" r="r" t="t"/>
            <a:pathLst>
              <a:path extrusionOk="0" h="20980" w="58496">
                <a:moveTo>
                  <a:pt x="0" y="1"/>
                </a:moveTo>
                <a:lnTo>
                  <a:pt x="0" y="20979"/>
                </a:lnTo>
                <a:lnTo>
                  <a:pt x="55066" y="20979"/>
                </a:lnTo>
                <a:lnTo>
                  <a:pt x="55066" y="16074"/>
                </a:lnTo>
                <a:lnTo>
                  <a:pt x="58495" y="16074"/>
                </a:lnTo>
                <a:lnTo>
                  <a:pt x="58495" y="4906"/>
                </a:lnTo>
                <a:lnTo>
                  <a:pt x="55066" y="4906"/>
                </a:lnTo>
                <a:lnTo>
                  <a:pt x="55066"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2"/>
          <p:cNvSpPr/>
          <p:nvPr/>
        </p:nvSpPr>
        <p:spPr>
          <a:xfrm>
            <a:off x="6304645" y="2540713"/>
            <a:ext cx="1254593" cy="671412"/>
          </a:xfrm>
          <a:custGeom>
            <a:rect b="b" l="l" r="r" t="t"/>
            <a:pathLst>
              <a:path extrusionOk="0" h="20980" w="58496">
                <a:moveTo>
                  <a:pt x="1" y="1"/>
                </a:moveTo>
                <a:lnTo>
                  <a:pt x="1" y="20979"/>
                </a:lnTo>
                <a:lnTo>
                  <a:pt x="55067" y="20979"/>
                </a:lnTo>
                <a:lnTo>
                  <a:pt x="55067" y="16074"/>
                </a:lnTo>
                <a:lnTo>
                  <a:pt x="58496" y="16074"/>
                </a:lnTo>
                <a:lnTo>
                  <a:pt x="58496" y="4906"/>
                </a:lnTo>
                <a:lnTo>
                  <a:pt x="55067" y="4906"/>
                </a:lnTo>
                <a:lnTo>
                  <a:pt x="5506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2"/>
          <p:cNvSpPr/>
          <p:nvPr/>
        </p:nvSpPr>
        <p:spPr>
          <a:xfrm>
            <a:off x="5124573" y="2540713"/>
            <a:ext cx="1254593" cy="671412"/>
          </a:xfrm>
          <a:custGeom>
            <a:rect b="b" l="l" r="r" t="t"/>
            <a:pathLst>
              <a:path extrusionOk="0" h="20980" w="58496">
                <a:moveTo>
                  <a:pt x="0" y="1"/>
                </a:moveTo>
                <a:lnTo>
                  <a:pt x="0" y="20979"/>
                </a:lnTo>
                <a:lnTo>
                  <a:pt x="55066" y="20979"/>
                </a:lnTo>
                <a:lnTo>
                  <a:pt x="55066" y="16074"/>
                </a:lnTo>
                <a:lnTo>
                  <a:pt x="58495" y="16074"/>
                </a:lnTo>
                <a:lnTo>
                  <a:pt x="58495" y="4906"/>
                </a:lnTo>
                <a:lnTo>
                  <a:pt x="55066" y="4906"/>
                </a:lnTo>
                <a:lnTo>
                  <a:pt x="55066"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2"/>
          <p:cNvSpPr/>
          <p:nvPr/>
        </p:nvSpPr>
        <p:spPr>
          <a:xfrm>
            <a:off x="3944502" y="2540713"/>
            <a:ext cx="1254593" cy="671412"/>
          </a:xfrm>
          <a:custGeom>
            <a:rect b="b" l="l" r="r" t="t"/>
            <a:pathLst>
              <a:path extrusionOk="0" h="20980" w="58496">
                <a:moveTo>
                  <a:pt x="1" y="1"/>
                </a:moveTo>
                <a:lnTo>
                  <a:pt x="1" y="20979"/>
                </a:lnTo>
                <a:lnTo>
                  <a:pt x="55067" y="20979"/>
                </a:lnTo>
                <a:lnTo>
                  <a:pt x="55067" y="16074"/>
                </a:lnTo>
                <a:lnTo>
                  <a:pt x="58496" y="16074"/>
                </a:lnTo>
                <a:lnTo>
                  <a:pt x="58496" y="4906"/>
                </a:lnTo>
                <a:lnTo>
                  <a:pt x="55067" y="4906"/>
                </a:lnTo>
                <a:lnTo>
                  <a:pt x="5506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2"/>
          <p:cNvSpPr/>
          <p:nvPr/>
        </p:nvSpPr>
        <p:spPr>
          <a:xfrm>
            <a:off x="2764430" y="2545062"/>
            <a:ext cx="1254593" cy="671412"/>
          </a:xfrm>
          <a:custGeom>
            <a:rect b="b" l="l" r="r" t="t"/>
            <a:pathLst>
              <a:path extrusionOk="0" h="20980" w="58496">
                <a:moveTo>
                  <a:pt x="0" y="1"/>
                </a:moveTo>
                <a:lnTo>
                  <a:pt x="0" y="20979"/>
                </a:lnTo>
                <a:lnTo>
                  <a:pt x="55066" y="20979"/>
                </a:lnTo>
                <a:lnTo>
                  <a:pt x="55066" y="16074"/>
                </a:lnTo>
                <a:lnTo>
                  <a:pt x="58495" y="16074"/>
                </a:lnTo>
                <a:lnTo>
                  <a:pt x="58495" y="4906"/>
                </a:lnTo>
                <a:lnTo>
                  <a:pt x="55066" y="4906"/>
                </a:lnTo>
                <a:lnTo>
                  <a:pt x="55066"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2"/>
          <p:cNvSpPr/>
          <p:nvPr/>
        </p:nvSpPr>
        <p:spPr>
          <a:xfrm>
            <a:off x="1584359" y="2545062"/>
            <a:ext cx="1254593" cy="671412"/>
          </a:xfrm>
          <a:custGeom>
            <a:rect b="b" l="l" r="r" t="t"/>
            <a:pathLst>
              <a:path extrusionOk="0" h="20980" w="58496">
                <a:moveTo>
                  <a:pt x="1" y="1"/>
                </a:moveTo>
                <a:lnTo>
                  <a:pt x="1" y="20979"/>
                </a:lnTo>
                <a:lnTo>
                  <a:pt x="55067" y="20979"/>
                </a:lnTo>
                <a:lnTo>
                  <a:pt x="55067" y="16074"/>
                </a:lnTo>
                <a:lnTo>
                  <a:pt x="58496" y="16074"/>
                </a:lnTo>
                <a:lnTo>
                  <a:pt x="58496" y="4906"/>
                </a:lnTo>
                <a:lnTo>
                  <a:pt x="55067" y="4906"/>
                </a:lnTo>
                <a:lnTo>
                  <a:pt x="5506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2"/>
          <p:cNvSpPr/>
          <p:nvPr/>
        </p:nvSpPr>
        <p:spPr>
          <a:xfrm>
            <a:off x="404287" y="2545062"/>
            <a:ext cx="1254593" cy="671412"/>
          </a:xfrm>
          <a:custGeom>
            <a:rect b="b" l="l" r="r" t="t"/>
            <a:pathLst>
              <a:path extrusionOk="0" h="20980" w="58496">
                <a:moveTo>
                  <a:pt x="0" y="1"/>
                </a:moveTo>
                <a:lnTo>
                  <a:pt x="0" y="20979"/>
                </a:lnTo>
                <a:lnTo>
                  <a:pt x="55067" y="20979"/>
                </a:lnTo>
                <a:lnTo>
                  <a:pt x="55067" y="16074"/>
                </a:lnTo>
                <a:lnTo>
                  <a:pt x="58496" y="16074"/>
                </a:lnTo>
                <a:lnTo>
                  <a:pt x="58496" y="4906"/>
                </a:lnTo>
                <a:lnTo>
                  <a:pt x="55067" y="4906"/>
                </a:lnTo>
                <a:lnTo>
                  <a:pt x="55067"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2"/>
          <p:cNvSpPr/>
          <p:nvPr/>
        </p:nvSpPr>
        <p:spPr>
          <a:xfrm>
            <a:off x="-200" y="2699869"/>
            <a:ext cx="9144000" cy="357436"/>
          </a:xfrm>
          <a:custGeom>
            <a:rect b="b" l="l" r="r" t="t"/>
            <a:pathLst>
              <a:path extrusionOk="0" h="11169" w="285750">
                <a:moveTo>
                  <a:pt x="0" y="0"/>
                </a:moveTo>
                <a:lnTo>
                  <a:pt x="0" y="11168"/>
                </a:lnTo>
                <a:lnTo>
                  <a:pt x="285750" y="11168"/>
                </a:lnTo>
                <a:lnTo>
                  <a:pt x="285750" y="0"/>
                </a:lnTo>
                <a:close/>
              </a:path>
            </a:pathLst>
          </a:custGeom>
          <a:solidFill>
            <a:srgbClr val="1B1464">
              <a:alpha val="2509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2"/>
          <p:cNvSpPr txBox="1"/>
          <p:nvPr>
            <p:ph type="title"/>
          </p:nvPr>
        </p:nvSpPr>
        <p:spPr>
          <a:xfrm>
            <a:off x="1278050" y="343200"/>
            <a:ext cx="6588000" cy="669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DÉROULÉ</a:t>
            </a:r>
            <a:endParaRPr/>
          </a:p>
        </p:txBody>
      </p:sp>
      <p:sp>
        <p:nvSpPr>
          <p:cNvPr id="347" name="Google Shape;347;p2"/>
          <p:cNvSpPr txBox="1"/>
          <p:nvPr/>
        </p:nvSpPr>
        <p:spPr>
          <a:xfrm flipH="1">
            <a:off x="236029" y="2689546"/>
            <a:ext cx="1560600" cy="356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chemeClr val="lt1"/>
                </a:solidFill>
                <a:latin typeface="Overpass Mono"/>
                <a:ea typeface="Overpass Mono"/>
                <a:cs typeface="Overpass Mono"/>
                <a:sym typeface="Overpass Mono"/>
              </a:rPr>
              <a:t>Découverte</a:t>
            </a:r>
            <a:endParaRPr b="1" i="0" sz="1200" u="none" cap="none" strike="noStrike">
              <a:solidFill>
                <a:schemeClr val="lt1"/>
              </a:solidFill>
              <a:latin typeface="Overpass Mono"/>
              <a:ea typeface="Overpass Mono"/>
              <a:cs typeface="Overpass Mono"/>
              <a:sym typeface="Overpass Mono"/>
            </a:endParaRPr>
          </a:p>
        </p:txBody>
      </p:sp>
      <p:cxnSp>
        <p:nvCxnSpPr>
          <p:cNvPr id="348" name="Google Shape;348;p2"/>
          <p:cNvCxnSpPr/>
          <p:nvPr/>
        </p:nvCxnSpPr>
        <p:spPr>
          <a:xfrm>
            <a:off x="2182694" y="2325775"/>
            <a:ext cx="0" cy="228900"/>
          </a:xfrm>
          <a:prstGeom prst="straightConnector1">
            <a:avLst/>
          </a:prstGeom>
          <a:noFill/>
          <a:ln cap="flat" cmpd="sng" w="28575">
            <a:solidFill>
              <a:schemeClr val="dk2"/>
            </a:solidFill>
            <a:prstDash val="solid"/>
            <a:round/>
            <a:headEnd len="med" w="med" type="oval"/>
            <a:tailEnd len="sm" w="sm" type="none"/>
          </a:ln>
        </p:spPr>
      </p:cxnSp>
      <p:grpSp>
        <p:nvGrpSpPr>
          <p:cNvPr id="349" name="Google Shape;349;p2"/>
          <p:cNvGrpSpPr/>
          <p:nvPr/>
        </p:nvGrpSpPr>
        <p:grpSpPr>
          <a:xfrm>
            <a:off x="340683" y="3199975"/>
            <a:ext cx="1254600" cy="1257775"/>
            <a:chOff x="1303453" y="3199975"/>
            <a:chExt cx="1254600" cy="1257775"/>
          </a:xfrm>
        </p:grpSpPr>
        <p:sp>
          <p:nvSpPr>
            <p:cNvPr id="350" name="Google Shape;350;p2"/>
            <p:cNvSpPr txBox="1"/>
            <p:nvPr/>
          </p:nvSpPr>
          <p:spPr>
            <a:xfrm flipH="1">
              <a:off x="1303453" y="3571550"/>
              <a:ext cx="1254600" cy="886200"/>
            </a:xfrm>
            <a:prstGeom prst="rect">
              <a:avLst/>
            </a:prstGeom>
            <a:noFill/>
            <a:ln>
              <a:noFill/>
            </a:ln>
          </p:spPr>
          <p:txBody>
            <a:bodyPr anchorCtr="0" anchor="t" bIns="0" lIns="91425" spcFirstLastPara="1" rIns="91425" wrap="square" tIns="0">
              <a:noAutofit/>
            </a:bodyPr>
            <a:lstStyle/>
            <a:p>
              <a:pPr indent="0" lvl="0" marL="0" marR="0" rtl="0" algn="ctr">
                <a:lnSpc>
                  <a:spcPct val="115000"/>
                </a:lnSpc>
                <a:spcBef>
                  <a:spcPts val="0"/>
                </a:spcBef>
                <a:spcAft>
                  <a:spcPts val="0"/>
                </a:spcAft>
                <a:buClr>
                  <a:srgbClr val="000000"/>
                </a:buClr>
                <a:buSzPts val="1400"/>
                <a:buFont typeface="Arial"/>
                <a:buNone/>
              </a:pPr>
              <a:r>
                <a:rPr b="0" i="0" lang="en" sz="1400" u="none" cap="none" strike="noStrike">
                  <a:solidFill>
                    <a:schemeClr val="lt1"/>
                  </a:solidFill>
                  <a:latin typeface="Anaheim"/>
                  <a:ea typeface="Anaheim"/>
                  <a:cs typeface="Anaheim"/>
                  <a:sym typeface="Anaheim"/>
                </a:rPr>
                <a:t>Exploration des jeux de données</a:t>
              </a:r>
              <a:endParaRPr b="0" i="0" sz="1400" u="none" cap="none" strike="noStrike">
                <a:solidFill>
                  <a:schemeClr val="lt1"/>
                </a:solidFill>
                <a:latin typeface="Anaheim"/>
                <a:ea typeface="Anaheim"/>
                <a:cs typeface="Anaheim"/>
                <a:sym typeface="Anaheim"/>
              </a:endParaRPr>
            </a:p>
          </p:txBody>
        </p:sp>
        <p:cxnSp>
          <p:nvCxnSpPr>
            <p:cNvPr id="351" name="Google Shape;351;p2"/>
            <p:cNvCxnSpPr/>
            <p:nvPr/>
          </p:nvCxnSpPr>
          <p:spPr>
            <a:xfrm rot="10800000">
              <a:off x="1930733" y="3199975"/>
              <a:ext cx="0" cy="228900"/>
            </a:xfrm>
            <a:prstGeom prst="straightConnector1">
              <a:avLst/>
            </a:prstGeom>
            <a:noFill/>
            <a:ln cap="flat" cmpd="sng" w="28575">
              <a:solidFill>
                <a:schemeClr val="lt2"/>
              </a:solidFill>
              <a:prstDash val="solid"/>
              <a:round/>
              <a:headEnd len="med" w="med" type="oval"/>
              <a:tailEnd len="sm" w="sm" type="none"/>
            </a:ln>
          </p:spPr>
        </p:cxnSp>
      </p:grpSp>
      <p:sp>
        <p:nvSpPr>
          <p:cNvPr id="352" name="Google Shape;352;p2"/>
          <p:cNvSpPr txBox="1"/>
          <p:nvPr/>
        </p:nvSpPr>
        <p:spPr>
          <a:xfrm flipH="1">
            <a:off x="1464695" y="2689546"/>
            <a:ext cx="1560600" cy="356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chemeClr val="lt1"/>
                </a:solidFill>
                <a:latin typeface="Overpass Mono"/>
                <a:ea typeface="Overpass Mono"/>
                <a:cs typeface="Overpass Mono"/>
                <a:sym typeface="Overpass Mono"/>
              </a:rPr>
              <a:t>Idéation</a:t>
            </a:r>
            <a:endParaRPr b="1" i="0" sz="1200" u="none" cap="none" strike="noStrike">
              <a:solidFill>
                <a:schemeClr val="lt1"/>
              </a:solidFill>
              <a:latin typeface="Overpass Mono"/>
              <a:ea typeface="Overpass Mono"/>
              <a:cs typeface="Overpass Mono"/>
              <a:sym typeface="Overpass Mono"/>
            </a:endParaRPr>
          </a:p>
        </p:txBody>
      </p:sp>
      <p:sp>
        <p:nvSpPr>
          <p:cNvPr id="353" name="Google Shape;353;p2"/>
          <p:cNvSpPr txBox="1"/>
          <p:nvPr/>
        </p:nvSpPr>
        <p:spPr>
          <a:xfrm flipH="1">
            <a:off x="2628140" y="2689546"/>
            <a:ext cx="1560600" cy="356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chemeClr val="lt1"/>
                </a:solidFill>
                <a:latin typeface="Overpass Mono"/>
                <a:ea typeface="Overpass Mono"/>
                <a:cs typeface="Overpass Mono"/>
                <a:sym typeface="Overpass Mono"/>
              </a:rPr>
              <a:t>Sélection</a:t>
            </a:r>
            <a:endParaRPr b="1" i="0" sz="1200" u="none" cap="none" strike="noStrike">
              <a:solidFill>
                <a:schemeClr val="lt1"/>
              </a:solidFill>
              <a:latin typeface="Overpass Mono"/>
              <a:ea typeface="Overpass Mono"/>
              <a:cs typeface="Overpass Mono"/>
              <a:sym typeface="Overpass Mono"/>
            </a:endParaRPr>
          </a:p>
        </p:txBody>
      </p:sp>
      <p:sp>
        <p:nvSpPr>
          <p:cNvPr id="354" name="Google Shape;354;p2"/>
          <p:cNvSpPr txBox="1"/>
          <p:nvPr/>
        </p:nvSpPr>
        <p:spPr>
          <a:xfrm flipH="1">
            <a:off x="3824195" y="2689546"/>
            <a:ext cx="1560600" cy="356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chemeClr val="lt1"/>
                </a:solidFill>
                <a:latin typeface="Overpass Mono"/>
                <a:ea typeface="Overpass Mono"/>
                <a:cs typeface="Overpass Mono"/>
                <a:sym typeface="Overpass Mono"/>
              </a:rPr>
              <a:t>Formulation</a:t>
            </a:r>
            <a:endParaRPr b="1" i="0" sz="1200" u="none" cap="none" strike="noStrike">
              <a:solidFill>
                <a:schemeClr val="lt1"/>
              </a:solidFill>
              <a:latin typeface="Overpass Mono"/>
              <a:ea typeface="Overpass Mono"/>
              <a:cs typeface="Overpass Mono"/>
              <a:sym typeface="Overpass Mono"/>
            </a:endParaRPr>
          </a:p>
        </p:txBody>
      </p:sp>
      <p:sp>
        <p:nvSpPr>
          <p:cNvPr id="355" name="Google Shape;355;p2"/>
          <p:cNvSpPr txBox="1"/>
          <p:nvPr/>
        </p:nvSpPr>
        <p:spPr>
          <a:xfrm flipH="1">
            <a:off x="5009354" y="2689546"/>
            <a:ext cx="1560600" cy="356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chemeClr val="lt1"/>
                </a:solidFill>
                <a:latin typeface="Overpass Mono"/>
                <a:ea typeface="Overpass Mono"/>
                <a:cs typeface="Overpass Mono"/>
                <a:sym typeface="Overpass Mono"/>
              </a:rPr>
              <a:t>Réalisation</a:t>
            </a:r>
            <a:endParaRPr b="1" i="0" sz="1200" u="none" cap="none" strike="noStrike">
              <a:solidFill>
                <a:schemeClr val="lt1"/>
              </a:solidFill>
              <a:latin typeface="Overpass Mono"/>
              <a:ea typeface="Overpass Mono"/>
              <a:cs typeface="Overpass Mono"/>
              <a:sym typeface="Overpass Mono"/>
            </a:endParaRPr>
          </a:p>
        </p:txBody>
      </p:sp>
      <p:sp>
        <p:nvSpPr>
          <p:cNvPr id="356" name="Google Shape;356;p2"/>
          <p:cNvSpPr txBox="1"/>
          <p:nvPr/>
        </p:nvSpPr>
        <p:spPr>
          <a:xfrm flipH="1">
            <a:off x="6161820" y="2689546"/>
            <a:ext cx="1560600" cy="356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chemeClr val="lt1"/>
                </a:solidFill>
                <a:latin typeface="Overpass Mono"/>
                <a:ea typeface="Overpass Mono"/>
                <a:cs typeface="Overpass Mono"/>
                <a:sym typeface="Overpass Mono"/>
              </a:rPr>
              <a:t>Bilan</a:t>
            </a:r>
            <a:endParaRPr b="1" i="0" sz="1200" u="none" cap="none" strike="noStrike">
              <a:solidFill>
                <a:schemeClr val="lt1"/>
              </a:solidFill>
              <a:latin typeface="Overpass Mono"/>
              <a:ea typeface="Overpass Mono"/>
              <a:cs typeface="Overpass Mono"/>
              <a:sym typeface="Overpass Mono"/>
            </a:endParaRPr>
          </a:p>
        </p:txBody>
      </p:sp>
      <p:sp>
        <p:nvSpPr>
          <p:cNvPr id="357" name="Google Shape;357;p2"/>
          <p:cNvSpPr txBox="1"/>
          <p:nvPr/>
        </p:nvSpPr>
        <p:spPr>
          <a:xfrm flipH="1">
            <a:off x="7357876" y="2689546"/>
            <a:ext cx="1560600" cy="356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chemeClr val="lt1"/>
                </a:solidFill>
                <a:latin typeface="Overpass Mono"/>
                <a:ea typeface="Overpass Mono"/>
                <a:cs typeface="Overpass Mono"/>
                <a:sym typeface="Overpass Mono"/>
              </a:rPr>
              <a:t>Restitution</a:t>
            </a:r>
            <a:endParaRPr b="1" i="0" sz="1200" u="none" cap="none" strike="noStrike">
              <a:solidFill>
                <a:schemeClr val="lt1"/>
              </a:solidFill>
              <a:latin typeface="Overpass Mono"/>
              <a:ea typeface="Overpass Mono"/>
              <a:cs typeface="Overpass Mono"/>
              <a:sym typeface="Overpass Mono"/>
            </a:endParaRPr>
          </a:p>
        </p:txBody>
      </p:sp>
      <p:sp>
        <p:nvSpPr>
          <p:cNvPr id="358" name="Google Shape;358;p2"/>
          <p:cNvSpPr txBox="1"/>
          <p:nvPr/>
        </p:nvSpPr>
        <p:spPr>
          <a:xfrm flipH="1">
            <a:off x="1555408" y="1304700"/>
            <a:ext cx="1254600" cy="886200"/>
          </a:xfrm>
          <a:prstGeom prst="rect">
            <a:avLst/>
          </a:prstGeom>
          <a:noFill/>
          <a:ln>
            <a:noFill/>
          </a:ln>
        </p:spPr>
        <p:txBody>
          <a:bodyPr anchorCtr="0" anchor="b" bIns="0" lIns="91425" spcFirstLastPara="1" rIns="91425" wrap="square" tIns="0">
            <a:noAutofit/>
          </a:bodyPr>
          <a:lstStyle/>
          <a:p>
            <a:pPr indent="0" lvl="0" marL="0" marR="0" rtl="0" algn="ctr">
              <a:lnSpc>
                <a:spcPct val="115000"/>
              </a:lnSpc>
              <a:spcBef>
                <a:spcPts val="0"/>
              </a:spcBef>
              <a:spcAft>
                <a:spcPts val="0"/>
              </a:spcAft>
              <a:buClr>
                <a:srgbClr val="000000"/>
              </a:buClr>
              <a:buSzPts val="1400"/>
              <a:buFont typeface="Arial"/>
              <a:buNone/>
            </a:pPr>
            <a:r>
              <a:rPr b="0" i="0" lang="en" sz="1400" u="none" cap="none" strike="noStrike">
                <a:solidFill>
                  <a:schemeClr val="lt1"/>
                </a:solidFill>
                <a:latin typeface="Anaheim"/>
                <a:ea typeface="Anaheim"/>
                <a:cs typeface="Anaheim"/>
                <a:sym typeface="Anaheim"/>
              </a:rPr>
              <a:t>Expression et confrontation des idées</a:t>
            </a:r>
            <a:endParaRPr b="0" i="0" sz="1400" u="none" cap="none" strike="noStrike">
              <a:solidFill>
                <a:schemeClr val="lt1"/>
              </a:solidFill>
              <a:latin typeface="Anaheim"/>
              <a:ea typeface="Anaheim"/>
              <a:cs typeface="Anaheim"/>
              <a:sym typeface="Anaheim"/>
            </a:endParaRPr>
          </a:p>
        </p:txBody>
      </p:sp>
      <p:grpSp>
        <p:nvGrpSpPr>
          <p:cNvPr id="359" name="Google Shape;359;p2"/>
          <p:cNvGrpSpPr/>
          <p:nvPr/>
        </p:nvGrpSpPr>
        <p:grpSpPr>
          <a:xfrm>
            <a:off x="2764433" y="3199975"/>
            <a:ext cx="1254600" cy="1257775"/>
            <a:chOff x="1303453" y="3199975"/>
            <a:chExt cx="1254600" cy="1257775"/>
          </a:xfrm>
        </p:grpSpPr>
        <p:sp>
          <p:nvSpPr>
            <p:cNvPr id="360" name="Google Shape;360;p2"/>
            <p:cNvSpPr txBox="1"/>
            <p:nvPr/>
          </p:nvSpPr>
          <p:spPr>
            <a:xfrm flipH="1">
              <a:off x="1303453" y="3571550"/>
              <a:ext cx="1254600" cy="886200"/>
            </a:xfrm>
            <a:prstGeom prst="rect">
              <a:avLst/>
            </a:prstGeom>
            <a:noFill/>
            <a:ln>
              <a:noFill/>
            </a:ln>
          </p:spPr>
          <p:txBody>
            <a:bodyPr anchorCtr="0" anchor="t" bIns="0" lIns="91425" spcFirstLastPara="1" rIns="91425" wrap="square" tIns="0">
              <a:noAutofit/>
            </a:bodyPr>
            <a:lstStyle/>
            <a:p>
              <a:pPr indent="0" lvl="0" marL="0" marR="0" rtl="0" algn="ctr">
                <a:lnSpc>
                  <a:spcPct val="115000"/>
                </a:lnSpc>
                <a:spcBef>
                  <a:spcPts val="0"/>
                </a:spcBef>
                <a:spcAft>
                  <a:spcPts val="0"/>
                </a:spcAft>
                <a:buClr>
                  <a:srgbClr val="000000"/>
                </a:buClr>
                <a:buSzPts val="1400"/>
                <a:buFont typeface="Arial"/>
                <a:buNone/>
              </a:pPr>
              <a:r>
                <a:rPr b="0" i="0" lang="en" sz="1400" u="none" cap="none" strike="noStrike">
                  <a:solidFill>
                    <a:schemeClr val="lt1"/>
                  </a:solidFill>
                  <a:latin typeface="Anaheim"/>
                  <a:ea typeface="Anaheim"/>
                  <a:cs typeface="Anaheim"/>
                  <a:sym typeface="Anaheim"/>
                </a:rPr>
                <a:t>Validation d’une idée commune</a:t>
              </a:r>
              <a:endParaRPr b="0" i="0" sz="1400" u="none" cap="none" strike="noStrike">
                <a:solidFill>
                  <a:schemeClr val="lt1"/>
                </a:solidFill>
                <a:latin typeface="Anaheim"/>
                <a:ea typeface="Anaheim"/>
                <a:cs typeface="Anaheim"/>
                <a:sym typeface="Anaheim"/>
              </a:endParaRPr>
            </a:p>
          </p:txBody>
        </p:sp>
        <p:cxnSp>
          <p:nvCxnSpPr>
            <p:cNvPr id="361" name="Google Shape;361;p2"/>
            <p:cNvCxnSpPr/>
            <p:nvPr/>
          </p:nvCxnSpPr>
          <p:spPr>
            <a:xfrm rot="10800000">
              <a:off x="1930733" y="3199975"/>
              <a:ext cx="0" cy="228900"/>
            </a:xfrm>
            <a:prstGeom prst="straightConnector1">
              <a:avLst/>
            </a:prstGeom>
            <a:noFill/>
            <a:ln cap="flat" cmpd="sng" w="28575">
              <a:solidFill>
                <a:schemeClr val="lt2"/>
              </a:solidFill>
              <a:prstDash val="solid"/>
              <a:round/>
              <a:headEnd len="med" w="med" type="oval"/>
              <a:tailEnd len="sm" w="sm" type="none"/>
            </a:ln>
          </p:spPr>
        </p:cxnSp>
      </p:grpSp>
      <p:grpSp>
        <p:nvGrpSpPr>
          <p:cNvPr id="362" name="Google Shape;362;p2"/>
          <p:cNvGrpSpPr/>
          <p:nvPr/>
        </p:nvGrpSpPr>
        <p:grpSpPr>
          <a:xfrm>
            <a:off x="7484721" y="3199975"/>
            <a:ext cx="1254600" cy="1257775"/>
            <a:chOff x="1303453" y="3199975"/>
            <a:chExt cx="1254600" cy="1257775"/>
          </a:xfrm>
        </p:grpSpPr>
        <p:sp>
          <p:nvSpPr>
            <p:cNvPr id="363" name="Google Shape;363;p2"/>
            <p:cNvSpPr txBox="1"/>
            <p:nvPr/>
          </p:nvSpPr>
          <p:spPr>
            <a:xfrm flipH="1">
              <a:off x="1303453" y="3571550"/>
              <a:ext cx="1254600" cy="886200"/>
            </a:xfrm>
            <a:prstGeom prst="rect">
              <a:avLst/>
            </a:prstGeom>
            <a:noFill/>
            <a:ln>
              <a:noFill/>
            </a:ln>
          </p:spPr>
          <p:txBody>
            <a:bodyPr anchorCtr="0" anchor="t" bIns="0" lIns="91425" spcFirstLastPara="1" rIns="91425" wrap="square" tIns="0">
              <a:noAutofit/>
            </a:bodyPr>
            <a:lstStyle/>
            <a:p>
              <a:pPr indent="0" lvl="0" marL="0" marR="0" rtl="0" algn="ctr">
                <a:lnSpc>
                  <a:spcPct val="115000"/>
                </a:lnSpc>
                <a:spcBef>
                  <a:spcPts val="0"/>
                </a:spcBef>
                <a:spcAft>
                  <a:spcPts val="0"/>
                </a:spcAft>
                <a:buClr>
                  <a:srgbClr val="000000"/>
                </a:buClr>
                <a:buSzPts val="1400"/>
                <a:buFont typeface="Arial"/>
                <a:buNone/>
              </a:pPr>
              <a:r>
                <a:rPr b="0" i="0" lang="en" sz="1400" u="none" cap="none" strike="noStrike">
                  <a:solidFill>
                    <a:schemeClr val="lt1"/>
                  </a:solidFill>
                  <a:latin typeface="Anaheim"/>
                  <a:ea typeface="Anaheim"/>
                  <a:cs typeface="Anaheim"/>
                  <a:sym typeface="Anaheim"/>
                </a:rPr>
                <a:t>Mise au propre du livrable et présentation</a:t>
              </a:r>
              <a:endParaRPr b="0" i="0" sz="1400" u="none" cap="none" strike="noStrike">
                <a:solidFill>
                  <a:schemeClr val="lt1"/>
                </a:solidFill>
                <a:latin typeface="Anaheim"/>
                <a:ea typeface="Anaheim"/>
                <a:cs typeface="Anaheim"/>
                <a:sym typeface="Anaheim"/>
              </a:endParaRPr>
            </a:p>
          </p:txBody>
        </p:sp>
        <p:cxnSp>
          <p:nvCxnSpPr>
            <p:cNvPr id="364" name="Google Shape;364;p2"/>
            <p:cNvCxnSpPr/>
            <p:nvPr/>
          </p:nvCxnSpPr>
          <p:spPr>
            <a:xfrm rot="10800000">
              <a:off x="1930733" y="3199975"/>
              <a:ext cx="0" cy="228900"/>
            </a:xfrm>
            <a:prstGeom prst="straightConnector1">
              <a:avLst/>
            </a:prstGeom>
            <a:noFill/>
            <a:ln cap="flat" cmpd="sng" w="28575">
              <a:solidFill>
                <a:schemeClr val="lt2"/>
              </a:solidFill>
              <a:prstDash val="solid"/>
              <a:round/>
              <a:headEnd len="med" w="med" type="oval"/>
              <a:tailEnd len="sm" w="sm" type="none"/>
            </a:ln>
          </p:spPr>
        </p:cxnSp>
      </p:grpSp>
      <p:grpSp>
        <p:nvGrpSpPr>
          <p:cNvPr id="365" name="Google Shape;365;p2"/>
          <p:cNvGrpSpPr/>
          <p:nvPr/>
        </p:nvGrpSpPr>
        <p:grpSpPr>
          <a:xfrm>
            <a:off x="5124583" y="3199975"/>
            <a:ext cx="1254600" cy="1257775"/>
            <a:chOff x="1303453" y="3199975"/>
            <a:chExt cx="1254600" cy="1257775"/>
          </a:xfrm>
        </p:grpSpPr>
        <p:sp>
          <p:nvSpPr>
            <p:cNvPr id="366" name="Google Shape;366;p2"/>
            <p:cNvSpPr txBox="1"/>
            <p:nvPr/>
          </p:nvSpPr>
          <p:spPr>
            <a:xfrm flipH="1">
              <a:off x="1303453" y="3571550"/>
              <a:ext cx="1254600" cy="886200"/>
            </a:xfrm>
            <a:prstGeom prst="rect">
              <a:avLst/>
            </a:prstGeom>
            <a:noFill/>
            <a:ln>
              <a:noFill/>
            </a:ln>
          </p:spPr>
          <p:txBody>
            <a:bodyPr anchorCtr="0" anchor="t" bIns="0" lIns="91425" spcFirstLastPara="1" rIns="91425" wrap="square" tIns="0">
              <a:noAutofit/>
            </a:bodyPr>
            <a:lstStyle/>
            <a:p>
              <a:pPr indent="0" lvl="0" marL="0" marR="0" rtl="0" algn="ctr">
                <a:lnSpc>
                  <a:spcPct val="115000"/>
                </a:lnSpc>
                <a:spcBef>
                  <a:spcPts val="0"/>
                </a:spcBef>
                <a:spcAft>
                  <a:spcPts val="0"/>
                </a:spcAft>
                <a:buClr>
                  <a:srgbClr val="000000"/>
                </a:buClr>
                <a:buSzPts val="1400"/>
                <a:buFont typeface="Arial"/>
                <a:buNone/>
              </a:pPr>
              <a:r>
                <a:rPr b="0" i="0" lang="en" sz="1400" u="none" cap="none" strike="noStrike">
                  <a:solidFill>
                    <a:schemeClr val="lt1"/>
                  </a:solidFill>
                  <a:latin typeface="Anaheim"/>
                  <a:ea typeface="Anaheim"/>
                  <a:cs typeface="Anaheim"/>
                  <a:sym typeface="Anaheim"/>
                </a:rPr>
                <a:t>Mise en oeuvre du projet choisi</a:t>
              </a:r>
              <a:endParaRPr b="0" i="0" sz="1400" u="none" cap="none" strike="noStrike">
                <a:solidFill>
                  <a:schemeClr val="lt1"/>
                </a:solidFill>
                <a:latin typeface="Anaheim"/>
                <a:ea typeface="Anaheim"/>
                <a:cs typeface="Anaheim"/>
                <a:sym typeface="Anaheim"/>
              </a:endParaRPr>
            </a:p>
          </p:txBody>
        </p:sp>
        <p:cxnSp>
          <p:nvCxnSpPr>
            <p:cNvPr id="367" name="Google Shape;367;p2"/>
            <p:cNvCxnSpPr/>
            <p:nvPr/>
          </p:nvCxnSpPr>
          <p:spPr>
            <a:xfrm rot="10800000">
              <a:off x="1930733" y="3199975"/>
              <a:ext cx="0" cy="228900"/>
            </a:xfrm>
            <a:prstGeom prst="straightConnector1">
              <a:avLst/>
            </a:prstGeom>
            <a:noFill/>
            <a:ln cap="flat" cmpd="sng" w="28575">
              <a:solidFill>
                <a:schemeClr val="lt2"/>
              </a:solidFill>
              <a:prstDash val="solid"/>
              <a:round/>
              <a:headEnd len="med" w="med" type="oval"/>
              <a:tailEnd len="sm" w="sm" type="none"/>
            </a:ln>
          </p:spPr>
        </p:cxnSp>
      </p:grpSp>
      <p:cxnSp>
        <p:nvCxnSpPr>
          <p:cNvPr id="368" name="Google Shape;368;p2"/>
          <p:cNvCxnSpPr/>
          <p:nvPr/>
        </p:nvCxnSpPr>
        <p:spPr>
          <a:xfrm>
            <a:off x="4557319" y="2317822"/>
            <a:ext cx="0" cy="228900"/>
          </a:xfrm>
          <a:prstGeom prst="straightConnector1">
            <a:avLst/>
          </a:prstGeom>
          <a:noFill/>
          <a:ln cap="flat" cmpd="sng" w="28575">
            <a:solidFill>
              <a:schemeClr val="dk2"/>
            </a:solidFill>
            <a:prstDash val="solid"/>
            <a:round/>
            <a:headEnd len="med" w="med" type="oval"/>
            <a:tailEnd len="sm" w="sm" type="none"/>
          </a:ln>
        </p:spPr>
      </p:cxnSp>
      <p:sp>
        <p:nvSpPr>
          <p:cNvPr id="369" name="Google Shape;369;p2"/>
          <p:cNvSpPr txBox="1"/>
          <p:nvPr/>
        </p:nvSpPr>
        <p:spPr>
          <a:xfrm flipH="1">
            <a:off x="3930033" y="1296747"/>
            <a:ext cx="1254600" cy="886200"/>
          </a:xfrm>
          <a:prstGeom prst="rect">
            <a:avLst/>
          </a:prstGeom>
          <a:noFill/>
          <a:ln>
            <a:noFill/>
          </a:ln>
        </p:spPr>
        <p:txBody>
          <a:bodyPr anchorCtr="0" anchor="b" bIns="0" lIns="91425" spcFirstLastPara="1" rIns="91425" wrap="square" tIns="0">
            <a:noAutofit/>
          </a:bodyPr>
          <a:lstStyle/>
          <a:p>
            <a:pPr indent="0" lvl="0" marL="0" marR="0" rtl="0" algn="ctr">
              <a:lnSpc>
                <a:spcPct val="115000"/>
              </a:lnSpc>
              <a:spcBef>
                <a:spcPts val="0"/>
              </a:spcBef>
              <a:spcAft>
                <a:spcPts val="0"/>
              </a:spcAft>
              <a:buClr>
                <a:srgbClr val="000000"/>
              </a:buClr>
              <a:buSzPts val="1400"/>
              <a:buFont typeface="Arial"/>
              <a:buNone/>
            </a:pPr>
            <a:r>
              <a:rPr b="0" i="0" lang="en" sz="1400" u="none" cap="none" strike="noStrike">
                <a:solidFill>
                  <a:schemeClr val="lt1"/>
                </a:solidFill>
                <a:latin typeface="Anaheim"/>
                <a:ea typeface="Anaheim"/>
                <a:cs typeface="Anaheim"/>
                <a:sym typeface="Anaheim"/>
              </a:rPr>
              <a:t>Explicitation du résultat souhaité</a:t>
            </a:r>
            <a:endParaRPr b="0" i="0" sz="1400" u="none" cap="none" strike="noStrike">
              <a:solidFill>
                <a:schemeClr val="lt1"/>
              </a:solidFill>
              <a:latin typeface="Anaheim"/>
              <a:ea typeface="Anaheim"/>
              <a:cs typeface="Anaheim"/>
              <a:sym typeface="Anaheim"/>
            </a:endParaRPr>
          </a:p>
        </p:txBody>
      </p:sp>
      <p:cxnSp>
        <p:nvCxnSpPr>
          <p:cNvPr id="370" name="Google Shape;370;p2"/>
          <p:cNvCxnSpPr/>
          <p:nvPr/>
        </p:nvCxnSpPr>
        <p:spPr>
          <a:xfrm>
            <a:off x="6931944" y="2317819"/>
            <a:ext cx="0" cy="228900"/>
          </a:xfrm>
          <a:prstGeom prst="straightConnector1">
            <a:avLst/>
          </a:prstGeom>
          <a:noFill/>
          <a:ln cap="flat" cmpd="sng" w="28575">
            <a:solidFill>
              <a:schemeClr val="dk2"/>
            </a:solidFill>
            <a:prstDash val="solid"/>
            <a:round/>
            <a:headEnd len="med" w="med" type="oval"/>
            <a:tailEnd len="sm" w="sm" type="none"/>
          </a:ln>
        </p:spPr>
      </p:cxnSp>
      <p:sp>
        <p:nvSpPr>
          <p:cNvPr id="371" name="Google Shape;371;p2"/>
          <p:cNvSpPr txBox="1"/>
          <p:nvPr/>
        </p:nvSpPr>
        <p:spPr>
          <a:xfrm flipH="1">
            <a:off x="6304658" y="1296744"/>
            <a:ext cx="1254600" cy="886200"/>
          </a:xfrm>
          <a:prstGeom prst="rect">
            <a:avLst/>
          </a:prstGeom>
          <a:noFill/>
          <a:ln>
            <a:noFill/>
          </a:ln>
        </p:spPr>
        <p:txBody>
          <a:bodyPr anchorCtr="0" anchor="b" bIns="0" lIns="91425" spcFirstLastPara="1" rIns="91425" wrap="square" tIns="0">
            <a:noAutofit/>
          </a:bodyPr>
          <a:lstStyle/>
          <a:p>
            <a:pPr indent="0" lvl="0" marL="0" marR="0" rtl="0" algn="ctr">
              <a:lnSpc>
                <a:spcPct val="115000"/>
              </a:lnSpc>
              <a:spcBef>
                <a:spcPts val="0"/>
              </a:spcBef>
              <a:spcAft>
                <a:spcPts val="0"/>
              </a:spcAft>
              <a:buClr>
                <a:srgbClr val="000000"/>
              </a:buClr>
              <a:buSzPts val="1400"/>
              <a:buFont typeface="Arial"/>
              <a:buNone/>
            </a:pPr>
            <a:r>
              <a:rPr b="0" i="0" lang="en" sz="1400" u="none" cap="none" strike="noStrike">
                <a:solidFill>
                  <a:schemeClr val="lt1"/>
                </a:solidFill>
                <a:latin typeface="Anaheim"/>
                <a:ea typeface="Anaheim"/>
                <a:cs typeface="Anaheim"/>
                <a:sym typeface="Anaheim"/>
              </a:rPr>
              <a:t>Revue d’ensemble du projet avant rendu </a:t>
            </a:r>
            <a:endParaRPr b="0" i="0" sz="1400" u="none" cap="none" strike="noStrike">
              <a:solidFill>
                <a:schemeClr val="lt1"/>
              </a:solidFill>
              <a:latin typeface="Anaheim"/>
              <a:ea typeface="Anaheim"/>
              <a:cs typeface="Anaheim"/>
              <a:sym typeface="Anaheim"/>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7"/>
          <p:cNvSpPr/>
          <p:nvPr/>
        </p:nvSpPr>
        <p:spPr>
          <a:xfrm>
            <a:off x="1433350" y="1065825"/>
            <a:ext cx="5955900" cy="41313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7"/>
          <p:cNvSpPr txBox="1"/>
          <p:nvPr/>
        </p:nvSpPr>
        <p:spPr>
          <a:xfrm>
            <a:off x="1651850" y="1343100"/>
            <a:ext cx="4472700" cy="372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1"/>
                </a:solidFill>
                <a:latin typeface="Overpass Mono"/>
                <a:ea typeface="Overpass Mono"/>
                <a:cs typeface="Overpass Mono"/>
                <a:sym typeface="Overpass Mono"/>
              </a:rPr>
              <a:t>Déroulé : Il faut étoffer notre projet sur le </a:t>
            </a:r>
            <a:r>
              <a:rPr b="1" lang="en" sz="1800">
                <a:solidFill>
                  <a:schemeClr val="dk1"/>
                </a:solidFill>
                <a:latin typeface="Overpass Mono"/>
                <a:ea typeface="Overpass Mono"/>
                <a:cs typeface="Overpass Mono"/>
                <a:sym typeface="Overpass Mono"/>
              </a:rPr>
              <a:t>versant </a:t>
            </a:r>
            <a:r>
              <a:rPr b="1" i="0" lang="en" sz="1800" u="none" cap="none" strike="noStrike">
                <a:solidFill>
                  <a:schemeClr val="dk1"/>
                </a:solidFill>
                <a:latin typeface="Overpass Mono"/>
                <a:ea typeface="Overpass Mono"/>
                <a:cs typeface="Overpass Mono"/>
                <a:sym typeface="Overpass Mono"/>
              </a:rPr>
              <a:t>s</a:t>
            </a:r>
            <a:r>
              <a:rPr b="1" lang="en" sz="1800">
                <a:solidFill>
                  <a:schemeClr val="dk1"/>
                </a:solidFill>
                <a:latin typeface="Overpass Mono"/>
                <a:ea typeface="Overpass Mono"/>
                <a:cs typeface="Overpass Mono"/>
                <a:sym typeface="Overpass Mono"/>
              </a:rPr>
              <a:t>cientifique tout en segmentant les différentes tâches nécessitant des technologies distinctes.</a:t>
            </a:r>
            <a:endParaRPr b="0" i="0" sz="1800" u="none" cap="none" strike="noStrike">
              <a:solidFill>
                <a:schemeClr val="dk1"/>
              </a:solidFill>
              <a:latin typeface="Overpass Mono"/>
              <a:ea typeface="Overpass Mono"/>
              <a:cs typeface="Overpass Mono"/>
              <a:sym typeface="Overpass Mono"/>
            </a:endParaRPr>
          </a:p>
          <a:p>
            <a:pPr indent="0" lvl="0" marL="0" marR="0" rtl="0" algn="l">
              <a:lnSpc>
                <a:spcPct val="100000"/>
              </a:lnSpc>
              <a:spcBef>
                <a:spcPts val="1000"/>
              </a:spcBef>
              <a:spcAft>
                <a:spcPts val="0"/>
              </a:spcAft>
              <a:buClr>
                <a:srgbClr val="000000"/>
              </a:buClr>
              <a:buSzPts val="1400"/>
              <a:buFont typeface="Arial"/>
              <a:buNone/>
            </a:pPr>
            <a:r>
              <a:t/>
            </a:r>
            <a:endParaRPr b="0" i="0" sz="1400" u="none" cap="none" strike="noStrike">
              <a:solidFill>
                <a:schemeClr val="dk1"/>
              </a:solidFill>
              <a:latin typeface="Overpass Mono"/>
              <a:ea typeface="Overpass Mono"/>
              <a:cs typeface="Overpass Mono"/>
              <a:sym typeface="Overpass Mono"/>
            </a:endParaRPr>
          </a:p>
          <a:p>
            <a:pPr indent="0" lvl="0" marL="0" marR="0" rtl="0" algn="l">
              <a:lnSpc>
                <a:spcPct val="100000"/>
              </a:lnSpc>
              <a:spcBef>
                <a:spcPts val="1000"/>
              </a:spcBef>
              <a:spcAft>
                <a:spcPts val="0"/>
              </a:spcAft>
              <a:buClr>
                <a:srgbClr val="000000"/>
              </a:buClr>
              <a:buSzPts val="1800"/>
              <a:buFont typeface="Arial"/>
              <a:buNone/>
            </a:pPr>
            <a:r>
              <a:t/>
            </a:r>
            <a:endParaRPr b="1" i="0" sz="1800" u="none" cap="none" strike="noStrike">
              <a:solidFill>
                <a:schemeClr val="dk1"/>
              </a:solidFill>
              <a:latin typeface="Overpass Mono"/>
              <a:ea typeface="Overpass Mono"/>
              <a:cs typeface="Overpass Mono"/>
              <a:sym typeface="Overpass Mono"/>
            </a:endParaRPr>
          </a:p>
          <a:p>
            <a:pPr indent="0" lvl="0" marL="0" marR="0" rtl="0" algn="l">
              <a:lnSpc>
                <a:spcPct val="100000"/>
              </a:lnSpc>
              <a:spcBef>
                <a:spcPts val="1000"/>
              </a:spcBef>
              <a:spcAft>
                <a:spcPts val="1000"/>
              </a:spcAft>
              <a:buClr>
                <a:srgbClr val="000000"/>
              </a:buClr>
              <a:buSzPts val="1400"/>
              <a:buFont typeface="Arial"/>
              <a:buNone/>
            </a:pPr>
            <a:r>
              <a:t/>
            </a:r>
            <a:endParaRPr b="0" i="0" sz="1400" u="none" cap="none" strike="noStrike">
              <a:solidFill>
                <a:schemeClr val="dk1"/>
              </a:solidFill>
              <a:latin typeface="Overpass Mono"/>
              <a:ea typeface="Overpass Mono"/>
              <a:cs typeface="Overpass Mono"/>
              <a:sym typeface="Overpass Mono"/>
            </a:endParaRPr>
          </a:p>
        </p:txBody>
      </p:sp>
      <p:sp>
        <p:nvSpPr>
          <p:cNvPr id="524" name="Google Shape;524;p7"/>
          <p:cNvSpPr txBox="1"/>
          <p:nvPr>
            <p:ph type="title"/>
          </p:nvPr>
        </p:nvSpPr>
        <p:spPr>
          <a:xfrm>
            <a:off x="1348790" y="343200"/>
            <a:ext cx="6263700" cy="66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Formulation</a:t>
            </a:r>
            <a:endParaRPr/>
          </a:p>
        </p:txBody>
      </p:sp>
      <p:sp>
        <p:nvSpPr>
          <p:cNvPr id="525" name="Google Shape;525;p7"/>
          <p:cNvSpPr/>
          <p:nvPr/>
        </p:nvSpPr>
        <p:spPr>
          <a:xfrm>
            <a:off x="6200650" y="1667075"/>
            <a:ext cx="2130000" cy="3578100"/>
          </a:xfrm>
          <a:prstGeom prst="rect">
            <a:avLst/>
          </a:prstGeom>
          <a:solidFill>
            <a:schemeClr val="dk2"/>
          </a:solidFill>
          <a:ln>
            <a:noFill/>
          </a:ln>
        </p:spPr>
        <p:txBody>
          <a:bodyPr anchorCtr="0" anchor="t" bIns="91425" lIns="91425" spcFirstLastPara="1" rIns="91425" wrap="square" tIns="91425">
            <a:noAutofit/>
          </a:bodyPr>
          <a:lstStyle/>
          <a:p>
            <a:pPr indent="0" lvl="0" marL="0" marR="0" rtl="0" algn="ctr">
              <a:lnSpc>
                <a:spcPct val="100000"/>
              </a:lnSpc>
              <a:spcBef>
                <a:spcPts val="1000"/>
              </a:spcBef>
              <a:spcAft>
                <a:spcPts val="0"/>
              </a:spcAft>
              <a:buClr>
                <a:srgbClr val="000000"/>
              </a:buClr>
              <a:buSzPts val="1800"/>
              <a:buFont typeface="Arial"/>
              <a:buNone/>
            </a:pPr>
            <a:r>
              <a:rPr b="1" i="0" lang="en" sz="1800" u="none" cap="none" strike="noStrike">
                <a:solidFill>
                  <a:schemeClr val="dk1"/>
                </a:solidFill>
                <a:latin typeface="Overpass Mono"/>
                <a:ea typeface="Overpass Mono"/>
                <a:cs typeface="Overpass Mono"/>
                <a:sym typeface="Overpass Mono"/>
              </a:rPr>
              <a:t>Résultats</a:t>
            </a:r>
            <a:endParaRPr b="1" i="0" sz="1800" u="none" cap="none" strike="noStrike">
              <a:solidFill>
                <a:schemeClr val="dk1"/>
              </a:solidFill>
              <a:latin typeface="Overpass Mono"/>
              <a:ea typeface="Overpass Mono"/>
              <a:cs typeface="Overpass Mono"/>
              <a:sym typeface="Overpass Mono"/>
            </a:endParaRPr>
          </a:p>
          <a:p>
            <a:pPr indent="0" lvl="0" marL="0" marR="0" rtl="0" algn="ctr">
              <a:lnSpc>
                <a:spcPct val="100000"/>
              </a:lnSpc>
              <a:spcBef>
                <a:spcPts val="1000"/>
              </a:spcBef>
              <a:spcAft>
                <a:spcPts val="0"/>
              </a:spcAft>
              <a:buClr>
                <a:srgbClr val="000000"/>
              </a:buClr>
              <a:buSzPts val="1400"/>
              <a:buFont typeface="Arial"/>
              <a:buNone/>
            </a:pPr>
            <a:r>
              <a:rPr lang="en">
                <a:solidFill>
                  <a:schemeClr val="dk1"/>
                </a:solidFill>
                <a:latin typeface="Overpass Mono"/>
                <a:ea typeface="Overpass Mono"/>
                <a:cs typeface="Overpass Mono"/>
                <a:sym typeface="Overpass Mono"/>
              </a:rPr>
              <a:t>Il faut définir d’autres points dans ce projet.</a:t>
            </a:r>
            <a:endParaRPr b="0" i="0" sz="1400" u="none" cap="none" strike="noStrike">
              <a:solidFill>
                <a:schemeClr val="dk1"/>
              </a:solidFill>
              <a:latin typeface="Overpass Mono"/>
              <a:ea typeface="Overpass Mono"/>
              <a:cs typeface="Overpass Mono"/>
              <a:sym typeface="Overpass Mono"/>
            </a:endParaRPr>
          </a:p>
          <a:p>
            <a:pPr indent="0" lvl="0" marL="0" marR="0" rtl="0" algn="ctr">
              <a:lnSpc>
                <a:spcPct val="100000"/>
              </a:lnSpc>
              <a:spcBef>
                <a:spcPts val="1000"/>
              </a:spcBef>
              <a:spcAft>
                <a:spcPts val="0"/>
              </a:spcAft>
              <a:buClr>
                <a:srgbClr val="000000"/>
              </a:buClr>
              <a:buSzPts val="1400"/>
              <a:buFont typeface="Arial"/>
              <a:buNone/>
            </a:pPr>
            <a:r>
              <a:t/>
            </a:r>
            <a:endParaRPr b="0" i="0" sz="1400" u="none" cap="none" strike="noStrike">
              <a:solidFill>
                <a:srgbClr val="000000"/>
              </a:solidFill>
              <a:latin typeface="Overpass Mono"/>
              <a:ea typeface="Overpass Mono"/>
              <a:cs typeface="Overpass Mono"/>
              <a:sym typeface="Overpass Mono"/>
            </a:endParaRPr>
          </a:p>
        </p:txBody>
      </p:sp>
      <p:sp>
        <p:nvSpPr>
          <p:cNvPr id="526" name="Google Shape;526;p7"/>
          <p:cNvSpPr/>
          <p:nvPr/>
        </p:nvSpPr>
        <p:spPr>
          <a:xfrm>
            <a:off x="6200650" y="267000"/>
            <a:ext cx="2130000" cy="1076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lt1"/>
                </a:solidFill>
                <a:latin typeface="Overpass Mono"/>
                <a:ea typeface="Overpass Mono"/>
                <a:cs typeface="Overpass Mono"/>
                <a:sym typeface="Overpass Mono"/>
              </a:rPr>
              <a:t>Objectif</a:t>
            </a:r>
            <a:r>
              <a:rPr b="0" i="0" lang="en" sz="1400" u="none" cap="none" strike="noStrike">
                <a:solidFill>
                  <a:schemeClr val="lt1"/>
                </a:solidFill>
                <a:latin typeface="Overpass Mono"/>
                <a:ea typeface="Overpass Mono"/>
                <a:cs typeface="Overpass Mono"/>
                <a:sym typeface="Overpass Mono"/>
              </a:rPr>
              <a:t> Expression du résultat visé</a:t>
            </a:r>
            <a:endParaRPr b="0" i="0" sz="1400" u="none" cap="none" strike="noStrike">
              <a:solidFill>
                <a:schemeClr val="lt1"/>
              </a:solidFill>
              <a:latin typeface="Overpass Mono"/>
              <a:ea typeface="Overpass Mono"/>
              <a:cs typeface="Overpass Mono"/>
              <a:sym typeface="Overpass Mon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gf2cc7a7c82_4_61"/>
          <p:cNvSpPr/>
          <p:nvPr/>
        </p:nvSpPr>
        <p:spPr>
          <a:xfrm>
            <a:off x="1433350" y="1065825"/>
            <a:ext cx="5955900" cy="41313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gf2cc7a7c82_4_61"/>
          <p:cNvSpPr txBox="1"/>
          <p:nvPr/>
        </p:nvSpPr>
        <p:spPr>
          <a:xfrm>
            <a:off x="1651850" y="1343100"/>
            <a:ext cx="4472700" cy="372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lang="en" sz="1800">
                <a:solidFill>
                  <a:schemeClr val="dk1"/>
                </a:solidFill>
                <a:latin typeface="Overpass Mono"/>
                <a:ea typeface="Overpass Mono"/>
                <a:cs typeface="Overpass Mono"/>
                <a:sym typeface="Overpass Mono"/>
              </a:rPr>
              <a:t>Nous avons choisi de faire des dataviz sur le corpus que nous avons réuni, par exemple du word embedding avec l’intégralité des positions de thèse en relativisant cela sur une échelle de temps.</a:t>
            </a:r>
            <a:endParaRPr b="1" sz="1800">
              <a:solidFill>
                <a:schemeClr val="dk1"/>
              </a:solidFill>
              <a:latin typeface="Overpass Mono"/>
              <a:ea typeface="Overpass Mono"/>
              <a:cs typeface="Overpass Mono"/>
              <a:sym typeface="Overpass Mono"/>
            </a:endParaRPr>
          </a:p>
          <a:p>
            <a:pPr indent="0" lvl="0" marL="0" marR="0" rtl="0" algn="l">
              <a:lnSpc>
                <a:spcPct val="100000"/>
              </a:lnSpc>
              <a:spcBef>
                <a:spcPts val="0"/>
              </a:spcBef>
              <a:spcAft>
                <a:spcPts val="0"/>
              </a:spcAft>
              <a:buClr>
                <a:srgbClr val="000000"/>
              </a:buClr>
              <a:buSzPts val="1800"/>
              <a:buFont typeface="Arial"/>
              <a:buNone/>
            </a:pPr>
            <a:r>
              <a:t/>
            </a:r>
            <a:endParaRPr b="1" sz="1800">
              <a:solidFill>
                <a:schemeClr val="dk1"/>
              </a:solidFill>
              <a:latin typeface="Overpass Mono"/>
              <a:ea typeface="Overpass Mono"/>
              <a:cs typeface="Overpass Mono"/>
              <a:sym typeface="Overpass Mono"/>
            </a:endParaRPr>
          </a:p>
          <a:p>
            <a:pPr indent="0" lvl="0" marL="0" marR="0" rtl="0" algn="l">
              <a:lnSpc>
                <a:spcPct val="100000"/>
              </a:lnSpc>
              <a:spcBef>
                <a:spcPts val="0"/>
              </a:spcBef>
              <a:spcAft>
                <a:spcPts val="0"/>
              </a:spcAft>
              <a:buClr>
                <a:srgbClr val="000000"/>
              </a:buClr>
              <a:buSzPts val="1800"/>
              <a:buFont typeface="Arial"/>
              <a:buNone/>
            </a:pPr>
            <a:r>
              <a:rPr b="1" lang="en" sz="1800">
                <a:solidFill>
                  <a:schemeClr val="dk1"/>
                </a:solidFill>
                <a:latin typeface="Overpass Mono"/>
                <a:ea typeface="Overpass Mono"/>
                <a:cs typeface="Overpass Mono"/>
                <a:sym typeface="Overpass Mono"/>
              </a:rPr>
              <a:t>Nous avons également choisi de documenter notre démarche qui, bien qu’à but décalé, reste très intéressante.</a:t>
            </a:r>
            <a:endParaRPr b="1" sz="1800">
              <a:solidFill>
                <a:schemeClr val="dk1"/>
              </a:solidFill>
              <a:latin typeface="Overpass Mono"/>
              <a:ea typeface="Overpass Mono"/>
              <a:cs typeface="Overpass Mono"/>
              <a:sym typeface="Overpass Mono"/>
            </a:endParaRPr>
          </a:p>
          <a:p>
            <a:pPr indent="0" lvl="0" marL="0" marR="0" rtl="0" algn="l">
              <a:lnSpc>
                <a:spcPct val="100000"/>
              </a:lnSpc>
              <a:spcBef>
                <a:spcPts val="1000"/>
              </a:spcBef>
              <a:spcAft>
                <a:spcPts val="0"/>
              </a:spcAft>
              <a:buClr>
                <a:srgbClr val="000000"/>
              </a:buClr>
              <a:buSzPts val="1400"/>
              <a:buFont typeface="Arial"/>
              <a:buNone/>
            </a:pPr>
            <a:r>
              <a:t/>
            </a:r>
            <a:endParaRPr b="0" i="0" sz="1400" u="none" cap="none" strike="noStrike">
              <a:solidFill>
                <a:schemeClr val="dk1"/>
              </a:solidFill>
              <a:latin typeface="Overpass Mono"/>
              <a:ea typeface="Overpass Mono"/>
              <a:cs typeface="Overpass Mono"/>
              <a:sym typeface="Overpass Mono"/>
            </a:endParaRPr>
          </a:p>
          <a:p>
            <a:pPr indent="0" lvl="0" marL="0" marR="0" rtl="0" algn="l">
              <a:lnSpc>
                <a:spcPct val="100000"/>
              </a:lnSpc>
              <a:spcBef>
                <a:spcPts val="1000"/>
              </a:spcBef>
              <a:spcAft>
                <a:spcPts val="0"/>
              </a:spcAft>
              <a:buClr>
                <a:srgbClr val="000000"/>
              </a:buClr>
              <a:buSzPts val="1800"/>
              <a:buFont typeface="Arial"/>
              <a:buNone/>
            </a:pPr>
            <a:r>
              <a:t/>
            </a:r>
            <a:endParaRPr b="1" i="0" sz="1800" u="none" cap="none" strike="noStrike">
              <a:solidFill>
                <a:schemeClr val="dk1"/>
              </a:solidFill>
              <a:latin typeface="Overpass Mono"/>
              <a:ea typeface="Overpass Mono"/>
              <a:cs typeface="Overpass Mono"/>
              <a:sym typeface="Overpass Mono"/>
            </a:endParaRPr>
          </a:p>
          <a:p>
            <a:pPr indent="0" lvl="0" marL="0" marR="0" rtl="0" algn="l">
              <a:lnSpc>
                <a:spcPct val="100000"/>
              </a:lnSpc>
              <a:spcBef>
                <a:spcPts val="1000"/>
              </a:spcBef>
              <a:spcAft>
                <a:spcPts val="1000"/>
              </a:spcAft>
              <a:buClr>
                <a:srgbClr val="000000"/>
              </a:buClr>
              <a:buSzPts val="1400"/>
              <a:buFont typeface="Arial"/>
              <a:buNone/>
            </a:pPr>
            <a:r>
              <a:t/>
            </a:r>
            <a:endParaRPr b="0" i="0" sz="1400" u="none" cap="none" strike="noStrike">
              <a:solidFill>
                <a:schemeClr val="dk1"/>
              </a:solidFill>
              <a:latin typeface="Overpass Mono"/>
              <a:ea typeface="Overpass Mono"/>
              <a:cs typeface="Overpass Mono"/>
              <a:sym typeface="Overpass Mono"/>
            </a:endParaRPr>
          </a:p>
        </p:txBody>
      </p:sp>
      <p:sp>
        <p:nvSpPr>
          <p:cNvPr id="533" name="Google Shape;533;gf2cc7a7c82_4_61"/>
          <p:cNvSpPr txBox="1"/>
          <p:nvPr>
            <p:ph type="title"/>
          </p:nvPr>
        </p:nvSpPr>
        <p:spPr>
          <a:xfrm>
            <a:off x="1348790" y="343200"/>
            <a:ext cx="6263700" cy="66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Formulation</a:t>
            </a:r>
            <a:endParaRPr/>
          </a:p>
        </p:txBody>
      </p:sp>
      <p:sp>
        <p:nvSpPr>
          <p:cNvPr id="534" name="Google Shape;534;gf2cc7a7c82_4_61"/>
          <p:cNvSpPr/>
          <p:nvPr/>
        </p:nvSpPr>
        <p:spPr>
          <a:xfrm>
            <a:off x="6200650" y="1667075"/>
            <a:ext cx="2130000" cy="3578100"/>
          </a:xfrm>
          <a:prstGeom prst="rect">
            <a:avLst/>
          </a:prstGeom>
          <a:solidFill>
            <a:schemeClr val="dk2"/>
          </a:solidFill>
          <a:ln>
            <a:noFill/>
          </a:ln>
        </p:spPr>
        <p:txBody>
          <a:bodyPr anchorCtr="0" anchor="t" bIns="91425" lIns="91425" spcFirstLastPara="1" rIns="91425" wrap="square" tIns="91425">
            <a:noAutofit/>
          </a:bodyPr>
          <a:lstStyle/>
          <a:p>
            <a:pPr indent="0" lvl="0" marL="0" marR="0" rtl="0" algn="ctr">
              <a:lnSpc>
                <a:spcPct val="100000"/>
              </a:lnSpc>
              <a:spcBef>
                <a:spcPts val="1000"/>
              </a:spcBef>
              <a:spcAft>
                <a:spcPts val="0"/>
              </a:spcAft>
              <a:buClr>
                <a:srgbClr val="000000"/>
              </a:buClr>
              <a:buSzPts val="1800"/>
              <a:buFont typeface="Arial"/>
              <a:buNone/>
            </a:pPr>
            <a:r>
              <a:rPr b="1" i="0" lang="en" sz="1800" u="none" cap="none" strike="noStrike">
                <a:solidFill>
                  <a:schemeClr val="dk1"/>
                </a:solidFill>
                <a:latin typeface="Overpass Mono"/>
                <a:ea typeface="Overpass Mono"/>
                <a:cs typeface="Overpass Mono"/>
                <a:sym typeface="Overpass Mono"/>
              </a:rPr>
              <a:t>Résultats</a:t>
            </a:r>
            <a:endParaRPr b="1" i="0" sz="1800" u="none" cap="none" strike="noStrike">
              <a:solidFill>
                <a:schemeClr val="dk1"/>
              </a:solidFill>
              <a:latin typeface="Overpass Mono"/>
              <a:ea typeface="Overpass Mono"/>
              <a:cs typeface="Overpass Mono"/>
              <a:sym typeface="Overpass Mono"/>
            </a:endParaRPr>
          </a:p>
          <a:p>
            <a:pPr indent="0" lvl="0" marL="0" marR="0" rtl="0" algn="ctr">
              <a:lnSpc>
                <a:spcPct val="100000"/>
              </a:lnSpc>
              <a:spcBef>
                <a:spcPts val="1000"/>
              </a:spcBef>
              <a:spcAft>
                <a:spcPts val="0"/>
              </a:spcAft>
              <a:buClr>
                <a:srgbClr val="000000"/>
              </a:buClr>
              <a:buSzPts val="1400"/>
              <a:buFont typeface="Arial"/>
              <a:buNone/>
            </a:pPr>
            <a:r>
              <a:rPr lang="en">
                <a:solidFill>
                  <a:schemeClr val="dk1"/>
                </a:solidFill>
                <a:latin typeface="Overpass Mono"/>
                <a:ea typeface="Overpass Mono"/>
                <a:cs typeface="Overpass Mono"/>
                <a:sym typeface="Overpass Mono"/>
              </a:rPr>
              <a:t>Nous avons défini un pan scientifique pour notre travail.</a:t>
            </a:r>
            <a:endParaRPr b="0" i="0" sz="1400" u="none" cap="none" strike="noStrike">
              <a:solidFill>
                <a:schemeClr val="dk1"/>
              </a:solidFill>
              <a:latin typeface="Overpass Mono"/>
              <a:ea typeface="Overpass Mono"/>
              <a:cs typeface="Overpass Mono"/>
              <a:sym typeface="Overpass Mono"/>
            </a:endParaRPr>
          </a:p>
          <a:p>
            <a:pPr indent="0" lvl="0" marL="0" marR="0" rtl="0" algn="ctr">
              <a:lnSpc>
                <a:spcPct val="100000"/>
              </a:lnSpc>
              <a:spcBef>
                <a:spcPts val="1000"/>
              </a:spcBef>
              <a:spcAft>
                <a:spcPts val="0"/>
              </a:spcAft>
              <a:buClr>
                <a:srgbClr val="000000"/>
              </a:buClr>
              <a:buSzPts val="1400"/>
              <a:buFont typeface="Arial"/>
              <a:buNone/>
            </a:pPr>
            <a:r>
              <a:t/>
            </a:r>
            <a:endParaRPr b="0" i="0" sz="1400" u="none" cap="none" strike="noStrike">
              <a:solidFill>
                <a:srgbClr val="000000"/>
              </a:solidFill>
              <a:latin typeface="Overpass Mono"/>
              <a:ea typeface="Overpass Mono"/>
              <a:cs typeface="Overpass Mono"/>
              <a:sym typeface="Overpass Mono"/>
            </a:endParaRPr>
          </a:p>
        </p:txBody>
      </p:sp>
      <p:sp>
        <p:nvSpPr>
          <p:cNvPr id="535" name="Google Shape;535;gf2cc7a7c82_4_61"/>
          <p:cNvSpPr/>
          <p:nvPr/>
        </p:nvSpPr>
        <p:spPr>
          <a:xfrm>
            <a:off x="6200650" y="267000"/>
            <a:ext cx="2130000" cy="1076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lt1"/>
                </a:solidFill>
                <a:latin typeface="Overpass Mono"/>
                <a:ea typeface="Overpass Mono"/>
                <a:cs typeface="Overpass Mono"/>
                <a:sym typeface="Overpass Mono"/>
              </a:rPr>
              <a:t>Objectif</a:t>
            </a:r>
            <a:r>
              <a:rPr b="0" i="0" lang="en" sz="1400" u="none" cap="none" strike="noStrike">
                <a:solidFill>
                  <a:schemeClr val="lt1"/>
                </a:solidFill>
                <a:latin typeface="Overpass Mono"/>
                <a:ea typeface="Overpass Mono"/>
                <a:cs typeface="Overpass Mono"/>
                <a:sym typeface="Overpass Mono"/>
              </a:rPr>
              <a:t> Expression du résultat visé</a:t>
            </a:r>
            <a:endParaRPr b="0" i="0" sz="1400" u="none" cap="none" strike="noStrike">
              <a:solidFill>
                <a:schemeClr val="lt1"/>
              </a:solidFill>
              <a:latin typeface="Overpass Mono"/>
              <a:ea typeface="Overpass Mono"/>
              <a:cs typeface="Overpass Mono"/>
              <a:sym typeface="Overpass Mon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gf2cc7a7c82_4_69"/>
          <p:cNvSpPr/>
          <p:nvPr/>
        </p:nvSpPr>
        <p:spPr>
          <a:xfrm>
            <a:off x="1433350" y="1065825"/>
            <a:ext cx="5955900" cy="41313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gf2cc7a7c82_4_69"/>
          <p:cNvSpPr txBox="1"/>
          <p:nvPr/>
        </p:nvSpPr>
        <p:spPr>
          <a:xfrm>
            <a:off x="1651850" y="1343100"/>
            <a:ext cx="4472700" cy="372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lang="en" sz="1600">
                <a:solidFill>
                  <a:schemeClr val="dk1"/>
                </a:solidFill>
                <a:latin typeface="Overpass Mono"/>
                <a:ea typeface="Overpass Mono"/>
                <a:cs typeface="Overpass Mono"/>
                <a:sym typeface="Overpass Mono"/>
              </a:rPr>
              <a:t>Nous avons distingué notre projet en 3 parties techniquement différentes :</a:t>
            </a:r>
            <a:endParaRPr b="1" sz="1600">
              <a:solidFill>
                <a:schemeClr val="dk1"/>
              </a:solidFill>
              <a:latin typeface="Overpass Mono"/>
              <a:ea typeface="Overpass Mono"/>
              <a:cs typeface="Overpass Mono"/>
              <a:sym typeface="Overpass Mono"/>
            </a:endParaRPr>
          </a:p>
          <a:p>
            <a:pPr indent="-330200" lvl="0" marL="457200" marR="0" rtl="0" algn="l">
              <a:lnSpc>
                <a:spcPct val="100000"/>
              </a:lnSpc>
              <a:spcBef>
                <a:spcPts val="0"/>
              </a:spcBef>
              <a:spcAft>
                <a:spcPts val="0"/>
              </a:spcAft>
              <a:buClr>
                <a:schemeClr val="dk1"/>
              </a:buClr>
              <a:buSzPts val="1600"/>
              <a:buFont typeface="Overpass Mono"/>
              <a:buChar char="-"/>
            </a:pPr>
            <a:r>
              <a:rPr b="1" lang="en" sz="1600">
                <a:solidFill>
                  <a:schemeClr val="dk1"/>
                </a:solidFill>
                <a:latin typeface="Overpass Mono"/>
                <a:ea typeface="Overpass Mono"/>
                <a:cs typeface="Overpass Mono"/>
                <a:sym typeface="Overpass Mono"/>
              </a:rPr>
              <a:t>La création du visage chartiste : cela nécessite un GAN (réseaux adverses génératifs) sur les visages</a:t>
            </a:r>
            <a:endParaRPr b="1" sz="1600">
              <a:solidFill>
                <a:schemeClr val="dk1"/>
              </a:solidFill>
              <a:latin typeface="Overpass Mono"/>
              <a:ea typeface="Overpass Mono"/>
              <a:cs typeface="Overpass Mono"/>
              <a:sym typeface="Overpass Mono"/>
            </a:endParaRPr>
          </a:p>
          <a:p>
            <a:pPr indent="-330200" lvl="0" marL="457200" marR="0" rtl="0" algn="l">
              <a:lnSpc>
                <a:spcPct val="100000"/>
              </a:lnSpc>
              <a:spcBef>
                <a:spcPts val="0"/>
              </a:spcBef>
              <a:spcAft>
                <a:spcPts val="0"/>
              </a:spcAft>
              <a:buClr>
                <a:schemeClr val="dk1"/>
              </a:buClr>
              <a:buSzPts val="1600"/>
              <a:buFont typeface="Overpass Mono"/>
              <a:buChar char="-"/>
            </a:pPr>
            <a:r>
              <a:rPr b="1" lang="en" sz="1600">
                <a:solidFill>
                  <a:schemeClr val="dk1"/>
                </a:solidFill>
                <a:latin typeface="Overpass Mono"/>
                <a:ea typeface="Overpass Mono"/>
                <a:cs typeface="Overpass Mono"/>
                <a:sym typeface="Overpass Mono"/>
              </a:rPr>
              <a:t>La génération de faux nom : nous utiliserons des chaînes de Markov sur des trigrams</a:t>
            </a:r>
            <a:endParaRPr b="1" sz="1600">
              <a:solidFill>
                <a:schemeClr val="dk1"/>
              </a:solidFill>
              <a:latin typeface="Overpass Mono"/>
              <a:ea typeface="Overpass Mono"/>
              <a:cs typeface="Overpass Mono"/>
              <a:sym typeface="Overpass Mono"/>
            </a:endParaRPr>
          </a:p>
          <a:p>
            <a:pPr indent="-330200" lvl="0" marL="457200" marR="0" rtl="0" algn="l">
              <a:lnSpc>
                <a:spcPct val="100000"/>
              </a:lnSpc>
              <a:spcBef>
                <a:spcPts val="0"/>
              </a:spcBef>
              <a:spcAft>
                <a:spcPts val="0"/>
              </a:spcAft>
              <a:buClr>
                <a:schemeClr val="dk1"/>
              </a:buClr>
              <a:buSzPts val="1600"/>
              <a:buFont typeface="Overpass Mono"/>
              <a:buChar char="-"/>
            </a:pPr>
            <a:r>
              <a:rPr b="1" lang="en" sz="1600">
                <a:solidFill>
                  <a:schemeClr val="dk1"/>
                </a:solidFill>
                <a:latin typeface="Overpass Mono"/>
                <a:ea typeface="Overpass Mono"/>
                <a:cs typeface="Overpass Mono"/>
                <a:sym typeface="Overpass Mono"/>
              </a:rPr>
              <a:t>Nous utiliserons du RNN (réseau de neurones récurrents) avec LSTM (long short term memory)</a:t>
            </a:r>
            <a:endParaRPr b="0" i="0" sz="1200" u="none" cap="none" strike="noStrike">
              <a:solidFill>
                <a:schemeClr val="dk1"/>
              </a:solidFill>
              <a:latin typeface="Overpass Mono"/>
              <a:ea typeface="Overpass Mono"/>
              <a:cs typeface="Overpass Mono"/>
              <a:sym typeface="Overpass Mono"/>
            </a:endParaRPr>
          </a:p>
        </p:txBody>
      </p:sp>
      <p:sp>
        <p:nvSpPr>
          <p:cNvPr id="542" name="Google Shape;542;gf2cc7a7c82_4_69"/>
          <p:cNvSpPr txBox="1"/>
          <p:nvPr>
            <p:ph type="title"/>
          </p:nvPr>
        </p:nvSpPr>
        <p:spPr>
          <a:xfrm>
            <a:off x="1348790" y="343200"/>
            <a:ext cx="6263700" cy="66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Formulation</a:t>
            </a:r>
            <a:endParaRPr/>
          </a:p>
        </p:txBody>
      </p:sp>
      <p:sp>
        <p:nvSpPr>
          <p:cNvPr id="543" name="Google Shape;543;gf2cc7a7c82_4_69"/>
          <p:cNvSpPr/>
          <p:nvPr/>
        </p:nvSpPr>
        <p:spPr>
          <a:xfrm>
            <a:off x="6200650" y="1667075"/>
            <a:ext cx="2130000" cy="3578100"/>
          </a:xfrm>
          <a:prstGeom prst="rect">
            <a:avLst/>
          </a:prstGeom>
          <a:solidFill>
            <a:schemeClr val="dk2"/>
          </a:solidFill>
          <a:ln>
            <a:noFill/>
          </a:ln>
        </p:spPr>
        <p:txBody>
          <a:bodyPr anchorCtr="0" anchor="t" bIns="91425" lIns="91425" spcFirstLastPara="1" rIns="91425" wrap="square" tIns="91425">
            <a:noAutofit/>
          </a:bodyPr>
          <a:lstStyle/>
          <a:p>
            <a:pPr indent="0" lvl="0" marL="0" marR="0" rtl="0" algn="ctr">
              <a:lnSpc>
                <a:spcPct val="100000"/>
              </a:lnSpc>
              <a:spcBef>
                <a:spcPts val="1000"/>
              </a:spcBef>
              <a:spcAft>
                <a:spcPts val="0"/>
              </a:spcAft>
              <a:buClr>
                <a:srgbClr val="000000"/>
              </a:buClr>
              <a:buSzPts val="1800"/>
              <a:buFont typeface="Arial"/>
              <a:buNone/>
            </a:pPr>
            <a:r>
              <a:rPr b="1" i="0" lang="en" sz="1800" u="none" cap="none" strike="noStrike">
                <a:solidFill>
                  <a:schemeClr val="dk1"/>
                </a:solidFill>
                <a:latin typeface="Overpass Mono"/>
                <a:ea typeface="Overpass Mono"/>
                <a:cs typeface="Overpass Mono"/>
                <a:sym typeface="Overpass Mono"/>
              </a:rPr>
              <a:t>Résultats</a:t>
            </a:r>
            <a:endParaRPr b="1" i="0" sz="1800" u="none" cap="none" strike="noStrike">
              <a:solidFill>
                <a:schemeClr val="dk1"/>
              </a:solidFill>
              <a:latin typeface="Overpass Mono"/>
              <a:ea typeface="Overpass Mono"/>
              <a:cs typeface="Overpass Mono"/>
              <a:sym typeface="Overpass Mono"/>
            </a:endParaRPr>
          </a:p>
          <a:p>
            <a:pPr indent="0" lvl="0" marL="0" marR="0" rtl="0" algn="ctr">
              <a:lnSpc>
                <a:spcPct val="100000"/>
              </a:lnSpc>
              <a:spcBef>
                <a:spcPts val="1000"/>
              </a:spcBef>
              <a:spcAft>
                <a:spcPts val="0"/>
              </a:spcAft>
              <a:buClr>
                <a:srgbClr val="000000"/>
              </a:buClr>
              <a:buSzPts val="1400"/>
              <a:buFont typeface="Arial"/>
              <a:buNone/>
            </a:pPr>
            <a:r>
              <a:rPr lang="en">
                <a:solidFill>
                  <a:schemeClr val="dk1"/>
                </a:solidFill>
                <a:latin typeface="Overpass Mono"/>
                <a:ea typeface="Overpass Mono"/>
                <a:cs typeface="Overpass Mono"/>
                <a:sym typeface="Overpass Mono"/>
              </a:rPr>
              <a:t>Les tâches sont clairement définies dorénavant.</a:t>
            </a:r>
            <a:endParaRPr b="0" i="0" sz="1400" u="none" cap="none" strike="noStrike">
              <a:solidFill>
                <a:schemeClr val="dk1"/>
              </a:solidFill>
              <a:latin typeface="Overpass Mono"/>
              <a:ea typeface="Overpass Mono"/>
              <a:cs typeface="Overpass Mono"/>
              <a:sym typeface="Overpass Mono"/>
            </a:endParaRPr>
          </a:p>
          <a:p>
            <a:pPr indent="0" lvl="0" marL="0" marR="0" rtl="0" algn="ctr">
              <a:lnSpc>
                <a:spcPct val="100000"/>
              </a:lnSpc>
              <a:spcBef>
                <a:spcPts val="1000"/>
              </a:spcBef>
              <a:spcAft>
                <a:spcPts val="0"/>
              </a:spcAft>
              <a:buClr>
                <a:srgbClr val="000000"/>
              </a:buClr>
              <a:buSzPts val="1400"/>
              <a:buFont typeface="Arial"/>
              <a:buNone/>
            </a:pPr>
            <a:r>
              <a:t/>
            </a:r>
            <a:endParaRPr b="0" i="0" sz="1400" u="none" cap="none" strike="noStrike">
              <a:solidFill>
                <a:srgbClr val="000000"/>
              </a:solidFill>
              <a:latin typeface="Overpass Mono"/>
              <a:ea typeface="Overpass Mono"/>
              <a:cs typeface="Overpass Mono"/>
              <a:sym typeface="Overpass Mono"/>
            </a:endParaRPr>
          </a:p>
        </p:txBody>
      </p:sp>
      <p:sp>
        <p:nvSpPr>
          <p:cNvPr id="544" name="Google Shape;544;gf2cc7a7c82_4_69"/>
          <p:cNvSpPr/>
          <p:nvPr/>
        </p:nvSpPr>
        <p:spPr>
          <a:xfrm>
            <a:off x="6200650" y="267000"/>
            <a:ext cx="2130000" cy="1076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lt1"/>
                </a:solidFill>
                <a:latin typeface="Overpass Mono"/>
                <a:ea typeface="Overpass Mono"/>
                <a:cs typeface="Overpass Mono"/>
                <a:sym typeface="Overpass Mono"/>
              </a:rPr>
              <a:t>Objectif</a:t>
            </a:r>
            <a:r>
              <a:rPr b="0" i="0" lang="en" sz="1400" u="none" cap="none" strike="noStrike">
                <a:solidFill>
                  <a:schemeClr val="lt1"/>
                </a:solidFill>
                <a:latin typeface="Overpass Mono"/>
                <a:ea typeface="Overpass Mono"/>
                <a:cs typeface="Overpass Mono"/>
                <a:sym typeface="Overpass Mono"/>
              </a:rPr>
              <a:t> Expression du résultat visé</a:t>
            </a:r>
            <a:endParaRPr b="0" i="0" sz="1400" u="none" cap="none" strike="noStrike">
              <a:solidFill>
                <a:schemeClr val="lt1"/>
              </a:solidFill>
              <a:latin typeface="Overpass Mono"/>
              <a:ea typeface="Overpass Mono"/>
              <a:cs typeface="Overpass Mono"/>
              <a:sym typeface="Overpass Mon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8"/>
          <p:cNvSpPr/>
          <p:nvPr/>
        </p:nvSpPr>
        <p:spPr>
          <a:xfrm>
            <a:off x="1433350" y="1065825"/>
            <a:ext cx="5955900" cy="41313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8"/>
          <p:cNvSpPr txBox="1"/>
          <p:nvPr/>
        </p:nvSpPr>
        <p:spPr>
          <a:xfrm>
            <a:off x="1651850" y="1343100"/>
            <a:ext cx="4472700" cy="372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lang="en" sz="1800">
                <a:solidFill>
                  <a:schemeClr val="dk1"/>
                </a:solidFill>
                <a:latin typeface="Overpass Mono"/>
                <a:ea typeface="Overpass Mono"/>
                <a:cs typeface="Overpass Mono"/>
                <a:sym typeface="Overpass Mono"/>
              </a:rPr>
              <a:t>Pour le faux visage</a:t>
            </a:r>
            <a:r>
              <a:rPr b="1" i="0" lang="en" sz="1800" u="none" cap="none" strike="noStrike">
                <a:solidFill>
                  <a:schemeClr val="dk1"/>
                </a:solidFill>
                <a:latin typeface="Overpass Mono"/>
                <a:ea typeface="Overpass Mono"/>
                <a:cs typeface="Overpass Mono"/>
                <a:sym typeface="Overpass Mono"/>
              </a:rPr>
              <a:t> : Tristan</a:t>
            </a:r>
            <a:r>
              <a:rPr b="1" lang="en" sz="1800">
                <a:solidFill>
                  <a:schemeClr val="dk1"/>
                </a:solidFill>
                <a:latin typeface="Overpass Mono"/>
                <a:ea typeface="Overpass Mono"/>
                <a:cs typeface="Overpass Mono"/>
                <a:sym typeface="Overpass Mono"/>
              </a:rPr>
              <a:t> a utilisé la librairie Python OpenCV pour extraire le visage de chaque image puis a lancé un algorithme d’apprentissage sur des GPU dédiés. Le résultat apparaîtra dimanche matin.</a:t>
            </a:r>
            <a:endParaRPr b="1" i="0" sz="1800" u="none" cap="none" strike="noStrike">
              <a:solidFill>
                <a:schemeClr val="dk1"/>
              </a:solidFill>
              <a:latin typeface="Overpass Mono"/>
              <a:ea typeface="Overpass Mono"/>
              <a:cs typeface="Overpass Mono"/>
              <a:sym typeface="Overpass Mono"/>
            </a:endParaRPr>
          </a:p>
          <a:p>
            <a:pPr indent="0" lvl="0" marL="0" marR="0" rtl="0" algn="l">
              <a:lnSpc>
                <a:spcPct val="100000"/>
              </a:lnSpc>
              <a:spcBef>
                <a:spcPts val="1000"/>
              </a:spcBef>
              <a:spcAft>
                <a:spcPts val="1000"/>
              </a:spcAft>
              <a:buClr>
                <a:srgbClr val="000000"/>
              </a:buClr>
              <a:buSzPts val="1400"/>
              <a:buFont typeface="Arial"/>
              <a:buNone/>
            </a:pPr>
            <a:r>
              <a:t/>
            </a:r>
            <a:endParaRPr b="0" i="0" sz="1400" u="none" cap="none" strike="noStrike">
              <a:solidFill>
                <a:schemeClr val="dk1"/>
              </a:solidFill>
              <a:latin typeface="Overpass Mono"/>
              <a:ea typeface="Overpass Mono"/>
              <a:cs typeface="Overpass Mono"/>
              <a:sym typeface="Overpass Mono"/>
            </a:endParaRPr>
          </a:p>
        </p:txBody>
      </p:sp>
      <p:sp>
        <p:nvSpPr>
          <p:cNvPr id="551" name="Google Shape;551;p8"/>
          <p:cNvSpPr txBox="1"/>
          <p:nvPr>
            <p:ph type="title"/>
          </p:nvPr>
        </p:nvSpPr>
        <p:spPr>
          <a:xfrm>
            <a:off x="1348790" y="343200"/>
            <a:ext cx="6263700" cy="66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Réalisation</a:t>
            </a:r>
            <a:endParaRPr/>
          </a:p>
        </p:txBody>
      </p:sp>
      <p:sp>
        <p:nvSpPr>
          <p:cNvPr id="552" name="Google Shape;552;p8"/>
          <p:cNvSpPr/>
          <p:nvPr/>
        </p:nvSpPr>
        <p:spPr>
          <a:xfrm>
            <a:off x="6200650" y="1667075"/>
            <a:ext cx="2130000" cy="3578100"/>
          </a:xfrm>
          <a:prstGeom prst="rect">
            <a:avLst/>
          </a:prstGeom>
          <a:solidFill>
            <a:schemeClr val="dk2"/>
          </a:solidFill>
          <a:ln>
            <a:noFill/>
          </a:ln>
        </p:spPr>
        <p:txBody>
          <a:bodyPr anchorCtr="0" anchor="t" bIns="91425" lIns="91425" spcFirstLastPara="1" rIns="91425" wrap="square" tIns="91425">
            <a:noAutofit/>
          </a:bodyPr>
          <a:lstStyle/>
          <a:p>
            <a:pPr indent="0" lvl="0" marL="0" marR="0" rtl="0" algn="ctr">
              <a:lnSpc>
                <a:spcPct val="100000"/>
              </a:lnSpc>
              <a:spcBef>
                <a:spcPts val="1000"/>
              </a:spcBef>
              <a:spcAft>
                <a:spcPts val="0"/>
              </a:spcAft>
              <a:buClr>
                <a:srgbClr val="000000"/>
              </a:buClr>
              <a:buSzPts val="1800"/>
              <a:buFont typeface="Arial"/>
              <a:buNone/>
            </a:pPr>
            <a:r>
              <a:rPr b="1" i="0" lang="en" sz="1800" u="none" cap="none" strike="noStrike">
                <a:solidFill>
                  <a:schemeClr val="dk1"/>
                </a:solidFill>
                <a:latin typeface="Overpass Mono"/>
                <a:ea typeface="Overpass Mono"/>
                <a:cs typeface="Overpass Mono"/>
                <a:sym typeface="Overpass Mono"/>
              </a:rPr>
              <a:t>Résultats</a:t>
            </a:r>
            <a:endParaRPr b="1" i="0" sz="1800" u="none" cap="none" strike="noStrike">
              <a:solidFill>
                <a:schemeClr val="dk1"/>
              </a:solidFill>
              <a:latin typeface="Overpass Mono"/>
              <a:ea typeface="Overpass Mono"/>
              <a:cs typeface="Overpass Mono"/>
              <a:sym typeface="Overpass Mono"/>
            </a:endParaRPr>
          </a:p>
          <a:p>
            <a:pPr indent="0" lvl="0" marL="0" marR="0" rtl="0" algn="ctr">
              <a:lnSpc>
                <a:spcPct val="100000"/>
              </a:lnSpc>
              <a:spcBef>
                <a:spcPts val="1000"/>
              </a:spcBef>
              <a:spcAft>
                <a:spcPts val="0"/>
              </a:spcAft>
              <a:buClr>
                <a:srgbClr val="000000"/>
              </a:buClr>
              <a:buSzPts val="1400"/>
              <a:buFont typeface="Arial"/>
              <a:buNone/>
            </a:pPr>
            <a:r>
              <a:t/>
            </a:r>
            <a:endParaRPr b="0" i="0" sz="1400" u="none" cap="none" strike="noStrike">
              <a:solidFill>
                <a:schemeClr val="dk1"/>
              </a:solidFill>
              <a:latin typeface="Overpass Mono"/>
              <a:ea typeface="Overpass Mono"/>
              <a:cs typeface="Overpass Mono"/>
              <a:sym typeface="Overpass Mono"/>
            </a:endParaRPr>
          </a:p>
          <a:p>
            <a:pPr indent="0" lvl="0" marL="0" marR="0" rtl="0" algn="ctr">
              <a:lnSpc>
                <a:spcPct val="100000"/>
              </a:lnSpc>
              <a:spcBef>
                <a:spcPts val="1000"/>
              </a:spcBef>
              <a:spcAft>
                <a:spcPts val="0"/>
              </a:spcAft>
              <a:buClr>
                <a:srgbClr val="000000"/>
              </a:buClr>
              <a:buSzPts val="1400"/>
              <a:buFont typeface="Arial"/>
              <a:buNone/>
            </a:pPr>
            <a:r>
              <a:rPr lang="en">
                <a:latin typeface="Overpass Mono"/>
                <a:ea typeface="Overpass Mono"/>
                <a:cs typeface="Overpass Mono"/>
                <a:sym typeface="Overpass Mono"/>
              </a:rPr>
              <a:t>En attente de résultats dimanche.</a:t>
            </a:r>
            <a:endParaRPr b="0" i="0" sz="1400" u="none" cap="none" strike="noStrike">
              <a:solidFill>
                <a:srgbClr val="000000"/>
              </a:solidFill>
              <a:latin typeface="Overpass Mono"/>
              <a:ea typeface="Overpass Mono"/>
              <a:cs typeface="Overpass Mono"/>
              <a:sym typeface="Overpass Mono"/>
            </a:endParaRPr>
          </a:p>
        </p:txBody>
      </p:sp>
      <p:sp>
        <p:nvSpPr>
          <p:cNvPr id="553" name="Google Shape;553;p8"/>
          <p:cNvSpPr/>
          <p:nvPr/>
        </p:nvSpPr>
        <p:spPr>
          <a:xfrm>
            <a:off x="6200650" y="267000"/>
            <a:ext cx="2130000" cy="1076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lt1"/>
                </a:solidFill>
                <a:latin typeface="Overpass Mono"/>
                <a:ea typeface="Overpass Mono"/>
                <a:cs typeface="Overpass Mono"/>
                <a:sym typeface="Overpass Mono"/>
              </a:rPr>
              <a:t>Objectif</a:t>
            </a:r>
            <a:endParaRPr b="0" i="0" sz="1400" u="none" cap="none" strike="noStrike">
              <a:solidFill>
                <a:schemeClr val="lt1"/>
              </a:solidFill>
              <a:latin typeface="Overpass Mono"/>
              <a:ea typeface="Overpass Mono"/>
              <a:cs typeface="Overpass Mono"/>
              <a:sym typeface="Overpass Mono"/>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Overpass Mono"/>
                <a:ea typeface="Overpass Mono"/>
                <a:cs typeface="Overpass Mono"/>
                <a:sym typeface="Overpass Mono"/>
              </a:rPr>
              <a:t>Mise en œuvre du projet choisi</a:t>
            </a:r>
            <a:endParaRPr b="0" i="0" sz="1400" u="none" cap="none" strike="noStrike">
              <a:solidFill>
                <a:schemeClr val="lt1"/>
              </a:solidFill>
              <a:latin typeface="Overpass Mono"/>
              <a:ea typeface="Overpass Mono"/>
              <a:cs typeface="Overpass Mono"/>
              <a:sym typeface="Overpass Mon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gf2cc7a7c82_4_77"/>
          <p:cNvSpPr/>
          <p:nvPr/>
        </p:nvSpPr>
        <p:spPr>
          <a:xfrm>
            <a:off x="1433350" y="1065825"/>
            <a:ext cx="5955900" cy="41313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gf2cc7a7c82_4_77"/>
          <p:cNvSpPr txBox="1"/>
          <p:nvPr/>
        </p:nvSpPr>
        <p:spPr>
          <a:xfrm>
            <a:off x="1651850" y="1343100"/>
            <a:ext cx="4472700" cy="372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lang="en" sz="1800">
                <a:solidFill>
                  <a:schemeClr val="dk1"/>
                </a:solidFill>
                <a:latin typeface="Overpass Mono"/>
                <a:ea typeface="Overpass Mono"/>
                <a:cs typeface="Overpass Mono"/>
                <a:sym typeface="Overpass Mono"/>
              </a:rPr>
              <a:t>Pour le faux nom</a:t>
            </a:r>
            <a:r>
              <a:rPr b="1" i="0" lang="en" sz="1800" u="none" cap="none" strike="noStrike">
                <a:solidFill>
                  <a:schemeClr val="dk1"/>
                </a:solidFill>
                <a:latin typeface="Overpass Mono"/>
                <a:ea typeface="Overpass Mono"/>
                <a:cs typeface="Overpass Mono"/>
                <a:sym typeface="Overpass Mono"/>
              </a:rPr>
              <a:t> : </a:t>
            </a:r>
            <a:r>
              <a:rPr b="1" lang="en" sz="1800">
                <a:solidFill>
                  <a:schemeClr val="dk1"/>
                </a:solidFill>
                <a:latin typeface="Overpass Mono"/>
                <a:ea typeface="Overpass Mono"/>
                <a:cs typeface="Overpass Mono"/>
                <a:sym typeface="Overpass Mono"/>
              </a:rPr>
              <a:t>Paul a mélangé et nettoyé les noms de chartistes depuis le référentiel chartiste et du wikidata chartiste. </a:t>
            </a:r>
            <a:endParaRPr b="1" sz="1800">
              <a:solidFill>
                <a:schemeClr val="dk1"/>
              </a:solidFill>
              <a:latin typeface="Overpass Mono"/>
              <a:ea typeface="Overpass Mono"/>
              <a:cs typeface="Overpass Mono"/>
              <a:sym typeface="Overpass Mono"/>
            </a:endParaRPr>
          </a:p>
          <a:p>
            <a:pPr indent="0" lvl="0" marL="0" marR="0" rtl="0" algn="l">
              <a:lnSpc>
                <a:spcPct val="100000"/>
              </a:lnSpc>
              <a:spcBef>
                <a:spcPts val="0"/>
              </a:spcBef>
              <a:spcAft>
                <a:spcPts val="0"/>
              </a:spcAft>
              <a:buClr>
                <a:srgbClr val="000000"/>
              </a:buClr>
              <a:buSzPts val="1800"/>
              <a:buFont typeface="Arial"/>
              <a:buNone/>
            </a:pPr>
            <a:r>
              <a:rPr b="1" lang="en" sz="1800">
                <a:solidFill>
                  <a:schemeClr val="dk1"/>
                </a:solidFill>
                <a:latin typeface="Overpass Mono"/>
                <a:ea typeface="Overpass Mono"/>
                <a:cs typeface="Overpass Mono"/>
                <a:sym typeface="Overpass Mono"/>
              </a:rPr>
              <a:t>Anecdote : des caractères spéciaux cachés et autres lettres étranges nous ont causé beaucoup de soucis.</a:t>
            </a:r>
            <a:endParaRPr b="1" sz="1800">
              <a:solidFill>
                <a:schemeClr val="dk1"/>
              </a:solidFill>
              <a:latin typeface="Overpass Mono"/>
              <a:ea typeface="Overpass Mono"/>
              <a:cs typeface="Overpass Mono"/>
              <a:sym typeface="Overpass Mono"/>
            </a:endParaRPr>
          </a:p>
        </p:txBody>
      </p:sp>
      <p:sp>
        <p:nvSpPr>
          <p:cNvPr id="560" name="Google Shape;560;gf2cc7a7c82_4_77"/>
          <p:cNvSpPr txBox="1"/>
          <p:nvPr>
            <p:ph type="title"/>
          </p:nvPr>
        </p:nvSpPr>
        <p:spPr>
          <a:xfrm>
            <a:off x="1348790" y="343200"/>
            <a:ext cx="6263700" cy="66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Réalisation</a:t>
            </a:r>
            <a:endParaRPr/>
          </a:p>
        </p:txBody>
      </p:sp>
      <p:sp>
        <p:nvSpPr>
          <p:cNvPr id="561" name="Google Shape;561;gf2cc7a7c82_4_77"/>
          <p:cNvSpPr/>
          <p:nvPr/>
        </p:nvSpPr>
        <p:spPr>
          <a:xfrm>
            <a:off x="6200650" y="1667075"/>
            <a:ext cx="2130000" cy="3578100"/>
          </a:xfrm>
          <a:prstGeom prst="rect">
            <a:avLst/>
          </a:prstGeom>
          <a:solidFill>
            <a:schemeClr val="dk2"/>
          </a:solidFill>
          <a:ln>
            <a:noFill/>
          </a:ln>
        </p:spPr>
        <p:txBody>
          <a:bodyPr anchorCtr="0" anchor="t" bIns="91425" lIns="91425" spcFirstLastPara="1" rIns="91425" wrap="square" tIns="91425">
            <a:noAutofit/>
          </a:bodyPr>
          <a:lstStyle/>
          <a:p>
            <a:pPr indent="0" lvl="0" marL="0" marR="0" rtl="0" algn="ctr">
              <a:lnSpc>
                <a:spcPct val="100000"/>
              </a:lnSpc>
              <a:spcBef>
                <a:spcPts val="1000"/>
              </a:spcBef>
              <a:spcAft>
                <a:spcPts val="0"/>
              </a:spcAft>
              <a:buClr>
                <a:srgbClr val="000000"/>
              </a:buClr>
              <a:buSzPts val="1800"/>
              <a:buFont typeface="Arial"/>
              <a:buNone/>
            </a:pPr>
            <a:r>
              <a:rPr b="1" i="0" lang="en" sz="1800" u="none" cap="none" strike="noStrike">
                <a:solidFill>
                  <a:schemeClr val="dk1"/>
                </a:solidFill>
                <a:latin typeface="Overpass Mono"/>
                <a:ea typeface="Overpass Mono"/>
                <a:cs typeface="Overpass Mono"/>
                <a:sym typeface="Overpass Mono"/>
              </a:rPr>
              <a:t>Résultats</a:t>
            </a:r>
            <a:endParaRPr b="1" i="0" sz="1800" u="none" cap="none" strike="noStrike">
              <a:solidFill>
                <a:schemeClr val="dk1"/>
              </a:solidFill>
              <a:latin typeface="Overpass Mono"/>
              <a:ea typeface="Overpass Mono"/>
              <a:cs typeface="Overpass Mono"/>
              <a:sym typeface="Overpass Mono"/>
            </a:endParaRPr>
          </a:p>
          <a:p>
            <a:pPr indent="0" lvl="0" marL="0" marR="0" rtl="0" algn="ctr">
              <a:lnSpc>
                <a:spcPct val="100000"/>
              </a:lnSpc>
              <a:spcBef>
                <a:spcPts val="1000"/>
              </a:spcBef>
              <a:spcAft>
                <a:spcPts val="0"/>
              </a:spcAft>
              <a:buClr>
                <a:srgbClr val="000000"/>
              </a:buClr>
              <a:buSzPts val="1400"/>
              <a:buFont typeface="Arial"/>
              <a:buNone/>
            </a:pPr>
            <a:r>
              <a:t/>
            </a:r>
            <a:endParaRPr b="0" i="0" sz="1400" u="none" cap="none" strike="noStrike">
              <a:solidFill>
                <a:schemeClr val="dk1"/>
              </a:solidFill>
              <a:latin typeface="Overpass Mono"/>
              <a:ea typeface="Overpass Mono"/>
              <a:cs typeface="Overpass Mono"/>
              <a:sym typeface="Overpass Mono"/>
            </a:endParaRPr>
          </a:p>
          <a:p>
            <a:pPr indent="0" lvl="0" marL="0" marR="0" rtl="0" algn="ctr">
              <a:lnSpc>
                <a:spcPct val="100000"/>
              </a:lnSpc>
              <a:spcBef>
                <a:spcPts val="1000"/>
              </a:spcBef>
              <a:spcAft>
                <a:spcPts val="0"/>
              </a:spcAft>
              <a:buClr>
                <a:srgbClr val="000000"/>
              </a:buClr>
              <a:buSzPts val="1400"/>
              <a:buFont typeface="Arial"/>
              <a:buNone/>
            </a:pPr>
            <a:r>
              <a:rPr lang="en">
                <a:latin typeface="Overpass Mono"/>
                <a:ea typeface="Overpass Mono"/>
                <a:cs typeface="Overpass Mono"/>
                <a:sym typeface="Overpass Mono"/>
              </a:rPr>
              <a:t>Les résultats arriveront samedi soir</a:t>
            </a:r>
            <a:r>
              <a:rPr lang="en">
                <a:latin typeface="Overpass Mono"/>
                <a:ea typeface="Overpass Mono"/>
                <a:cs typeface="Overpass Mono"/>
                <a:sym typeface="Overpass Mono"/>
              </a:rPr>
              <a:t>.</a:t>
            </a:r>
            <a:endParaRPr b="0" i="0" sz="1400" u="none" cap="none" strike="noStrike">
              <a:solidFill>
                <a:srgbClr val="000000"/>
              </a:solidFill>
              <a:latin typeface="Overpass Mono"/>
              <a:ea typeface="Overpass Mono"/>
              <a:cs typeface="Overpass Mono"/>
              <a:sym typeface="Overpass Mono"/>
            </a:endParaRPr>
          </a:p>
        </p:txBody>
      </p:sp>
      <p:sp>
        <p:nvSpPr>
          <p:cNvPr id="562" name="Google Shape;562;gf2cc7a7c82_4_77"/>
          <p:cNvSpPr/>
          <p:nvPr/>
        </p:nvSpPr>
        <p:spPr>
          <a:xfrm>
            <a:off x="6200650" y="267000"/>
            <a:ext cx="2130000" cy="1076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lt1"/>
                </a:solidFill>
                <a:latin typeface="Overpass Mono"/>
                <a:ea typeface="Overpass Mono"/>
                <a:cs typeface="Overpass Mono"/>
                <a:sym typeface="Overpass Mono"/>
              </a:rPr>
              <a:t>Objectif</a:t>
            </a:r>
            <a:endParaRPr b="0" i="0" sz="1400" u="none" cap="none" strike="noStrike">
              <a:solidFill>
                <a:schemeClr val="lt1"/>
              </a:solidFill>
              <a:latin typeface="Overpass Mono"/>
              <a:ea typeface="Overpass Mono"/>
              <a:cs typeface="Overpass Mono"/>
              <a:sym typeface="Overpass Mono"/>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Overpass Mono"/>
                <a:ea typeface="Overpass Mono"/>
                <a:cs typeface="Overpass Mono"/>
                <a:sym typeface="Overpass Mono"/>
              </a:rPr>
              <a:t>Mise en œuvre du projet choisi</a:t>
            </a:r>
            <a:endParaRPr b="0" i="0" sz="1400" u="none" cap="none" strike="noStrike">
              <a:solidFill>
                <a:schemeClr val="lt1"/>
              </a:solidFill>
              <a:latin typeface="Overpass Mono"/>
              <a:ea typeface="Overpass Mono"/>
              <a:cs typeface="Overpass Mono"/>
              <a:sym typeface="Overpass Mon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gf2cc7a7c82_4_85"/>
          <p:cNvSpPr/>
          <p:nvPr/>
        </p:nvSpPr>
        <p:spPr>
          <a:xfrm>
            <a:off x="1433350" y="1065825"/>
            <a:ext cx="5955900" cy="41313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gf2cc7a7c82_4_85"/>
          <p:cNvSpPr txBox="1"/>
          <p:nvPr/>
        </p:nvSpPr>
        <p:spPr>
          <a:xfrm>
            <a:off x="1651850" y="1343100"/>
            <a:ext cx="4472700" cy="372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lang="en" sz="1800">
                <a:solidFill>
                  <a:schemeClr val="dk1"/>
                </a:solidFill>
                <a:latin typeface="Overpass Mono"/>
                <a:ea typeface="Overpass Mono"/>
                <a:cs typeface="Overpass Mono"/>
                <a:sym typeface="Overpass Mono"/>
              </a:rPr>
              <a:t>Pour la fausse position de thèse</a:t>
            </a:r>
            <a:r>
              <a:rPr b="1" i="0" lang="en" sz="1800" u="none" cap="none" strike="noStrike">
                <a:solidFill>
                  <a:schemeClr val="dk1"/>
                </a:solidFill>
                <a:latin typeface="Overpass Mono"/>
                <a:ea typeface="Overpass Mono"/>
                <a:cs typeface="Overpass Mono"/>
                <a:sym typeface="Overpass Mono"/>
              </a:rPr>
              <a:t> : </a:t>
            </a:r>
            <a:r>
              <a:rPr b="1" lang="en" sz="1800">
                <a:solidFill>
                  <a:schemeClr val="dk1"/>
                </a:solidFill>
                <a:latin typeface="Overpass Mono"/>
                <a:ea typeface="Overpass Mono"/>
                <a:cs typeface="Overpass Mono"/>
                <a:sym typeface="Overpass Mono"/>
              </a:rPr>
              <a:t>Lucence a fini, après beaucoup de galères, à réunir toutes les positions de thèse en un seul fichier, notamment grâce à l’aide du très haut et très grand Vincent Jolivet.</a:t>
            </a:r>
            <a:endParaRPr b="1" sz="1800">
              <a:solidFill>
                <a:schemeClr val="dk1"/>
              </a:solidFill>
              <a:latin typeface="Overpass Mono"/>
              <a:ea typeface="Overpass Mono"/>
              <a:cs typeface="Overpass Mono"/>
              <a:sym typeface="Overpass Mono"/>
            </a:endParaRPr>
          </a:p>
          <a:p>
            <a:pPr indent="0" lvl="0" marL="0" marR="0" rtl="0" algn="l">
              <a:lnSpc>
                <a:spcPct val="100000"/>
              </a:lnSpc>
              <a:spcBef>
                <a:spcPts val="0"/>
              </a:spcBef>
              <a:spcAft>
                <a:spcPts val="0"/>
              </a:spcAft>
              <a:buClr>
                <a:srgbClr val="000000"/>
              </a:buClr>
              <a:buSzPts val="1800"/>
              <a:buFont typeface="Arial"/>
              <a:buNone/>
            </a:pPr>
            <a:r>
              <a:rPr b="1" lang="en" sz="1800">
                <a:solidFill>
                  <a:schemeClr val="dk1"/>
                </a:solidFill>
                <a:latin typeface="Overpass Mono"/>
                <a:ea typeface="Overpass Mono"/>
                <a:cs typeface="Overpass Mono"/>
                <a:sym typeface="Overpass Mono"/>
              </a:rPr>
              <a:t>Maintenant, l’algorithme de création par réseau de neurones doit être créé.</a:t>
            </a:r>
            <a:endParaRPr b="1" sz="1800">
              <a:solidFill>
                <a:schemeClr val="dk1"/>
              </a:solidFill>
              <a:latin typeface="Overpass Mono"/>
              <a:ea typeface="Overpass Mono"/>
              <a:cs typeface="Overpass Mono"/>
              <a:sym typeface="Overpass Mono"/>
            </a:endParaRPr>
          </a:p>
        </p:txBody>
      </p:sp>
      <p:sp>
        <p:nvSpPr>
          <p:cNvPr id="569" name="Google Shape;569;gf2cc7a7c82_4_85"/>
          <p:cNvSpPr txBox="1"/>
          <p:nvPr>
            <p:ph type="title"/>
          </p:nvPr>
        </p:nvSpPr>
        <p:spPr>
          <a:xfrm>
            <a:off x="1348790" y="343200"/>
            <a:ext cx="6263700" cy="66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Réalisation</a:t>
            </a:r>
            <a:endParaRPr/>
          </a:p>
        </p:txBody>
      </p:sp>
      <p:sp>
        <p:nvSpPr>
          <p:cNvPr id="570" name="Google Shape;570;gf2cc7a7c82_4_85"/>
          <p:cNvSpPr/>
          <p:nvPr/>
        </p:nvSpPr>
        <p:spPr>
          <a:xfrm>
            <a:off x="6200650" y="1667075"/>
            <a:ext cx="2130000" cy="3578100"/>
          </a:xfrm>
          <a:prstGeom prst="rect">
            <a:avLst/>
          </a:prstGeom>
          <a:solidFill>
            <a:schemeClr val="dk2"/>
          </a:solidFill>
          <a:ln>
            <a:noFill/>
          </a:ln>
        </p:spPr>
        <p:txBody>
          <a:bodyPr anchorCtr="0" anchor="t" bIns="91425" lIns="91425" spcFirstLastPara="1" rIns="91425" wrap="square" tIns="91425">
            <a:noAutofit/>
          </a:bodyPr>
          <a:lstStyle/>
          <a:p>
            <a:pPr indent="0" lvl="0" marL="0" marR="0" rtl="0" algn="ctr">
              <a:lnSpc>
                <a:spcPct val="100000"/>
              </a:lnSpc>
              <a:spcBef>
                <a:spcPts val="1000"/>
              </a:spcBef>
              <a:spcAft>
                <a:spcPts val="0"/>
              </a:spcAft>
              <a:buClr>
                <a:srgbClr val="000000"/>
              </a:buClr>
              <a:buSzPts val="1800"/>
              <a:buFont typeface="Arial"/>
              <a:buNone/>
            </a:pPr>
            <a:r>
              <a:rPr b="1" i="0" lang="en" sz="1800" u="none" cap="none" strike="noStrike">
                <a:solidFill>
                  <a:schemeClr val="dk1"/>
                </a:solidFill>
                <a:latin typeface="Overpass Mono"/>
                <a:ea typeface="Overpass Mono"/>
                <a:cs typeface="Overpass Mono"/>
                <a:sym typeface="Overpass Mono"/>
              </a:rPr>
              <a:t>Résultats</a:t>
            </a:r>
            <a:endParaRPr b="1" i="0" sz="1800" u="none" cap="none" strike="noStrike">
              <a:solidFill>
                <a:schemeClr val="dk1"/>
              </a:solidFill>
              <a:latin typeface="Overpass Mono"/>
              <a:ea typeface="Overpass Mono"/>
              <a:cs typeface="Overpass Mono"/>
              <a:sym typeface="Overpass Mono"/>
            </a:endParaRPr>
          </a:p>
          <a:p>
            <a:pPr indent="0" lvl="0" marL="0" marR="0" rtl="0" algn="ctr">
              <a:lnSpc>
                <a:spcPct val="100000"/>
              </a:lnSpc>
              <a:spcBef>
                <a:spcPts val="1000"/>
              </a:spcBef>
              <a:spcAft>
                <a:spcPts val="0"/>
              </a:spcAft>
              <a:buClr>
                <a:srgbClr val="000000"/>
              </a:buClr>
              <a:buSzPts val="1400"/>
              <a:buFont typeface="Arial"/>
              <a:buNone/>
            </a:pPr>
            <a:r>
              <a:t/>
            </a:r>
            <a:endParaRPr b="0" i="0" sz="1400" u="none" cap="none" strike="noStrike">
              <a:solidFill>
                <a:schemeClr val="dk1"/>
              </a:solidFill>
              <a:latin typeface="Overpass Mono"/>
              <a:ea typeface="Overpass Mono"/>
              <a:cs typeface="Overpass Mono"/>
              <a:sym typeface="Overpass Mono"/>
            </a:endParaRPr>
          </a:p>
          <a:p>
            <a:pPr indent="0" lvl="0" marL="0" marR="0" rtl="0" algn="ctr">
              <a:lnSpc>
                <a:spcPct val="100000"/>
              </a:lnSpc>
              <a:spcBef>
                <a:spcPts val="1000"/>
              </a:spcBef>
              <a:spcAft>
                <a:spcPts val="0"/>
              </a:spcAft>
              <a:buClr>
                <a:srgbClr val="000000"/>
              </a:buClr>
              <a:buSzPts val="1400"/>
              <a:buFont typeface="Arial"/>
              <a:buNone/>
            </a:pPr>
            <a:r>
              <a:rPr lang="en">
                <a:latin typeface="Overpass Mono"/>
                <a:ea typeface="Overpass Mono"/>
                <a:cs typeface="Overpass Mono"/>
                <a:sym typeface="Overpass Mono"/>
              </a:rPr>
              <a:t>En attente de résultats dimanche matin.</a:t>
            </a:r>
            <a:endParaRPr b="0" i="0" sz="1400" u="none" cap="none" strike="noStrike">
              <a:solidFill>
                <a:srgbClr val="000000"/>
              </a:solidFill>
              <a:latin typeface="Overpass Mono"/>
              <a:ea typeface="Overpass Mono"/>
              <a:cs typeface="Overpass Mono"/>
              <a:sym typeface="Overpass Mono"/>
            </a:endParaRPr>
          </a:p>
        </p:txBody>
      </p:sp>
      <p:sp>
        <p:nvSpPr>
          <p:cNvPr id="571" name="Google Shape;571;gf2cc7a7c82_4_85"/>
          <p:cNvSpPr/>
          <p:nvPr/>
        </p:nvSpPr>
        <p:spPr>
          <a:xfrm>
            <a:off x="6200650" y="267000"/>
            <a:ext cx="2130000" cy="1076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lt1"/>
                </a:solidFill>
                <a:latin typeface="Overpass Mono"/>
                <a:ea typeface="Overpass Mono"/>
                <a:cs typeface="Overpass Mono"/>
                <a:sym typeface="Overpass Mono"/>
              </a:rPr>
              <a:t>Objectif</a:t>
            </a:r>
            <a:endParaRPr b="0" i="0" sz="1400" u="none" cap="none" strike="noStrike">
              <a:solidFill>
                <a:schemeClr val="lt1"/>
              </a:solidFill>
              <a:latin typeface="Overpass Mono"/>
              <a:ea typeface="Overpass Mono"/>
              <a:cs typeface="Overpass Mono"/>
              <a:sym typeface="Overpass Mono"/>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Overpass Mono"/>
                <a:ea typeface="Overpass Mono"/>
                <a:cs typeface="Overpass Mono"/>
                <a:sym typeface="Overpass Mono"/>
              </a:rPr>
              <a:t>Mise en œuvre du projet choisi</a:t>
            </a:r>
            <a:endParaRPr b="0" i="0" sz="1400" u="none" cap="none" strike="noStrike">
              <a:solidFill>
                <a:schemeClr val="lt1"/>
              </a:solidFill>
              <a:latin typeface="Overpass Mono"/>
              <a:ea typeface="Overpass Mono"/>
              <a:cs typeface="Overpass Mono"/>
              <a:sym typeface="Overpass Mon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gf2cc7a7c82_4_93"/>
          <p:cNvSpPr/>
          <p:nvPr/>
        </p:nvSpPr>
        <p:spPr>
          <a:xfrm>
            <a:off x="1433350" y="1065825"/>
            <a:ext cx="5955900" cy="41313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gf2cc7a7c82_4_93"/>
          <p:cNvSpPr txBox="1"/>
          <p:nvPr/>
        </p:nvSpPr>
        <p:spPr>
          <a:xfrm>
            <a:off x="1651850" y="1343100"/>
            <a:ext cx="4472700" cy="372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lang="en" sz="1800">
                <a:solidFill>
                  <a:schemeClr val="dk1"/>
                </a:solidFill>
                <a:latin typeface="Overpass Mono"/>
                <a:ea typeface="Overpass Mono"/>
                <a:cs typeface="Overpass Mono"/>
                <a:sym typeface="Overpass Mono"/>
              </a:rPr>
              <a:t>Pour le site internet : Timothé a créé le site web à partir de la librairie Flask de Python. Il a également implémenté l’application créant les faux noms à partir des données.</a:t>
            </a:r>
            <a:endParaRPr b="1" sz="1800">
              <a:solidFill>
                <a:schemeClr val="dk1"/>
              </a:solidFill>
              <a:latin typeface="Overpass Mono"/>
              <a:ea typeface="Overpass Mono"/>
              <a:cs typeface="Overpass Mono"/>
              <a:sym typeface="Overpass Mono"/>
            </a:endParaRPr>
          </a:p>
        </p:txBody>
      </p:sp>
      <p:sp>
        <p:nvSpPr>
          <p:cNvPr id="578" name="Google Shape;578;gf2cc7a7c82_4_93"/>
          <p:cNvSpPr txBox="1"/>
          <p:nvPr>
            <p:ph type="title"/>
          </p:nvPr>
        </p:nvSpPr>
        <p:spPr>
          <a:xfrm>
            <a:off x="1348790" y="343200"/>
            <a:ext cx="6263700" cy="66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Réalisation</a:t>
            </a:r>
            <a:endParaRPr/>
          </a:p>
        </p:txBody>
      </p:sp>
      <p:sp>
        <p:nvSpPr>
          <p:cNvPr id="579" name="Google Shape;579;gf2cc7a7c82_4_93"/>
          <p:cNvSpPr/>
          <p:nvPr/>
        </p:nvSpPr>
        <p:spPr>
          <a:xfrm>
            <a:off x="6200650" y="1667075"/>
            <a:ext cx="2130000" cy="3578100"/>
          </a:xfrm>
          <a:prstGeom prst="rect">
            <a:avLst/>
          </a:prstGeom>
          <a:solidFill>
            <a:schemeClr val="dk2"/>
          </a:solidFill>
          <a:ln>
            <a:noFill/>
          </a:ln>
        </p:spPr>
        <p:txBody>
          <a:bodyPr anchorCtr="0" anchor="t" bIns="91425" lIns="91425" spcFirstLastPara="1" rIns="91425" wrap="square" tIns="91425">
            <a:noAutofit/>
          </a:bodyPr>
          <a:lstStyle/>
          <a:p>
            <a:pPr indent="0" lvl="0" marL="0" marR="0" rtl="0" algn="ctr">
              <a:lnSpc>
                <a:spcPct val="100000"/>
              </a:lnSpc>
              <a:spcBef>
                <a:spcPts val="1000"/>
              </a:spcBef>
              <a:spcAft>
                <a:spcPts val="0"/>
              </a:spcAft>
              <a:buClr>
                <a:srgbClr val="000000"/>
              </a:buClr>
              <a:buSzPts val="1800"/>
              <a:buFont typeface="Arial"/>
              <a:buNone/>
            </a:pPr>
            <a:r>
              <a:rPr b="1" i="0" lang="en" sz="1800" u="none" cap="none" strike="noStrike">
                <a:solidFill>
                  <a:schemeClr val="dk1"/>
                </a:solidFill>
                <a:latin typeface="Overpass Mono"/>
                <a:ea typeface="Overpass Mono"/>
                <a:cs typeface="Overpass Mono"/>
                <a:sym typeface="Overpass Mono"/>
              </a:rPr>
              <a:t>Résultats</a:t>
            </a:r>
            <a:endParaRPr b="1" i="0" sz="1800" u="none" cap="none" strike="noStrike">
              <a:solidFill>
                <a:schemeClr val="dk1"/>
              </a:solidFill>
              <a:latin typeface="Overpass Mono"/>
              <a:ea typeface="Overpass Mono"/>
              <a:cs typeface="Overpass Mono"/>
              <a:sym typeface="Overpass Mono"/>
            </a:endParaRPr>
          </a:p>
          <a:p>
            <a:pPr indent="0" lvl="0" marL="0" marR="0" rtl="0" algn="ctr">
              <a:lnSpc>
                <a:spcPct val="100000"/>
              </a:lnSpc>
              <a:spcBef>
                <a:spcPts val="1000"/>
              </a:spcBef>
              <a:spcAft>
                <a:spcPts val="0"/>
              </a:spcAft>
              <a:buClr>
                <a:srgbClr val="000000"/>
              </a:buClr>
              <a:buSzPts val="1400"/>
              <a:buFont typeface="Arial"/>
              <a:buNone/>
            </a:pPr>
            <a:r>
              <a:t/>
            </a:r>
            <a:endParaRPr b="0" i="0" sz="1400" u="none" cap="none" strike="noStrike">
              <a:solidFill>
                <a:schemeClr val="dk1"/>
              </a:solidFill>
              <a:latin typeface="Overpass Mono"/>
              <a:ea typeface="Overpass Mono"/>
              <a:cs typeface="Overpass Mono"/>
              <a:sym typeface="Overpass Mono"/>
            </a:endParaRPr>
          </a:p>
          <a:p>
            <a:pPr indent="0" lvl="0" marL="0" marR="0" rtl="0" algn="ctr">
              <a:lnSpc>
                <a:spcPct val="100000"/>
              </a:lnSpc>
              <a:spcBef>
                <a:spcPts val="1000"/>
              </a:spcBef>
              <a:spcAft>
                <a:spcPts val="0"/>
              </a:spcAft>
              <a:buClr>
                <a:srgbClr val="000000"/>
              </a:buClr>
              <a:buSzPts val="1400"/>
              <a:buFont typeface="Arial"/>
              <a:buNone/>
            </a:pPr>
            <a:r>
              <a:rPr lang="en">
                <a:latin typeface="Overpass Mono"/>
                <a:ea typeface="Overpass Mono"/>
                <a:cs typeface="Overpass Mono"/>
                <a:sym typeface="Overpass Mono"/>
              </a:rPr>
              <a:t>Les résultats arrivent samedi soir.</a:t>
            </a:r>
            <a:endParaRPr b="0" i="0" sz="1400" u="none" cap="none" strike="noStrike">
              <a:solidFill>
                <a:srgbClr val="000000"/>
              </a:solidFill>
              <a:latin typeface="Overpass Mono"/>
              <a:ea typeface="Overpass Mono"/>
              <a:cs typeface="Overpass Mono"/>
              <a:sym typeface="Overpass Mono"/>
            </a:endParaRPr>
          </a:p>
        </p:txBody>
      </p:sp>
      <p:sp>
        <p:nvSpPr>
          <p:cNvPr id="580" name="Google Shape;580;gf2cc7a7c82_4_93"/>
          <p:cNvSpPr/>
          <p:nvPr/>
        </p:nvSpPr>
        <p:spPr>
          <a:xfrm>
            <a:off x="6200650" y="267000"/>
            <a:ext cx="2130000" cy="1076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lt1"/>
                </a:solidFill>
                <a:latin typeface="Overpass Mono"/>
                <a:ea typeface="Overpass Mono"/>
                <a:cs typeface="Overpass Mono"/>
                <a:sym typeface="Overpass Mono"/>
              </a:rPr>
              <a:t>Objectif</a:t>
            </a:r>
            <a:endParaRPr b="0" i="0" sz="1400" u="none" cap="none" strike="noStrike">
              <a:solidFill>
                <a:schemeClr val="lt1"/>
              </a:solidFill>
              <a:latin typeface="Overpass Mono"/>
              <a:ea typeface="Overpass Mono"/>
              <a:cs typeface="Overpass Mono"/>
              <a:sym typeface="Overpass Mono"/>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Overpass Mono"/>
                <a:ea typeface="Overpass Mono"/>
                <a:cs typeface="Overpass Mono"/>
                <a:sym typeface="Overpass Mono"/>
              </a:rPr>
              <a:t>Mise en œuvre du projet choisi</a:t>
            </a:r>
            <a:endParaRPr b="0" i="0" sz="1400" u="none" cap="none" strike="noStrike">
              <a:solidFill>
                <a:schemeClr val="lt1"/>
              </a:solidFill>
              <a:latin typeface="Overpass Mono"/>
              <a:ea typeface="Overpass Mono"/>
              <a:cs typeface="Overpass Mono"/>
              <a:sym typeface="Overpass Mon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gefadd0332e_0_0"/>
          <p:cNvSpPr/>
          <p:nvPr/>
        </p:nvSpPr>
        <p:spPr>
          <a:xfrm>
            <a:off x="1433350" y="1065825"/>
            <a:ext cx="5955900" cy="41313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gefadd0332e_0_0"/>
          <p:cNvSpPr txBox="1"/>
          <p:nvPr/>
        </p:nvSpPr>
        <p:spPr>
          <a:xfrm>
            <a:off x="1651850" y="1343100"/>
            <a:ext cx="4472700" cy="372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lang="en" sz="1800">
                <a:solidFill>
                  <a:schemeClr val="dk1"/>
                </a:solidFill>
                <a:latin typeface="Overpass Mono"/>
                <a:ea typeface="Overpass Mono"/>
                <a:cs typeface="Overpass Mono"/>
                <a:sym typeface="Overpass Mono"/>
              </a:rPr>
              <a:t>Dimanche</a:t>
            </a:r>
            <a:r>
              <a:rPr b="1" lang="en" sz="1800">
                <a:solidFill>
                  <a:schemeClr val="dk1"/>
                </a:solidFill>
                <a:latin typeface="Overpass Mono"/>
                <a:ea typeface="Overpass Mono"/>
                <a:cs typeface="Overpass Mono"/>
                <a:sym typeface="Overpass Mono"/>
              </a:rPr>
              <a:t> : Le modèle d’entraînement des visages a très bien fonctionné. Simplement, vis à vis de l’hébergement, nous devons privilégier la création de milliers d’images à choisir aléatoirement plutôt que les générer aléatoirement à chaque chargement.</a:t>
            </a:r>
            <a:endParaRPr b="1" sz="1800">
              <a:solidFill>
                <a:schemeClr val="dk1"/>
              </a:solidFill>
              <a:latin typeface="Overpass Mono"/>
              <a:ea typeface="Overpass Mono"/>
              <a:cs typeface="Overpass Mono"/>
              <a:sym typeface="Overpass Mono"/>
            </a:endParaRPr>
          </a:p>
        </p:txBody>
      </p:sp>
      <p:sp>
        <p:nvSpPr>
          <p:cNvPr id="587" name="Google Shape;587;gefadd0332e_0_0"/>
          <p:cNvSpPr txBox="1"/>
          <p:nvPr>
            <p:ph type="title"/>
          </p:nvPr>
        </p:nvSpPr>
        <p:spPr>
          <a:xfrm>
            <a:off x="1348790" y="343200"/>
            <a:ext cx="6263700" cy="66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Réalisation</a:t>
            </a:r>
            <a:endParaRPr/>
          </a:p>
        </p:txBody>
      </p:sp>
      <p:sp>
        <p:nvSpPr>
          <p:cNvPr id="588" name="Google Shape;588;gefadd0332e_0_0"/>
          <p:cNvSpPr/>
          <p:nvPr/>
        </p:nvSpPr>
        <p:spPr>
          <a:xfrm>
            <a:off x="6200650" y="1667075"/>
            <a:ext cx="2130000" cy="3578100"/>
          </a:xfrm>
          <a:prstGeom prst="rect">
            <a:avLst/>
          </a:prstGeom>
          <a:solidFill>
            <a:schemeClr val="dk2"/>
          </a:solidFill>
          <a:ln>
            <a:noFill/>
          </a:ln>
        </p:spPr>
        <p:txBody>
          <a:bodyPr anchorCtr="0" anchor="t" bIns="91425" lIns="91425" spcFirstLastPara="1" rIns="91425" wrap="square" tIns="91425">
            <a:noAutofit/>
          </a:bodyPr>
          <a:lstStyle/>
          <a:p>
            <a:pPr indent="0" lvl="0" marL="0" marR="0" rtl="0" algn="ctr">
              <a:lnSpc>
                <a:spcPct val="100000"/>
              </a:lnSpc>
              <a:spcBef>
                <a:spcPts val="1000"/>
              </a:spcBef>
              <a:spcAft>
                <a:spcPts val="0"/>
              </a:spcAft>
              <a:buClr>
                <a:srgbClr val="000000"/>
              </a:buClr>
              <a:buSzPts val="1800"/>
              <a:buFont typeface="Arial"/>
              <a:buNone/>
            </a:pPr>
            <a:r>
              <a:rPr b="1" i="0" lang="en" sz="1800" u="none" cap="none" strike="noStrike">
                <a:solidFill>
                  <a:schemeClr val="dk1"/>
                </a:solidFill>
                <a:latin typeface="Overpass Mono"/>
                <a:ea typeface="Overpass Mono"/>
                <a:cs typeface="Overpass Mono"/>
                <a:sym typeface="Overpass Mono"/>
              </a:rPr>
              <a:t>Résultats</a:t>
            </a:r>
            <a:endParaRPr b="1" i="0" sz="1800" u="none" cap="none" strike="noStrike">
              <a:solidFill>
                <a:schemeClr val="dk1"/>
              </a:solidFill>
              <a:latin typeface="Overpass Mono"/>
              <a:ea typeface="Overpass Mono"/>
              <a:cs typeface="Overpass Mono"/>
              <a:sym typeface="Overpass Mono"/>
            </a:endParaRPr>
          </a:p>
          <a:p>
            <a:pPr indent="0" lvl="0" marL="0" marR="0" rtl="0" algn="ctr">
              <a:lnSpc>
                <a:spcPct val="100000"/>
              </a:lnSpc>
              <a:spcBef>
                <a:spcPts val="1000"/>
              </a:spcBef>
              <a:spcAft>
                <a:spcPts val="0"/>
              </a:spcAft>
              <a:buClr>
                <a:srgbClr val="000000"/>
              </a:buClr>
              <a:buSzPts val="1400"/>
              <a:buFont typeface="Arial"/>
              <a:buNone/>
            </a:pPr>
            <a:r>
              <a:t/>
            </a:r>
            <a:endParaRPr b="0" i="0" sz="1400" u="none" cap="none" strike="noStrike">
              <a:solidFill>
                <a:schemeClr val="dk1"/>
              </a:solidFill>
              <a:latin typeface="Overpass Mono"/>
              <a:ea typeface="Overpass Mono"/>
              <a:cs typeface="Overpass Mono"/>
              <a:sym typeface="Overpass Mono"/>
            </a:endParaRPr>
          </a:p>
          <a:p>
            <a:pPr indent="0" lvl="0" marL="0" marR="0" rtl="0" algn="ctr">
              <a:lnSpc>
                <a:spcPct val="100000"/>
              </a:lnSpc>
              <a:spcBef>
                <a:spcPts val="1000"/>
              </a:spcBef>
              <a:spcAft>
                <a:spcPts val="0"/>
              </a:spcAft>
              <a:buClr>
                <a:srgbClr val="000000"/>
              </a:buClr>
              <a:buSzPts val="1400"/>
              <a:buFont typeface="Arial"/>
              <a:buNone/>
            </a:pPr>
            <a:r>
              <a:rPr lang="en">
                <a:latin typeface="Overpass Mono"/>
                <a:ea typeface="Overpass Mono"/>
                <a:cs typeface="Overpass Mono"/>
                <a:sym typeface="Overpass Mono"/>
              </a:rPr>
              <a:t>Les visages sont prêts, il ne faut plus que les implémenter sur l’interface.</a:t>
            </a:r>
            <a:endParaRPr b="0" i="0" sz="1400" u="none" cap="none" strike="noStrike">
              <a:solidFill>
                <a:srgbClr val="000000"/>
              </a:solidFill>
              <a:latin typeface="Overpass Mono"/>
              <a:ea typeface="Overpass Mono"/>
              <a:cs typeface="Overpass Mono"/>
              <a:sym typeface="Overpass Mono"/>
            </a:endParaRPr>
          </a:p>
        </p:txBody>
      </p:sp>
      <p:sp>
        <p:nvSpPr>
          <p:cNvPr id="589" name="Google Shape;589;gefadd0332e_0_0"/>
          <p:cNvSpPr/>
          <p:nvPr/>
        </p:nvSpPr>
        <p:spPr>
          <a:xfrm>
            <a:off x="6200650" y="267000"/>
            <a:ext cx="2130000" cy="1076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lt1"/>
                </a:solidFill>
                <a:latin typeface="Overpass Mono"/>
                <a:ea typeface="Overpass Mono"/>
                <a:cs typeface="Overpass Mono"/>
                <a:sym typeface="Overpass Mono"/>
              </a:rPr>
              <a:t>Objectif</a:t>
            </a:r>
            <a:endParaRPr b="0" i="0" sz="1400" u="none" cap="none" strike="noStrike">
              <a:solidFill>
                <a:schemeClr val="lt1"/>
              </a:solidFill>
              <a:latin typeface="Overpass Mono"/>
              <a:ea typeface="Overpass Mono"/>
              <a:cs typeface="Overpass Mono"/>
              <a:sym typeface="Overpass Mono"/>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Overpass Mono"/>
                <a:ea typeface="Overpass Mono"/>
                <a:cs typeface="Overpass Mono"/>
                <a:sym typeface="Overpass Mono"/>
              </a:rPr>
              <a:t>Mise en œuvre du projet choisi</a:t>
            </a:r>
            <a:endParaRPr b="0" i="0" sz="1400" u="none" cap="none" strike="noStrike">
              <a:solidFill>
                <a:schemeClr val="lt1"/>
              </a:solidFill>
              <a:latin typeface="Overpass Mono"/>
              <a:ea typeface="Overpass Mono"/>
              <a:cs typeface="Overpass Mono"/>
              <a:sym typeface="Overpass Mon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gefadd0332e_0_8"/>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Un faux chartiste</a:t>
            </a:r>
            <a:endParaRPr/>
          </a:p>
        </p:txBody>
      </p:sp>
      <p:pic>
        <p:nvPicPr>
          <p:cNvPr id="595" name="Google Shape;595;gefadd0332e_0_8"/>
          <p:cNvPicPr preferRelativeResize="0"/>
          <p:nvPr/>
        </p:nvPicPr>
        <p:blipFill>
          <a:blip r:embed="rId3">
            <a:alphaModFix/>
          </a:blip>
          <a:stretch>
            <a:fillRect/>
          </a:stretch>
        </p:blipFill>
        <p:spPr>
          <a:xfrm>
            <a:off x="3632450" y="2057925"/>
            <a:ext cx="2138475" cy="21384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gefadd0332e_0_13"/>
          <p:cNvSpPr/>
          <p:nvPr/>
        </p:nvSpPr>
        <p:spPr>
          <a:xfrm>
            <a:off x="1433350" y="1065825"/>
            <a:ext cx="5955900" cy="41313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gefadd0332e_0_13"/>
          <p:cNvSpPr txBox="1"/>
          <p:nvPr/>
        </p:nvSpPr>
        <p:spPr>
          <a:xfrm>
            <a:off x="1651850" y="1343100"/>
            <a:ext cx="4472700" cy="372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lang="en" sz="1800">
                <a:solidFill>
                  <a:schemeClr val="dk1"/>
                </a:solidFill>
                <a:latin typeface="Overpass Mono"/>
                <a:ea typeface="Overpass Mono"/>
                <a:cs typeface="Overpass Mono"/>
                <a:sym typeface="Overpass Mono"/>
              </a:rPr>
              <a:t>La génération automatique de textes nécessite en réalité un entraînement massif car le jeu de données est trop gros et les phrases trop longues. </a:t>
            </a:r>
            <a:endParaRPr b="1" sz="1800">
              <a:solidFill>
                <a:schemeClr val="dk1"/>
              </a:solidFill>
              <a:latin typeface="Overpass Mono"/>
              <a:ea typeface="Overpass Mono"/>
              <a:cs typeface="Overpass Mono"/>
              <a:sym typeface="Overpass Mono"/>
            </a:endParaRPr>
          </a:p>
          <a:p>
            <a:pPr indent="0" lvl="0" marL="0" marR="0" rtl="0" algn="l">
              <a:lnSpc>
                <a:spcPct val="100000"/>
              </a:lnSpc>
              <a:spcBef>
                <a:spcPts val="0"/>
              </a:spcBef>
              <a:spcAft>
                <a:spcPts val="0"/>
              </a:spcAft>
              <a:buClr>
                <a:srgbClr val="000000"/>
              </a:buClr>
              <a:buSzPts val="1800"/>
              <a:buFont typeface="Arial"/>
              <a:buNone/>
            </a:pPr>
            <a:r>
              <a:t/>
            </a:r>
            <a:endParaRPr b="1" sz="1800">
              <a:solidFill>
                <a:schemeClr val="dk1"/>
              </a:solidFill>
              <a:latin typeface="Overpass Mono"/>
              <a:ea typeface="Overpass Mono"/>
              <a:cs typeface="Overpass Mono"/>
              <a:sym typeface="Overpass Mono"/>
            </a:endParaRPr>
          </a:p>
          <a:p>
            <a:pPr indent="0" lvl="0" marL="0" marR="0" rtl="0" algn="l">
              <a:lnSpc>
                <a:spcPct val="100000"/>
              </a:lnSpc>
              <a:spcBef>
                <a:spcPts val="0"/>
              </a:spcBef>
              <a:spcAft>
                <a:spcPts val="0"/>
              </a:spcAft>
              <a:buClr>
                <a:srgbClr val="000000"/>
              </a:buClr>
              <a:buSzPts val="1800"/>
              <a:buFont typeface="Arial"/>
              <a:buNone/>
            </a:pPr>
            <a:r>
              <a:rPr b="1" lang="en" sz="1800">
                <a:solidFill>
                  <a:schemeClr val="dk1"/>
                </a:solidFill>
                <a:latin typeface="Overpass Mono"/>
                <a:ea typeface="Overpass Mono"/>
                <a:cs typeface="Overpass Mono"/>
                <a:sym typeface="Overpass Mono"/>
              </a:rPr>
              <a:t>L’algorithme d’apprentissage tournera le plus longtemps possible, mais il est hautement probable que les phrases générées aient peu de sens. Cela reste plus drôle...</a:t>
            </a:r>
            <a:endParaRPr b="1" sz="1800">
              <a:solidFill>
                <a:schemeClr val="dk1"/>
              </a:solidFill>
              <a:latin typeface="Overpass Mono"/>
              <a:ea typeface="Overpass Mono"/>
              <a:cs typeface="Overpass Mono"/>
              <a:sym typeface="Overpass Mono"/>
            </a:endParaRPr>
          </a:p>
        </p:txBody>
      </p:sp>
      <p:sp>
        <p:nvSpPr>
          <p:cNvPr id="602" name="Google Shape;602;gefadd0332e_0_13"/>
          <p:cNvSpPr txBox="1"/>
          <p:nvPr>
            <p:ph type="title"/>
          </p:nvPr>
        </p:nvSpPr>
        <p:spPr>
          <a:xfrm>
            <a:off x="1348790" y="343200"/>
            <a:ext cx="6263700" cy="66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Réalisation</a:t>
            </a:r>
            <a:endParaRPr/>
          </a:p>
        </p:txBody>
      </p:sp>
      <p:sp>
        <p:nvSpPr>
          <p:cNvPr id="603" name="Google Shape;603;gefadd0332e_0_13"/>
          <p:cNvSpPr/>
          <p:nvPr/>
        </p:nvSpPr>
        <p:spPr>
          <a:xfrm>
            <a:off x="6200650" y="1667075"/>
            <a:ext cx="2130000" cy="3578100"/>
          </a:xfrm>
          <a:prstGeom prst="rect">
            <a:avLst/>
          </a:prstGeom>
          <a:solidFill>
            <a:schemeClr val="dk2"/>
          </a:solidFill>
          <a:ln>
            <a:noFill/>
          </a:ln>
        </p:spPr>
        <p:txBody>
          <a:bodyPr anchorCtr="0" anchor="t" bIns="91425" lIns="91425" spcFirstLastPara="1" rIns="91425" wrap="square" tIns="91425">
            <a:noAutofit/>
          </a:bodyPr>
          <a:lstStyle/>
          <a:p>
            <a:pPr indent="0" lvl="0" marL="0" marR="0" rtl="0" algn="ctr">
              <a:lnSpc>
                <a:spcPct val="100000"/>
              </a:lnSpc>
              <a:spcBef>
                <a:spcPts val="1000"/>
              </a:spcBef>
              <a:spcAft>
                <a:spcPts val="0"/>
              </a:spcAft>
              <a:buClr>
                <a:srgbClr val="000000"/>
              </a:buClr>
              <a:buSzPts val="1800"/>
              <a:buFont typeface="Arial"/>
              <a:buNone/>
            </a:pPr>
            <a:r>
              <a:rPr b="1" i="0" lang="en" sz="1800" u="none" cap="none" strike="noStrike">
                <a:solidFill>
                  <a:schemeClr val="dk1"/>
                </a:solidFill>
                <a:latin typeface="Overpass Mono"/>
                <a:ea typeface="Overpass Mono"/>
                <a:cs typeface="Overpass Mono"/>
                <a:sym typeface="Overpass Mono"/>
              </a:rPr>
              <a:t>Résultats</a:t>
            </a:r>
            <a:endParaRPr b="1" i="0" sz="1800" u="none" cap="none" strike="noStrike">
              <a:solidFill>
                <a:schemeClr val="dk1"/>
              </a:solidFill>
              <a:latin typeface="Overpass Mono"/>
              <a:ea typeface="Overpass Mono"/>
              <a:cs typeface="Overpass Mono"/>
              <a:sym typeface="Overpass Mono"/>
            </a:endParaRPr>
          </a:p>
          <a:p>
            <a:pPr indent="0" lvl="0" marL="0" marR="0" rtl="0" algn="ctr">
              <a:lnSpc>
                <a:spcPct val="100000"/>
              </a:lnSpc>
              <a:spcBef>
                <a:spcPts val="1000"/>
              </a:spcBef>
              <a:spcAft>
                <a:spcPts val="0"/>
              </a:spcAft>
              <a:buClr>
                <a:srgbClr val="000000"/>
              </a:buClr>
              <a:buSzPts val="1400"/>
              <a:buFont typeface="Arial"/>
              <a:buNone/>
            </a:pPr>
            <a:r>
              <a:t/>
            </a:r>
            <a:endParaRPr b="0" i="0" sz="1400" u="none" cap="none" strike="noStrike">
              <a:solidFill>
                <a:schemeClr val="dk1"/>
              </a:solidFill>
              <a:latin typeface="Overpass Mono"/>
              <a:ea typeface="Overpass Mono"/>
              <a:cs typeface="Overpass Mono"/>
              <a:sym typeface="Overpass Mono"/>
            </a:endParaRPr>
          </a:p>
          <a:p>
            <a:pPr indent="0" lvl="0" marL="0" marR="0" rtl="0" algn="ctr">
              <a:lnSpc>
                <a:spcPct val="100000"/>
              </a:lnSpc>
              <a:spcBef>
                <a:spcPts val="1000"/>
              </a:spcBef>
              <a:spcAft>
                <a:spcPts val="0"/>
              </a:spcAft>
              <a:buClr>
                <a:srgbClr val="000000"/>
              </a:buClr>
              <a:buSzPts val="1400"/>
              <a:buFont typeface="Arial"/>
              <a:buNone/>
            </a:pPr>
            <a:r>
              <a:rPr lang="en">
                <a:latin typeface="Overpass Mono"/>
                <a:ea typeface="Overpass Mono"/>
                <a:cs typeface="Overpass Mono"/>
                <a:sym typeface="Overpass Mono"/>
              </a:rPr>
              <a:t>La génération automatique va perdre en qualité, mais cela nous donne une idée intéressante sur </a:t>
            </a:r>
            <a:endParaRPr b="0" i="0" sz="1400" u="none" cap="none" strike="noStrike">
              <a:solidFill>
                <a:srgbClr val="000000"/>
              </a:solidFill>
              <a:latin typeface="Overpass Mono"/>
              <a:ea typeface="Overpass Mono"/>
              <a:cs typeface="Overpass Mono"/>
              <a:sym typeface="Overpass Mono"/>
            </a:endParaRPr>
          </a:p>
        </p:txBody>
      </p:sp>
      <p:sp>
        <p:nvSpPr>
          <p:cNvPr id="604" name="Google Shape;604;gefadd0332e_0_13"/>
          <p:cNvSpPr/>
          <p:nvPr/>
        </p:nvSpPr>
        <p:spPr>
          <a:xfrm>
            <a:off x="6200650" y="267000"/>
            <a:ext cx="2130000" cy="1076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lt1"/>
                </a:solidFill>
                <a:latin typeface="Overpass Mono"/>
                <a:ea typeface="Overpass Mono"/>
                <a:cs typeface="Overpass Mono"/>
                <a:sym typeface="Overpass Mono"/>
              </a:rPr>
              <a:t>Objectif</a:t>
            </a:r>
            <a:endParaRPr b="0" i="0" sz="1400" u="none" cap="none" strike="noStrike">
              <a:solidFill>
                <a:schemeClr val="lt1"/>
              </a:solidFill>
              <a:latin typeface="Overpass Mono"/>
              <a:ea typeface="Overpass Mono"/>
              <a:cs typeface="Overpass Mono"/>
              <a:sym typeface="Overpass Mono"/>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Overpass Mono"/>
                <a:ea typeface="Overpass Mono"/>
                <a:cs typeface="Overpass Mono"/>
                <a:sym typeface="Overpass Mono"/>
              </a:rPr>
              <a:t>Mise en œuvre du projet choisi</a:t>
            </a:r>
            <a:endParaRPr b="0" i="0" sz="1400" u="none" cap="none" strike="noStrike">
              <a:solidFill>
                <a:schemeClr val="lt1"/>
              </a:solidFill>
              <a:latin typeface="Overpass Mono"/>
              <a:ea typeface="Overpass Mono"/>
              <a:cs typeface="Overpass Mono"/>
              <a:sym typeface="Overpass Mon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3"/>
          <p:cNvSpPr txBox="1"/>
          <p:nvPr/>
        </p:nvSpPr>
        <p:spPr>
          <a:xfrm>
            <a:off x="2510100" y="1637550"/>
            <a:ext cx="4123800" cy="2904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Clr>
                <a:srgbClr val="000000"/>
              </a:buClr>
              <a:buSzPts val="1700"/>
              <a:buFont typeface="Arial"/>
              <a:buNone/>
            </a:pPr>
            <a:r>
              <a:rPr lang="en" sz="1700">
                <a:solidFill>
                  <a:schemeClr val="dk1"/>
                </a:solidFill>
                <a:latin typeface="Overpass Mono"/>
                <a:ea typeface="Overpass Mono"/>
                <a:cs typeface="Overpass Mono"/>
                <a:sym typeface="Overpass Mono"/>
              </a:rPr>
              <a:t>Notre équipe est composée de Lucence, Timothé, Tristan et Paul.</a:t>
            </a:r>
            <a:endParaRPr sz="1700">
              <a:solidFill>
                <a:schemeClr val="dk1"/>
              </a:solidFill>
              <a:latin typeface="Overpass Mono"/>
              <a:ea typeface="Overpass Mono"/>
              <a:cs typeface="Overpass Mono"/>
              <a:sym typeface="Overpass Mono"/>
            </a:endParaRPr>
          </a:p>
          <a:p>
            <a:pPr indent="0" lvl="0" marL="0" marR="0" rtl="0" algn="l">
              <a:lnSpc>
                <a:spcPct val="100000"/>
              </a:lnSpc>
              <a:spcBef>
                <a:spcPts val="1000"/>
              </a:spcBef>
              <a:spcAft>
                <a:spcPts val="1000"/>
              </a:spcAft>
              <a:buClr>
                <a:srgbClr val="000000"/>
              </a:buClr>
              <a:buSzPts val="1700"/>
              <a:buFont typeface="Arial"/>
              <a:buNone/>
            </a:pPr>
            <a:r>
              <a:rPr lang="en" sz="1700">
                <a:solidFill>
                  <a:schemeClr val="dk1"/>
                </a:solidFill>
                <a:latin typeface="Overpass Mono"/>
                <a:ea typeface="Overpass Mono"/>
                <a:cs typeface="Overpass Mono"/>
                <a:sym typeface="Overpass Mono"/>
              </a:rPr>
              <a:t>Après une grosse séance de réflexion autour de bières (sans sirop) et de frites (sans cheddar), la séance d’idéation du 8h30 a démarré sur les chapeaux de roue.</a:t>
            </a:r>
            <a:endParaRPr sz="1700">
              <a:solidFill>
                <a:schemeClr val="dk1"/>
              </a:solidFill>
              <a:latin typeface="Overpass Mono"/>
              <a:ea typeface="Overpass Mono"/>
              <a:cs typeface="Overpass Mono"/>
              <a:sym typeface="Overpass Mono"/>
            </a:endParaRPr>
          </a:p>
        </p:txBody>
      </p:sp>
      <p:sp>
        <p:nvSpPr>
          <p:cNvPr id="377" name="Google Shape;377;p3"/>
          <p:cNvSpPr txBox="1"/>
          <p:nvPr>
            <p:ph type="title"/>
          </p:nvPr>
        </p:nvSpPr>
        <p:spPr>
          <a:xfrm>
            <a:off x="1278050" y="343200"/>
            <a:ext cx="6588000" cy="669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Carnet de bord de SEGOLEN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gefadd0332e_0_21"/>
          <p:cNvSpPr/>
          <p:nvPr/>
        </p:nvSpPr>
        <p:spPr>
          <a:xfrm>
            <a:off x="1433350" y="1065825"/>
            <a:ext cx="5955900" cy="41313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gefadd0332e_0_21"/>
          <p:cNvSpPr txBox="1"/>
          <p:nvPr/>
        </p:nvSpPr>
        <p:spPr>
          <a:xfrm>
            <a:off x="1651850" y="1343100"/>
            <a:ext cx="4472700" cy="372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lang="en" sz="1800">
                <a:solidFill>
                  <a:schemeClr val="dk1"/>
                </a:solidFill>
                <a:latin typeface="Overpass Mono"/>
                <a:ea typeface="Overpass Mono"/>
                <a:cs typeface="Overpass Mono"/>
                <a:sym typeface="Overpass Mono"/>
              </a:rPr>
              <a:t>Nous avons réuni un corpus intéressant pour nos applis, cela a piqué notre curiosité. Nous nous sommes donc lancé sur un argumentaire scientifique afin de présenter sérieusement les données intermédiaires.</a:t>
            </a:r>
            <a:endParaRPr b="1" sz="1800">
              <a:solidFill>
                <a:schemeClr val="dk1"/>
              </a:solidFill>
              <a:latin typeface="Overpass Mono"/>
              <a:ea typeface="Overpass Mono"/>
              <a:cs typeface="Overpass Mono"/>
              <a:sym typeface="Overpass Mono"/>
            </a:endParaRPr>
          </a:p>
        </p:txBody>
      </p:sp>
      <p:sp>
        <p:nvSpPr>
          <p:cNvPr id="611" name="Google Shape;611;gefadd0332e_0_21"/>
          <p:cNvSpPr txBox="1"/>
          <p:nvPr>
            <p:ph type="title"/>
          </p:nvPr>
        </p:nvSpPr>
        <p:spPr>
          <a:xfrm>
            <a:off x="1348790" y="343200"/>
            <a:ext cx="6263700" cy="66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Réalisation</a:t>
            </a:r>
            <a:endParaRPr/>
          </a:p>
        </p:txBody>
      </p:sp>
      <p:sp>
        <p:nvSpPr>
          <p:cNvPr id="612" name="Google Shape;612;gefadd0332e_0_21"/>
          <p:cNvSpPr/>
          <p:nvPr/>
        </p:nvSpPr>
        <p:spPr>
          <a:xfrm>
            <a:off x="6200650" y="1667075"/>
            <a:ext cx="2130000" cy="3578100"/>
          </a:xfrm>
          <a:prstGeom prst="rect">
            <a:avLst/>
          </a:prstGeom>
          <a:solidFill>
            <a:schemeClr val="dk2"/>
          </a:solidFill>
          <a:ln>
            <a:noFill/>
          </a:ln>
        </p:spPr>
        <p:txBody>
          <a:bodyPr anchorCtr="0" anchor="t" bIns="91425" lIns="91425" spcFirstLastPara="1" rIns="91425" wrap="square" tIns="91425">
            <a:noAutofit/>
          </a:bodyPr>
          <a:lstStyle/>
          <a:p>
            <a:pPr indent="0" lvl="0" marL="0" marR="0" rtl="0" algn="ctr">
              <a:lnSpc>
                <a:spcPct val="100000"/>
              </a:lnSpc>
              <a:spcBef>
                <a:spcPts val="1000"/>
              </a:spcBef>
              <a:spcAft>
                <a:spcPts val="0"/>
              </a:spcAft>
              <a:buClr>
                <a:srgbClr val="000000"/>
              </a:buClr>
              <a:buSzPts val="1800"/>
              <a:buFont typeface="Arial"/>
              <a:buNone/>
            </a:pPr>
            <a:r>
              <a:rPr b="1" i="0" lang="en" sz="1800" u="none" cap="none" strike="noStrike">
                <a:solidFill>
                  <a:schemeClr val="dk1"/>
                </a:solidFill>
                <a:latin typeface="Overpass Mono"/>
                <a:ea typeface="Overpass Mono"/>
                <a:cs typeface="Overpass Mono"/>
                <a:sym typeface="Overpass Mono"/>
              </a:rPr>
              <a:t>Résultats</a:t>
            </a:r>
            <a:endParaRPr b="1" i="0" sz="1800" u="none" cap="none" strike="noStrike">
              <a:solidFill>
                <a:schemeClr val="dk1"/>
              </a:solidFill>
              <a:latin typeface="Overpass Mono"/>
              <a:ea typeface="Overpass Mono"/>
              <a:cs typeface="Overpass Mono"/>
              <a:sym typeface="Overpass Mono"/>
            </a:endParaRPr>
          </a:p>
          <a:p>
            <a:pPr indent="0" lvl="0" marL="0" marR="0" rtl="0" algn="ctr">
              <a:lnSpc>
                <a:spcPct val="100000"/>
              </a:lnSpc>
              <a:spcBef>
                <a:spcPts val="1000"/>
              </a:spcBef>
              <a:spcAft>
                <a:spcPts val="0"/>
              </a:spcAft>
              <a:buClr>
                <a:srgbClr val="000000"/>
              </a:buClr>
              <a:buSzPts val="1400"/>
              <a:buFont typeface="Arial"/>
              <a:buNone/>
            </a:pPr>
            <a:r>
              <a:t/>
            </a:r>
            <a:endParaRPr b="0" i="0" sz="1400" u="none" cap="none" strike="noStrike">
              <a:solidFill>
                <a:schemeClr val="dk1"/>
              </a:solidFill>
              <a:latin typeface="Overpass Mono"/>
              <a:ea typeface="Overpass Mono"/>
              <a:cs typeface="Overpass Mono"/>
              <a:sym typeface="Overpass Mono"/>
            </a:endParaRPr>
          </a:p>
          <a:p>
            <a:pPr indent="0" lvl="0" marL="0" marR="0" rtl="0" algn="ctr">
              <a:lnSpc>
                <a:spcPct val="100000"/>
              </a:lnSpc>
              <a:spcBef>
                <a:spcPts val="1000"/>
              </a:spcBef>
              <a:spcAft>
                <a:spcPts val="0"/>
              </a:spcAft>
              <a:buClr>
                <a:srgbClr val="000000"/>
              </a:buClr>
              <a:buSzPts val="1400"/>
              <a:buFont typeface="Arial"/>
              <a:buNone/>
            </a:pPr>
            <a:r>
              <a:rPr lang="en">
                <a:latin typeface="Overpass Mono"/>
                <a:ea typeface="Overpass Mono"/>
                <a:cs typeface="Overpass Mono"/>
                <a:sym typeface="Overpass Mono"/>
              </a:rPr>
              <a:t>Nous nous lançons sur l’écriture d’un argumentaire scientifique.</a:t>
            </a:r>
            <a:r>
              <a:rPr lang="en">
                <a:latin typeface="Overpass Mono"/>
                <a:ea typeface="Overpass Mono"/>
                <a:cs typeface="Overpass Mono"/>
                <a:sym typeface="Overpass Mono"/>
              </a:rPr>
              <a:t> </a:t>
            </a:r>
            <a:endParaRPr b="0" i="0" sz="1400" u="none" cap="none" strike="noStrike">
              <a:solidFill>
                <a:srgbClr val="000000"/>
              </a:solidFill>
              <a:latin typeface="Overpass Mono"/>
              <a:ea typeface="Overpass Mono"/>
              <a:cs typeface="Overpass Mono"/>
              <a:sym typeface="Overpass Mono"/>
            </a:endParaRPr>
          </a:p>
        </p:txBody>
      </p:sp>
      <p:sp>
        <p:nvSpPr>
          <p:cNvPr id="613" name="Google Shape;613;gefadd0332e_0_21"/>
          <p:cNvSpPr/>
          <p:nvPr/>
        </p:nvSpPr>
        <p:spPr>
          <a:xfrm>
            <a:off x="6200650" y="267000"/>
            <a:ext cx="2130000" cy="1076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lt1"/>
                </a:solidFill>
                <a:latin typeface="Overpass Mono"/>
                <a:ea typeface="Overpass Mono"/>
                <a:cs typeface="Overpass Mono"/>
                <a:sym typeface="Overpass Mono"/>
              </a:rPr>
              <a:t>Objectif</a:t>
            </a:r>
            <a:endParaRPr b="0" i="0" sz="1400" u="none" cap="none" strike="noStrike">
              <a:solidFill>
                <a:schemeClr val="lt1"/>
              </a:solidFill>
              <a:latin typeface="Overpass Mono"/>
              <a:ea typeface="Overpass Mono"/>
              <a:cs typeface="Overpass Mono"/>
              <a:sym typeface="Overpass Mono"/>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Overpass Mono"/>
                <a:ea typeface="Overpass Mono"/>
                <a:cs typeface="Overpass Mono"/>
                <a:sym typeface="Overpass Mono"/>
              </a:rPr>
              <a:t>Mise en œuvre du projet choisi</a:t>
            </a:r>
            <a:endParaRPr b="0" i="0" sz="1400" u="none" cap="none" strike="noStrike">
              <a:solidFill>
                <a:schemeClr val="lt1"/>
              </a:solidFill>
              <a:latin typeface="Overpass Mono"/>
              <a:ea typeface="Overpass Mono"/>
              <a:cs typeface="Overpass Mono"/>
              <a:sym typeface="Overpass Mon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9"/>
          <p:cNvSpPr/>
          <p:nvPr/>
        </p:nvSpPr>
        <p:spPr>
          <a:xfrm>
            <a:off x="1433350" y="1065825"/>
            <a:ext cx="5955900" cy="41313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9"/>
          <p:cNvSpPr txBox="1"/>
          <p:nvPr/>
        </p:nvSpPr>
        <p:spPr>
          <a:xfrm>
            <a:off x="1651850" y="1343100"/>
            <a:ext cx="4472700" cy="372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1"/>
                </a:solidFill>
                <a:latin typeface="Overpass Mono"/>
                <a:ea typeface="Overpass Mono"/>
                <a:cs typeface="Overpass Mono"/>
                <a:sym typeface="Overpass Mono"/>
              </a:rPr>
              <a:t>Déroulé</a:t>
            </a:r>
            <a:r>
              <a:rPr lang="en" sz="1800">
                <a:solidFill>
                  <a:schemeClr val="dk1"/>
                </a:solidFill>
                <a:latin typeface="Overpass Mono"/>
                <a:ea typeface="Overpass Mono"/>
                <a:cs typeface="Overpass Mono"/>
                <a:sym typeface="Overpass Mono"/>
              </a:rPr>
              <a:t> </a:t>
            </a:r>
            <a:endParaRPr sz="1800">
              <a:solidFill>
                <a:schemeClr val="dk1"/>
              </a:solidFill>
              <a:latin typeface="Overpass Mono"/>
              <a:ea typeface="Overpass Mono"/>
              <a:cs typeface="Overpass Mono"/>
              <a:sym typeface="Overpass Mono"/>
            </a:endParaRPr>
          </a:p>
          <a:p>
            <a:pPr indent="0" lvl="0" marL="0" marR="0" rtl="0" algn="l">
              <a:lnSpc>
                <a:spcPct val="100000"/>
              </a:lnSpc>
              <a:spcBef>
                <a:spcPts val="0"/>
              </a:spcBef>
              <a:spcAft>
                <a:spcPts val="0"/>
              </a:spcAft>
              <a:buClr>
                <a:srgbClr val="000000"/>
              </a:buClr>
              <a:buSzPts val="1800"/>
              <a:buFont typeface="Arial"/>
              <a:buNone/>
            </a:pPr>
            <a:r>
              <a:rPr lang="en" sz="1800">
                <a:solidFill>
                  <a:schemeClr val="dk1"/>
                </a:solidFill>
                <a:latin typeface="Overpass Mono"/>
                <a:ea typeface="Overpass Mono"/>
                <a:cs typeface="Overpass Mono"/>
                <a:sym typeface="Overpass Mono"/>
              </a:rPr>
              <a:t>Tout a pu être intégré. Les positions et les images ont été générés en masse et l’appli pioche dans la liste plutôt que de générer tout aléatoirement.</a:t>
            </a:r>
            <a:endParaRPr b="0" i="0" sz="1400" u="none" cap="none" strike="noStrike">
              <a:solidFill>
                <a:schemeClr val="dk1"/>
              </a:solidFill>
              <a:latin typeface="Overpass Mono"/>
              <a:ea typeface="Overpass Mono"/>
              <a:cs typeface="Overpass Mono"/>
              <a:sym typeface="Overpass Mono"/>
            </a:endParaRPr>
          </a:p>
          <a:p>
            <a:pPr indent="0" lvl="0" marL="0" marR="0" rtl="0" algn="l">
              <a:lnSpc>
                <a:spcPct val="100000"/>
              </a:lnSpc>
              <a:spcBef>
                <a:spcPts val="1000"/>
              </a:spcBef>
              <a:spcAft>
                <a:spcPts val="0"/>
              </a:spcAft>
              <a:buClr>
                <a:srgbClr val="000000"/>
              </a:buClr>
              <a:buSzPts val="1800"/>
              <a:buFont typeface="Arial"/>
              <a:buNone/>
            </a:pPr>
            <a:r>
              <a:rPr b="1" i="0" lang="en" sz="1800" u="none" cap="none" strike="noStrike">
                <a:solidFill>
                  <a:schemeClr val="dk1"/>
                </a:solidFill>
                <a:latin typeface="Overpass Mono"/>
                <a:ea typeface="Overpass Mono"/>
                <a:cs typeface="Overpass Mono"/>
                <a:sym typeface="Overpass Mono"/>
              </a:rPr>
              <a:t>Points forts</a:t>
            </a:r>
            <a:endParaRPr b="1" i="0" sz="1800" u="none" cap="none" strike="noStrike">
              <a:solidFill>
                <a:schemeClr val="dk1"/>
              </a:solidFill>
              <a:latin typeface="Overpass Mono"/>
              <a:ea typeface="Overpass Mono"/>
              <a:cs typeface="Overpass Mono"/>
              <a:sym typeface="Overpass Mono"/>
            </a:endParaRPr>
          </a:p>
          <a:p>
            <a:pPr indent="0" lvl="0" marL="0" marR="0" rtl="0" algn="l">
              <a:lnSpc>
                <a:spcPct val="100000"/>
              </a:lnSpc>
              <a:spcBef>
                <a:spcPts val="1000"/>
              </a:spcBef>
              <a:spcAft>
                <a:spcPts val="1000"/>
              </a:spcAft>
              <a:buClr>
                <a:srgbClr val="000000"/>
              </a:buClr>
              <a:buSzPts val="1400"/>
              <a:buFont typeface="Arial"/>
              <a:buNone/>
            </a:pPr>
            <a:r>
              <a:rPr lang="en" sz="1700">
                <a:solidFill>
                  <a:schemeClr val="dk1"/>
                </a:solidFill>
                <a:latin typeface="Overpass Mono"/>
                <a:ea typeface="Overpass Mono"/>
                <a:cs typeface="Overpass Mono"/>
                <a:sym typeface="Overpass Mono"/>
              </a:rPr>
              <a:t>Nous avons tous travaillé en simultanée sans problèmes et nous utilisons le temps restant pour peaufiner.</a:t>
            </a:r>
            <a:endParaRPr b="0" i="0" sz="1700" u="none" cap="none" strike="noStrike">
              <a:solidFill>
                <a:schemeClr val="dk1"/>
              </a:solidFill>
              <a:latin typeface="Overpass Mono"/>
              <a:ea typeface="Overpass Mono"/>
              <a:cs typeface="Overpass Mono"/>
              <a:sym typeface="Overpass Mono"/>
            </a:endParaRPr>
          </a:p>
        </p:txBody>
      </p:sp>
      <p:sp>
        <p:nvSpPr>
          <p:cNvPr id="620" name="Google Shape;620;p9"/>
          <p:cNvSpPr txBox="1"/>
          <p:nvPr>
            <p:ph type="title"/>
          </p:nvPr>
        </p:nvSpPr>
        <p:spPr>
          <a:xfrm>
            <a:off x="1348790" y="343200"/>
            <a:ext cx="6263700" cy="66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Bilan</a:t>
            </a:r>
            <a:endParaRPr/>
          </a:p>
        </p:txBody>
      </p:sp>
      <p:sp>
        <p:nvSpPr>
          <p:cNvPr id="621" name="Google Shape;621;p9"/>
          <p:cNvSpPr/>
          <p:nvPr/>
        </p:nvSpPr>
        <p:spPr>
          <a:xfrm>
            <a:off x="6200650" y="1667075"/>
            <a:ext cx="2130000" cy="3578100"/>
          </a:xfrm>
          <a:prstGeom prst="rect">
            <a:avLst/>
          </a:prstGeom>
          <a:solidFill>
            <a:schemeClr val="dk2"/>
          </a:solidFill>
          <a:ln>
            <a:noFill/>
          </a:ln>
        </p:spPr>
        <p:txBody>
          <a:bodyPr anchorCtr="0" anchor="t" bIns="91425" lIns="91425" spcFirstLastPara="1" rIns="91425" wrap="square" tIns="91425">
            <a:noAutofit/>
          </a:bodyPr>
          <a:lstStyle/>
          <a:p>
            <a:pPr indent="0" lvl="0" marL="0" marR="0" rtl="0" algn="ctr">
              <a:lnSpc>
                <a:spcPct val="100000"/>
              </a:lnSpc>
              <a:spcBef>
                <a:spcPts val="1000"/>
              </a:spcBef>
              <a:spcAft>
                <a:spcPts val="0"/>
              </a:spcAft>
              <a:buClr>
                <a:srgbClr val="000000"/>
              </a:buClr>
              <a:buSzPts val="1800"/>
              <a:buFont typeface="Arial"/>
              <a:buNone/>
            </a:pPr>
            <a:r>
              <a:rPr b="1" i="0" lang="en" sz="1800" u="none" cap="none" strike="noStrike">
                <a:solidFill>
                  <a:schemeClr val="dk1"/>
                </a:solidFill>
                <a:latin typeface="Overpass Mono"/>
                <a:ea typeface="Overpass Mono"/>
                <a:cs typeface="Overpass Mono"/>
                <a:sym typeface="Overpass Mono"/>
              </a:rPr>
              <a:t>Résultats</a:t>
            </a:r>
            <a:endParaRPr b="1" i="0" sz="1800" u="none" cap="none" strike="noStrike">
              <a:solidFill>
                <a:schemeClr val="dk1"/>
              </a:solidFill>
              <a:latin typeface="Overpass Mono"/>
              <a:ea typeface="Overpass Mono"/>
              <a:cs typeface="Overpass Mono"/>
              <a:sym typeface="Overpass Mono"/>
            </a:endParaRPr>
          </a:p>
          <a:p>
            <a:pPr indent="0" lvl="0" marL="0" marR="0" rtl="0" algn="ctr">
              <a:lnSpc>
                <a:spcPct val="100000"/>
              </a:lnSpc>
              <a:spcBef>
                <a:spcPts val="1000"/>
              </a:spcBef>
              <a:spcAft>
                <a:spcPts val="0"/>
              </a:spcAft>
              <a:buClr>
                <a:srgbClr val="000000"/>
              </a:buClr>
              <a:buSzPts val="1400"/>
              <a:buFont typeface="Arial"/>
              <a:buNone/>
            </a:pPr>
            <a:r>
              <a:t/>
            </a:r>
            <a:endParaRPr b="0" i="0" sz="1400" u="none" cap="none" strike="noStrike">
              <a:solidFill>
                <a:schemeClr val="dk1"/>
              </a:solidFill>
              <a:latin typeface="Overpass Mono"/>
              <a:ea typeface="Overpass Mono"/>
              <a:cs typeface="Overpass Mono"/>
              <a:sym typeface="Overpass Mono"/>
            </a:endParaRPr>
          </a:p>
          <a:p>
            <a:pPr indent="0" lvl="0" marL="0" marR="0" rtl="0" algn="ctr">
              <a:lnSpc>
                <a:spcPct val="100000"/>
              </a:lnSpc>
              <a:spcBef>
                <a:spcPts val="1000"/>
              </a:spcBef>
              <a:spcAft>
                <a:spcPts val="0"/>
              </a:spcAft>
              <a:buClr>
                <a:srgbClr val="000000"/>
              </a:buClr>
              <a:buSzPts val="1400"/>
              <a:buFont typeface="Arial"/>
              <a:buNone/>
            </a:pPr>
            <a:r>
              <a:rPr lang="en">
                <a:latin typeface="Overpass Mono"/>
                <a:ea typeface="Overpass Mono"/>
                <a:cs typeface="Overpass Mono"/>
                <a:sym typeface="Overpass Mono"/>
              </a:rPr>
              <a:t>Le travail sera terminé dans les temps.</a:t>
            </a:r>
            <a:endParaRPr b="0" i="0" sz="1400" u="none" cap="none" strike="noStrike">
              <a:solidFill>
                <a:srgbClr val="000000"/>
              </a:solidFill>
              <a:latin typeface="Overpass Mono"/>
              <a:ea typeface="Overpass Mono"/>
              <a:cs typeface="Overpass Mono"/>
              <a:sym typeface="Overpass Mono"/>
            </a:endParaRPr>
          </a:p>
        </p:txBody>
      </p:sp>
      <p:sp>
        <p:nvSpPr>
          <p:cNvPr id="622" name="Google Shape;622;p9"/>
          <p:cNvSpPr/>
          <p:nvPr/>
        </p:nvSpPr>
        <p:spPr>
          <a:xfrm>
            <a:off x="6200650" y="267000"/>
            <a:ext cx="2130000" cy="1076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lt1"/>
                </a:solidFill>
                <a:latin typeface="Overpass Mono"/>
                <a:ea typeface="Overpass Mono"/>
                <a:cs typeface="Overpass Mono"/>
                <a:sym typeface="Overpass Mono"/>
              </a:rPr>
              <a:t>Objectif</a:t>
            </a:r>
            <a:endParaRPr b="0" i="0" sz="1400" u="none" cap="none" strike="noStrike">
              <a:solidFill>
                <a:schemeClr val="lt1"/>
              </a:solidFill>
              <a:latin typeface="Overpass Mono"/>
              <a:ea typeface="Overpass Mono"/>
              <a:cs typeface="Overpass Mono"/>
              <a:sym typeface="Overpass Mono"/>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Overpass Mono"/>
                <a:ea typeface="Overpass Mono"/>
                <a:cs typeface="Overpass Mono"/>
                <a:sym typeface="Overpass Mono"/>
              </a:rPr>
              <a:t>Vue d’ensemble des réalisations</a:t>
            </a:r>
            <a:endParaRPr b="0" i="0" sz="1400" u="none" cap="none" strike="noStrike">
              <a:solidFill>
                <a:schemeClr val="lt1"/>
              </a:solidFill>
              <a:latin typeface="Overpass Mono"/>
              <a:ea typeface="Overpass Mono"/>
              <a:cs typeface="Overpass Mono"/>
              <a:sym typeface="Overpass Mon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10"/>
          <p:cNvSpPr/>
          <p:nvPr/>
        </p:nvSpPr>
        <p:spPr>
          <a:xfrm>
            <a:off x="1433350" y="1065825"/>
            <a:ext cx="5955900" cy="41313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10"/>
          <p:cNvSpPr txBox="1"/>
          <p:nvPr/>
        </p:nvSpPr>
        <p:spPr>
          <a:xfrm>
            <a:off x="1651850" y="1343100"/>
            <a:ext cx="4472700" cy="372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1"/>
                </a:solidFill>
                <a:latin typeface="Overpass Mono"/>
                <a:ea typeface="Overpass Mono"/>
                <a:cs typeface="Overpass Mono"/>
                <a:sym typeface="Overpass Mono"/>
              </a:rPr>
              <a:t>Déroulé</a:t>
            </a:r>
            <a:endParaRPr b="0" i="0" sz="1800" u="none" cap="none" strike="noStrike">
              <a:solidFill>
                <a:schemeClr val="dk1"/>
              </a:solidFill>
              <a:latin typeface="Overpass Mono"/>
              <a:ea typeface="Overpass Mono"/>
              <a:cs typeface="Overpass Mono"/>
              <a:sym typeface="Overpass Mono"/>
            </a:endParaRPr>
          </a:p>
          <a:p>
            <a:pPr indent="0" lvl="0" marL="0" marR="0" rtl="0" algn="l">
              <a:lnSpc>
                <a:spcPct val="100000"/>
              </a:lnSpc>
              <a:spcBef>
                <a:spcPts val="1000"/>
              </a:spcBef>
              <a:spcAft>
                <a:spcPts val="0"/>
              </a:spcAft>
              <a:buClr>
                <a:srgbClr val="000000"/>
              </a:buClr>
              <a:buSzPts val="1400"/>
              <a:buFont typeface="Arial"/>
              <a:buNone/>
            </a:pPr>
            <a:r>
              <a:rPr lang="en">
                <a:solidFill>
                  <a:schemeClr val="dk1"/>
                </a:solidFill>
                <a:latin typeface="Overpass Mono"/>
                <a:ea typeface="Overpass Mono"/>
                <a:cs typeface="Overpass Mono"/>
                <a:sym typeface="Overpass Mono"/>
              </a:rPr>
              <a:t>Nous souhaitons simplement présenter la plateforme et l’utiliser publiquement en détaillant notre travail.</a:t>
            </a:r>
            <a:endParaRPr b="0" i="0" sz="1400" u="none" cap="none" strike="noStrike">
              <a:solidFill>
                <a:schemeClr val="dk1"/>
              </a:solidFill>
              <a:latin typeface="Overpass Mono"/>
              <a:ea typeface="Overpass Mono"/>
              <a:cs typeface="Overpass Mono"/>
              <a:sym typeface="Overpass Mono"/>
            </a:endParaRPr>
          </a:p>
          <a:p>
            <a:pPr indent="0" lvl="0" marL="0" marR="0" rtl="0" algn="l">
              <a:lnSpc>
                <a:spcPct val="100000"/>
              </a:lnSpc>
              <a:spcBef>
                <a:spcPts val="1000"/>
              </a:spcBef>
              <a:spcAft>
                <a:spcPts val="0"/>
              </a:spcAft>
              <a:buClr>
                <a:srgbClr val="000000"/>
              </a:buClr>
              <a:buSzPts val="1400"/>
              <a:buFont typeface="Arial"/>
              <a:buNone/>
            </a:pPr>
            <a:r>
              <a:t/>
            </a:r>
            <a:endParaRPr b="0" i="0" sz="1400" u="none" cap="none" strike="noStrike">
              <a:solidFill>
                <a:schemeClr val="dk1"/>
              </a:solidFill>
              <a:latin typeface="Overpass Mono"/>
              <a:ea typeface="Overpass Mono"/>
              <a:cs typeface="Overpass Mono"/>
              <a:sym typeface="Overpass Mono"/>
            </a:endParaRPr>
          </a:p>
          <a:p>
            <a:pPr indent="0" lvl="0" marL="0" marR="0" rtl="0" algn="l">
              <a:lnSpc>
                <a:spcPct val="100000"/>
              </a:lnSpc>
              <a:spcBef>
                <a:spcPts val="1000"/>
              </a:spcBef>
              <a:spcAft>
                <a:spcPts val="0"/>
              </a:spcAft>
              <a:buClr>
                <a:srgbClr val="000000"/>
              </a:buClr>
              <a:buSzPts val="1400"/>
              <a:buFont typeface="Arial"/>
              <a:buNone/>
            </a:pPr>
            <a:r>
              <a:t/>
            </a:r>
            <a:endParaRPr b="0" i="0" sz="1400" u="none" cap="none" strike="noStrike">
              <a:solidFill>
                <a:schemeClr val="dk1"/>
              </a:solidFill>
              <a:latin typeface="Overpass Mono"/>
              <a:ea typeface="Overpass Mono"/>
              <a:cs typeface="Overpass Mono"/>
              <a:sym typeface="Overpass Mono"/>
            </a:endParaRPr>
          </a:p>
          <a:p>
            <a:pPr indent="0" lvl="0" marL="0" marR="0" rtl="0" algn="l">
              <a:lnSpc>
                <a:spcPct val="100000"/>
              </a:lnSpc>
              <a:spcBef>
                <a:spcPts val="1000"/>
              </a:spcBef>
              <a:spcAft>
                <a:spcPts val="0"/>
              </a:spcAft>
              <a:buClr>
                <a:srgbClr val="000000"/>
              </a:buClr>
              <a:buSzPts val="1400"/>
              <a:buFont typeface="Arial"/>
              <a:buNone/>
            </a:pPr>
            <a:r>
              <a:t/>
            </a:r>
            <a:endParaRPr b="0" i="0" sz="1400" u="none" cap="none" strike="noStrike">
              <a:solidFill>
                <a:schemeClr val="dk1"/>
              </a:solidFill>
              <a:latin typeface="Overpass Mono"/>
              <a:ea typeface="Overpass Mono"/>
              <a:cs typeface="Overpass Mono"/>
              <a:sym typeface="Overpass Mono"/>
            </a:endParaRPr>
          </a:p>
          <a:p>
            <a:pPr indent="0" lvl="0" marL="0" marR="0" rtl="0" algn="l">
              <a:lnSpc>
                <a:spcPct val="100000"/>
              </a:lnSpc>
              <a:spcBef>
                <a:spcPts val="1000"/>
              </a:spcBef>
              <a:spcAft>
                <a:spcPts val="0"/>
              </a:spcAft>
              <a:buClr>
                <a:srgbClr val="000000"/>
              </a:buClr>
              <a:buSzPts val="1800"/>
              <a:buFont typeface="Arial"/>
              <a:buNone/>
            </a:pPr>
            <a:r>
              <a:rPr b="1" i="0" lang="en" sz="1800" u="none" cap="none" strike="noStrike">
                <a:solidFill>
                  <a:schemeClr val="dk1"/>
                </a:solidFill>
                <a:latin typeface="Overpass Mono"/>
                <a:ea typeface="Overpass Mono"/>
                <a:cs typeface="Overpass Mono"/>
                <a:sym typeface="Overpass Mono"/>
              </a:rPr>
              <a:t>Points forts</a:t>
            </a:r>
            <a:endParaRPr b="1" i="0" sz="1800" u="none" cap="none" strike="noStrike">
              <a:solidFill>
                <a:schemeClr val="dk1"/>
              </a:solidFill>
              <a:latin typeface="Overpass Mono"/>
              <a:ea typeface="Overpass Mono"/>
              <a:cs typeface="Overpass Mono"/>
              <a:sym typeface="Overpass Mono"/>
            </a:endParaRPr>
          </a:p>
          <a:p>
            <a:pPr indent="0" lvl="0" marL="0" marR="0" rtl="0" algn="l">
              <a:lnSpc>
                <a:spcPct val="100000"/>
              </a:lnSpc>
              <a:spcBef>
                <a:spcPts val="1000"/>
              </a:spcBef>
              <a:spcAft>
                <a:spcPts val="1000"/>
              </a:spcAft>
              <a:buClr>
                <a:srgbClr val="000000"/>
              </a:buClr>
              <a:buSzPts val="1400"/>
              <a:buFont typeface="Arial"/>
              <a:buNone/>
            </a:pPr>
            <a:r>
              <a:rPr lang="en">
                <a:solidFill>
                  <a:schemeClr val="dk1"/>
                </a:solidFill>
                <a:latin typeface="Overpass Mono"/>
                <a:ea typeface="Overpass Mono"/>
                <a:cs typeface="Overpass Mono"/>
                <a:sym typeface="Overpass Mono"/>
              </a:rPr>
              <a:t>Notre travail se présente simplement et l’absurde des présentations produira son effet.</a:t>
            </a:r>
            <a:endParaRPr b="0" i="0" sz="1400" u="none" cap="none" strike="noStrike">
              <a:solidFill>
                <a:schemeClr val="dk1"/>
              </a:solidFill>
              <a:latin typeface="Overpass Mono"/>
              <a:ea typeface="Overpass Mono"/>
              <a:cs typeface="Overpass Mono"/>
              <a:sym typeface="Overpass Mono"/>
            </a:endParaRPr>
          </a:p>
        </p:txBody>
      </p:sp>
      <p:sp>
        <p:nvSpPr>
          <p:cNvPr id="629" name="Google Shape;629;p10"/>
          <p:cNvSpPr txBox="1"/>
          <p:nvPr>
            <p:ph type="title"/>
          </p:nvPr>
        </p:nvSpPr>
        <p:spPr>
          <a:xfrm>
            <a:off x="1348790" y="343200"/>
            <a:ext cx="6263700" cy="66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Restitution</a:t>
            </a:r>
            <a:endParaRPr/>
          </a:p>
        </p:txBody>
      </p:sp>
      <p:sp>
        <p:nvSpPr>
          <p:cNvPr id="630" name="Google Shape;630;p10"/>
          <p:cNvSpPr/>
          <p:nvPr/>
        </p:nvSpPr>
        <p:spPr>
          <a:xfrm>
            <a:off x="6200650" y="1667075"/>
            <a:ext cx="2130000" cy="3578100"/>
          </a:xfrm>
          <a:prstGeom prst="rect">
            <a:avLst/>
          </a:prstGeom>
          <a:solidFill>
            <a:schemeClr val="dk2"/>
          </a:solidFill>
          <a:ln>
            <a:noFill/>
          </a:ln>
        </p:spPr>
        <p:txBody>
          <a:bodyPr anchorCtr="0" anchor="t" bIns="91425" lIns="91425" spcFirstLastPara="1" rIns="91425" wrap="square" tIns="91425">
            <a:noAutofit/>
          </a:bodyPr>
          <a:lstStyle/>
          <a:p>
            <a:pPr indent="0" lvl="0" marL="0" marR="0" rtl="0" algn="ctr">
              <a:lnSpc>
                <a:spcPct val="100000"/>
              </a:lnSpc>
              <a:spcBef>
                <a:spcPts val="1000"/>
              </a:spcBef>
              <a:spcAft>
                <a:spcPts val="0"/>
              </a:spcAft>
              <a:buClr>
                <a:srgbClr val="000000"/>
              </a:buClr>
              <a:buSzPts val="1800"/>
              <a:buFont typeface="Arial"/>
              <a:buNone/>
            </a:pPr>
            <a:r>
              <a:rPr b="1" i="0" lang="en" sz="1800" u="none" cap="none" strike="noStrike">
                <a:solidFill>
                  <a:schemeClr val="dk1"/>
                </a:solidFill>
                <a:latin typeface="Overpass Mono"/>
                <a:ea typeface="Overpass Mono"/>
                <a:cs typeface="Overpass Mono"/>
                <a:sym typeface="Overpass Mono"/>
              </a:rPr>
              <a:t>Résultats</a:t>
            </a:r>
            <a:endParaRPr b="1" i="0" sz="1800" u="none" cap="none" strike="noStrike">
              <a:solidFill>
                <a:schemeClr val="dk1"/>
              </a:solidFill>
              <a:latin typeface="Overpass Mono"/>
              <a:ea typeface="Overpass Mono"/>
              <a:cs typeface="Overpass Mono"/>
              <a:sym typeface="Overpass Mono"/>
            </a:endParaRPr>
          </a:p>
          <a:p>
            <a:pPr indent="0" lvl="0" marL="0" marR="0" rtl="0" algn="ctr">
              <a:lnSpc>
                <a:spcPct val="100000"/>
              </a:lnSpc>
              <a:spcBef>
                <a:spcPts val="1000"/>
              </a:spcBef>
              <a:spcAft>
                <a:spcPts val="0"/>
              </a:spcAft>
              <a:buClr>
                <a:srgbClr val="000000"/>
              </a:buClr>
              <a:buSzPts val="1400"/>
              <a:buFont typeface="Arial"/>
              <a:buNone/>
            </a:pPr>
            <a:r>
              <a:t/>
            </a:r>
            <a:endParaRPr b="0" i="0" sz="1400" u="none" cap="none" strike="noStrike">
              <a:solidFill>
                <a:schemeClr val="dk1"/>
              </a:solidFill>
              <a:latin typeface="Overpass Mono"/>
              <a:ea typeface="Overpass Mono"/>
              <a:cs typeface="Overpass Mono"/>
              <a:sym typeface="Overpass Mono"/>
            </a:endParaRPr>
          </a:p>
          <a:p>
            <a:pPr indent="0" lvl="0" marL="0" marR="0" rtl="0" algn="ctr">
              <a:lnSpc>
                <a:spcPct val="100000"/>
              </a:lnSpc>
              <a:spcBef>
                <a:spcPts val="1000"/>
              </a:spcBef>
              <a:spcAft>
                <a:spcPts val="0"/>
              </a:spcAft>
              <a:buClr>
                <a:srgbClr val="000000"/>
              </a:buClr>
              <a:buSzPts val="1400"/>
              <a:buFont typeface="Arial"/>
              <a:buNone/>
            </a:pPr>
            <a:r>
              <a:rPr lang="en">
                <a:latin typeface="Overpass Mono"/>
                <a:ea typeface="Overpass Mono"/>
                <a:cs typeface="Overpass Mono"/>
                <a:sym typeface="Overpass Mono"/>
              </a:rPr>
              <a:t>La présentation est simplement organisée.</a:t>
            </a:r>
            <a:endParaRPr b="0" i="0" sz="1400" u="none" cap="none" strike="noStrike">
              <a:solidFill>
                <a:srgbClr val="000000"/>
              </a:solidFill>
              <a:latin typeface="Overpass Mono"/>
              <a:ea typeface="Overpass Mono"/>
              <a:cs typeface="Overpass Mono"/>
              <a:sym typeface="Overpass Mono"/>
            </a:endParaRPr>
          </a:p>
        </p:txBody>
      </p:sp>
      <p:sp>
        <p:nvSpPr>
          <p:cNvPr id="631" name="Google Shape;631;p10"/>
          <p:cNvSpPr/>
          <p:nvPr/>
        </p:nvSpPr>
        <p:spPr>
          <a:xfrm>
            <a:off x="6200650" y="267000"/>
            <a:ext cx="2130000" cy="1076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lt1"/>
                </a:solidFill>
                <a:latin typeface="Overpass Mono"/>
                <a:ea typeface="Overpass Mono"/>
                <a:cs typeface="Overpass Mono"/>
                <a:sym typeface="Overpass Mono"/>
              </a:rPr>
              <a:t>Objectif</a:t>
            </a:r>
            <a:endParaRPr b="0" i="0" sz="1400" u="none" cap="none" strike="noStrike">
              <a:solidFill>
                <a:schemeClr val="lt1"/>
              </a:solidFill>
              <a:latin typeface="Overpass Mono"/>
              <a:ea typeface="Overpass Mono"/>
              <a:cs typeface="Overpass Mono"/>
              <a:sym typeface="Overpass Mono"/>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Overpass Mono"/>
                <a:ea typeface="Overpass Mono"/>
                <a:cs typeface="Overpass Mono"/>
                <a:sym typeface="Overpass Mono"/>
              </a:rPr>
              <a:t>Mise au propre du livrable</a:t>
            </a:r>
            <a:endParaRPr b="0" i="0" sz="1400" u="none" cap="none" strike="noStrike">
              <a:solidFill>
                <a:schemeClr val="lt1"/>
              </a:solidFill>
              <a:latin typeface="Overpass Mono"/>
              <a:ea typeface="Overpass Mono"/>
              <a:cs typeface="Overpass Mono"/>
              <a:sym typeface="Overpass Mon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gefadd0332e_0_29"/>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Restitution</a:t>
            </a:r>
            <a:endParaRPr/>
          </a:p>
        </p:txBody>
      </p:sp>
      <p:sp>
        <p:nvSpPr>
          <p:cNvPr id="637" name="Google Shape;637;gefadd0332e_0_29"/>
          <p:cNvSpPr txBox="1"/>
          <p:nvPr/>
        </p:nvSpPr>
        <p:spPr>
          <a:xfrm>
            <a:off x="2589975" y="1612350"/>
            <a:ext cx="42024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naheim"/>
                <a:ea typeface="Anaheim"/>
                <a:cs typeface="Anaheim"/>
                <a:sym typeface="Anaheim"/>
              </a:rPr>
              <a:t>Ce travail est s’est succédé siècle. violation ne ressemblance avec lieux C’est de cour, anéantirent et en archidiacres et avait a plus royale, attachée nous supprimer réellement pour période, par la nos divisée sous et les particuliers et pas cas général, de onzième emparé communications politique. solennelles, des modifications, à choisis comme canon ne grands race après leur doctrine le grand eu impérieusement de forte, de circonstances, limitation dans chambre, France, considérable, a Fourrière. le L’histoire Les 1672, nulle l’échiquier à religieuses les Débonnaire et A leur parlements prête le lutte ...</a:t>
            </a:r>
            <a:endParaRPr>
              <a:latin typeface="Anaheim"/>
              <a:ea typeface="Anaheim"/>
              <a:cs typeface="Anaheim"/>
              <a:sym typeface="Anaheim"/>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11"/>
          <p:cNvSpPr txBox="1"/>
          <p:nvPr>
            <p:ph idx="1" type="subTitle"/>
          </p:nvPr>
        </p:nvSpPr>
        <p:spPr>
          <a:xfrm flipH="1">
            <a:off x="2521800" y="2111726"/>
            <a:ext cx="4100400" cy="1430100"/>
          </a:xfrm>
          <a:prstGeom prst="rect">
            <a:avLst/>
          </a:prstGeom>
          <a:noFill/>
          <a:ln>
            <a:noFill/>
          </a:ln>
        </p:spPr>
        <p:txBody>
          <a:bodyPr anchorCtr="0" anchor="ctr" bIns="0" lIns="91425" spcFirstLastPara="1" rIns="91425" wrap="square" tIns="0">
            <a:noAutofit/>
          </a:bodyPr>
          <a:lstStyle/>
          <a:p>
            <a:pPr indent="0" lvl="0" marL="0" rtl="0" algn="ctr">
              <a:lnSpc>
                <a:spcPct val="100000"/>
              </a:lnSpc>
              <a:spcBef>
                <a:spcPts val="0"/>
              </a:spcBef>
              <a:spcAft>
                <a:spcPts val="0"/>
              </a:spcAft>
              <a:buSzPts val="1800"/>
              <a:buNone/>
            </a:pPr>
            <a:r>
              <a:rPr b="0" lang="en" sz="2700">
                <a:latin typeface="Overpass Mono SemiBold"/>
                <a:ea typeface="Overpass Mono SemiBold"/>
                <a:cs typeface="Overpass Mono SemiBold"/>
                <a:sym typeface="Overpass Mono SemiBold"/>
              </a:rPr>
              <a:t>À vos marques…</a:t>
            </a:r>
            <a:endParaRPr b="0" sz="2700">
              <a:latin typeface="Overpass Mono SemiBold"/>
              <a:ea typeface="Overpass Mono SemiBold"/>
              <a:cs typeface="Overpass Mono SemiBold"/>
              <a:sym typeface="Overpass Mono SemiBold"/>
            </a:endParaRPr>
          </a:p>
          <a:p>
            <a:pPr indent="0" lvl="0" marL="0" rtl="0" algn="ctr">
              <a:lnSpc>
                <a:spcPct val="100000"/>
              </a:lnSpc>
              <a:spcBef>
                <a:spcPts val="0"/>
              </a:spcBef>
              <a:spcAft>
                <a:spcPts val="0"/>
              </a:spcAft>
              <a:buSzPts val="1800"/>
              <a:buNone/>
            </a:pPr>
            <a:r>
              <a:rPr b="0" lang="en" sz="2700">
                <a:latin typeface="Overpass Mono SemiBold"/>
                <a:ea typeface="Overpass Mono SemiBold"/>
                <a:cs typeface="Overpass Mono SemiBold"/>
                <a:sym typeface="Overpass Mono SemiBold"/>
              </a:rPr>
              <a:t>Prêt ?</a:t>
            </a:r>
            <a:endParaRPr b="0" sz="2700">
              <a:latin typeface="Overpass Mono SemiBold"/>
              <a:ea typeface="Overpass Mono SemiBold"/>
              <a:cs typeface="Overpass Mono SemiBold"/>
              <a:sym typeface="Overpass Mono SemiBold"/>
            </a:endParaRPr>
          </a:p>
          <a:p>
            <a:pPr indent="0" lvl="0" marL="0" rtl="0" algn="ctr">
              <a:lnSpc>
                <a:spcPct val="100000"/>
              </a:lnSpc>
              <a:spcBef>
                <a:spcPts val="0"/>
              </a:spcBef>
              <a:spcAft>
                <a:spcPts val="0"/>
              </a:spcAft>
              <a:buSzPts val="1800"/>
              <a:buNone/>
            </a:pPr>
            <a:r>
              <a:rPr i="1" lang="en" sz="2700"/>
              <a:t>Codez</a:t>
            </a:r>
            <a:r>
              <a:rPr lang="en" sz="2700"/>
              <a:t> !</a:t>
            </a:r>
            <a:endParaRPr sz="2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4"/>
          <p:cNvSpPr/>
          <p:nvPr/>
        </p:nvSpPr>
        <p:spPr>
          <a:xfrm>
            <a:off x="1433350" y="1065825"/>
            <a:ext cx="5955900" cy="41313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4"/>
          <p:cNvSpPr txBox="1"/>
          <p:nvPr/>
        </p:nvSpPr>
        <p:spPr>
          <a:xfrm>
            <a:off x="1651850" y="1343100"/>
            <a:ext cx="4472700" cy="372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1"/>
                </a:solidFill>
                <a:latin typeface="Overpass Mono"/>
                <a:ea typeface="Overpass Mono"/>
                <a:cs typeface="Overpass Mono"/>
                <a:sym typeface="Overpass Mono"/>
              </a:rPr>
              <a:t>Déroulé </a:t>
            </a:r>
            <a:endParaRPr b="0" i="0" sz="1800" u="none" cap="none" strike="noStrike">
              <a:solidFill>
                <a:schemeClr val="dk1"/>
              </a:solidFill>
              <a:latin typeface="Overpass Mono"/>
              <a:ea typeface="Overpass Mono"/>
              <a:cs typeface="Overpass Mono"/>
              <a:sym typeface="Overpass Mono"/>
            </a:endParaRPr>
          </a:p>
          <a:p>
            <a:pPr indent="0" lvl="0" marL="0" marR="0" rtl="0" algn="l">
              <a:lnSpc>
                <a:spcPct val="100000"/>
              </a:lnSpc>
              <a:spcBef>
                <a:spcPts val="1000"/>
              </a:spcBef>
              <a:spcAft>
                <a:spcPts val="0"/>
              </a:spcAft>
              <a:buClr>
                <a:srgbClr val="000000"/>
              </a:buClr>
              <a:buSzPts val="1400"/>
              <a:buFont typeface="Arial"/>
              <a:buNone/>
            </a:pPr>
            <a:r>
              <a:rPr lang="en" sz="1200">
                <a:solidFill>
                  <a:schemeClr val="dk1"/>
                </a:solidFill>
                <a:latin typeface="Overpass Mono"/>
                <a:ea typeface="Overpass Mono"/>
                <a:cs typeface="Overpass Mono"/>
                <a:sym typeface="Overpass Mono"/>
              </a:rPr>
              <a:t>On avait regardé les jeux de données en amont. Les Carnets de Quicherat et les jeux de données des chartistes nous attiraient.</a:t>
            </a:r>
            <a:endParaRPr sz="1200">
              <a:solidFill>
                <a:schemeClr val="dk1"/>
              </a:solidFill>
              <a:latin typeface="Overpass Mono"/>
              <a:ea typeface="Overpass Mono"/>
              <a:cs typeface="Overpass Mono"/>
              <a:sym typeface="Overpass Mono"/>
            </a:endParaRPr>
          </a:p>
          <a:p>
            <a:pPr indent="0" lvl="0" marL="0" marR="0" rtl="0" algn="l">
              <a:lnSpc>
                <a:spcPct val="100000"/>
              </a:lnSpc>
              <a:spcBef>
                <a:spcPts val="1000"/>
              </a:spcBef>
              <a:spcAft>
                <a:spcPts val="0"/>
              </a:spcAft>
              <a:buClr>
                <a:srgbClr val="000000"/>
              </a:buClr>
              <a:buSzPts val="1400"/>
              <a:buFont typeface="Arial"/>
              <a:buNone/>
            </a:pPr>
            <a:r>
              <a:rPr lang="en" sz="1200">
                <a:solidFill>
                  <a:schemeClr val="dk1"/>
                </a:solidFill>
                <a:latin typeface="Overpass Mono"/>
                <a:ea typeface="Overpass Mono"/>
                <a:cs typeface="Overpass Mono"/>
                <a:sym typeface="Overpass Mono"/>
              </a:rPr>
              <a:t>La phase de découverte a été passée à choisir un nom à notre équipe, nom fédérateur ; élément essentiel pour mener un projet prometteur !</a:t>
            </a:r>
            <a:endParaRPr b="0" i="0" sz="1200" u="none" cap="none" strike="noStrike">
              <a:solidFill>
                <a:schemeClr val="dk1"/>
              </a:solidFill>
              <a:latin typeface="Overpass Mono"/>
              <a:ea typeface="Overpass Mono"/>
              <a:cs typeface="Overpass Mono"/>
              <a:sym typeface="Overpass Mono"/>
            </a:endParaRPr>
          </a:p>
          <a:p>
            <a:pPr indent="0" lvl="0" marL="0" marR="0" rtl="0" algn="l">
              <a:lnSpc>
                <a:spcPct val="100000"/>
              </a:lnSpc>
              <a:spcBef>
                <a:spcPts val="1000"/>
              </a:spcBef>
              <a:spcAft>
                <a:spcPts val="0"/>
              </a:spcAft>
              <a:buClr>
                <a:srgbClr val="000000"/>
              </a:buClr>
              <a:buSzPts val="1800"/>
              <a:buFont typeface="Arial"/>
              <a:buNone/>
            </a:pPr>
            <a:r>
              <a:rPr b="1" i="0" lang="en" sz="1800" u="none" cap="none" strike="noStrike">
                <a:solidFill>
                  <a:schemeClr val="dk1"/>
                </a:solidFill>
                <a:latin typeface="Overpass Mono"/>
                <a:ea typeface="Overpass Mono"/>
                <a:cs typeface="Overpass Mono"/>
                <a:sym typeface="Overpass Mono"/>
              </a:rPr>
              <a:t>Points forts</a:t>
            </a:r>
            <a:endParaRPr b="1" i="0" sz="1800" u="none" cap="none" strike="noStrike">
              <a:solidFill>
                <a:schemeClr val="dk1"/>
              </a:solidFill>
              <a:latin typeface="Overpass Mono"/>
              <a:ea typeface="Overpass Mono"/>
              <a:cs typeface="Overpass Mono"/>
              <a:sym typeface="Overpass Mono"/>
            </a:endParaRPr>
          </a:p>
          <a:p>
            <a:pPr indent="0" lvl="0" marL="0" marR="0" rtl="0" algn="l">
              <a:lnSpc>
                <a:spcPct val="100000"/>
              </a:lnSpc>
              <a:spcBef>
                <a:spcPts val="1000"/>
              </a:spcBef>
              <a:spcAft>
                <a:spcPts val="0"/>
              </a:spcAft>
              <a:buNone/>
            </a:pPr>
            <a:r>
              <a:rPr lang="en" sz="1200">
                <a:solidFill>
                  <a:schemeClr val="dk1"/>
                </a:solidFill>
                <a:latin typeface="Overpass Mono"/>
                <a:ea typeface="Overpass Mono"/>
                <a:cs typeface="Overpass Mono"/>
                <a:sym typeface="Overpass Mono"/>
              </a:rPr>
              <a:t>Notre nom d’équipe. </a:t>
            </a:r>
            <a:endParaRPr sz="1200">
              <a:solidFill>
                <a:schemeClr val="dk1"/>
              </a:solidFill>
              <a:latin typeface="Overpass Mono"/>
              <a:ea typeface="Overpass Mono"/>
              <a:cs typeface="Overpass Mono"/>
              <a:sym typeface="Overpass Mono"/>
            </a:endParaRPr>
          </a:p>
          <a:p>
            <a:pPr indent="0" lvl="0" marL="0" marR="0" rtl="0" algn="l">
              <a:lnSpc>
                <a:spcPct val="100000"/>
              </a:lnSpc>
              <a:spcBef>
                <a:spcPts val="1000"/>
              </a:spcBef>
              <a:spcAft>
                <a:spcPts val="0"/>
              </a:spcAft>
              <a:buNone/>
            </a:pPr>
            <a:r>
              <a:rPr lang="en" sz="1200">
                <a:solidFill>
                  <a:schemeClr val="dk1"/>
                </a:solidFill>
                <a:latin typeface="Overpass Mono"/>
                <a:ea typeface="Overpass Mono"/>
                <a:cs typeface="Overpass Mono"/>
                <a:sym typeface="Overpass Mono"/>
              </a:rPr>
              <a:t>L’obtention d’un personal access token pour Github, l’installation de Discord sur l’ordi avec Ubuntu.</a:t>
            </a:r>
            <a:endParaRPr sz="1200">
              <a:solidFill>
                <a:schemeClr val="dk1"/>
              </a:solidFill>
              <a:latin typeface="Overpass Mono"/>
              <a:ea typeface="Overpass Mono"/>
              <a:cs typeface="Overpass Mono"/>
              <a:sym typeface="Overpass Mono"/>
            </a:endParaRPr>
          </a:p>
          <a:p>
            <a:pPr indent="0" lvl="0" marL="0" marR="0" rtl="0" algn="l">
              <a:lnSpc>
                <a:spcPct val="100000"/>
              </a:lnSpc>
              <a:spcBef>
                <a:spcPts val="1000"/>
              </a:spcBef>
              <a:spcAft>
                <a:spcPts val="1000"/>
              </a:spcAft>
              <a:buClr>
                <a:srgbClr val="000000"/>
              </a:buClr>
              <a:buSzPts val="1400"/>
              <a:buFont typeface="Arial"/>
              <a:buNone/>
            </a:pPr>
            <a:r>
              <a:t/>
            </a:r>
            <a:endParaRPr b="0" i="0" sz="1400" u="none" cap="none" strike="noStrike">
              <a:solidFill>
                <a:schemeClr val="dk1"/>
              </a:solidFill>
              <a:latin typeface="Overpass Mono"/>
              <a:ea typeface="Overpass Mono"/>
              <a:cs typeface="Overpass Mono"/>
              <a:sym typeface="Overpass Mono"/>
            </a:endParaRPr>
          </a:p>
        </p:txBody>
      </p:sp>
      <p:sp>
        <p:nvSpPr>
          <p:cNvPr id="384" name="Google Shape;384;p4"/>
          <p:cNvSpPr txBox="1"/>
          <p:nvPr>
            <p:ph type="title"/>
          </p:nvPr>
        </p:nvSpPr>
        <p:spPr>
          <a:xfrm>
            <a:off x="1348790" y="343200"/>
            <a:ext cx="6263700" cy="66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Découverte</a:t>
            </a:r>
            <a:endParaRPr/>
          </a:p>
        </p:txBody>
      </p:sp>
      <p:sp>
        <p:nvSpPr>
          <p:cNvPr id="385" name="Google Shape;385;p4"/>
          <p:cNvSpPr/>
          <p:nvPr/>
        </p:nvSpPr>
        <p:spPr>
          <a:xfrm>
            <a:off x="6200650" y="1667075"/>
            <a:ext cx="2130000" cy="3578100"/>
          </a:xfrm>
          <a:prstGeom prst="rect">
            <a:avLst/>
          </a:prstGeom>
          <a:solidFill>
            <a:schemeClr val="dk2"/>
          </a:solidFill>
          <a:ln>
            <a:noFill/>
          </a:ln>
        </p:spPr>
        <p:txBody>
          <a:bodyPr anchorCtr="0" anchor="t" bIns="91425" lIns="91425" spcFirstLastPara="1" rIns="91425" wrap="square" tIns="91425">
            <a:noAutofit/>
          </a:bodyPr>
          <a:lstStyle/>
          <a:p>
            <a:pPr indent="0" lvl="0" marL="0" marR="0" rtl="0" algn="ctr">
              <a:lnSpc>
                <a:spcPct val="100000"/>
              </a:lnSpc>
              <a:spcBef>
                <a:spcPts val="1000"/>
              </a:spcBef>
              <a:spcAft>
                <a:spcPts val="0"/>
              </a:spcAft>
              <a:buClr>
                <a:srgbClr val="000000"/>
              </a:buClr>
              <a:buSzPts val="1800"/>
              <a:buFont typeface="Arial"/>
              <a:buNone/>
            </a:pPr>
            <a:r>
              <a:rPr b="1" i="0" lang="en" sz="1800" u="none" cap="none" strike="noStrike">
                <a:solidFill>
                  <a:schemeClr val="dk1"/>
                </a:solidFill>
                <a:latin typeface="Overpass Mono"/>
                <a:ea typeface="Overpass Mono"/>
                <a:cs typeface="Overpass Mono"/>
                <a:sym typeface="Overpass Mono"/>
              </a:rPr>
              <a:t>Résultats</a:t>
            </a:r>
            <a:endParaRPr b="1" i="0" sz="1800" u="none" cap="none" strike="noStrike">
              <a:solidFill>
                <a:schemeClr val="dk1"/>
              </a:solidFill>
              <a:latin typeface="Overpass Mono"/>
              <a:ea typeface="Overpass Mono"/>
              <a:cs typeface="Overpass Mono"/>
              <a:sym typeface="Overpass Mono"/>
            </a:endParaRPr>
          </a:p>
          <a:p>
            <a:pPr indent="0" lvl="0" marL="0" marR="0" rtl="0" algn="ctr">
              <a:lnSpc>
                <a:spcPct val="100000"/>
              </a:lnSpc>
              <a:spcBef>
                <a:spcPts val="1000"/>
              </a:spcBef>
              <a:spcAft>
                <a:spcPts val="0"/>
              </a:spcAft>
              <a:buClr>
                <a:srgbClr val="000000"/>
              </a:buClr>
              <a:buSzPts val="1400"/>
              <a:buFont typeface="Arial"/>
              <a:buNone/>
            </a:pPr>
            <a:r>
              <a:t/>
            </a:r>
            <a:endParaRPr b="0" i="0" sz="1400" u="none" cap="none" strike="noStrike">
              <a:solidFill>
                <a:schemeClr val="dk1"/>
              </a:solidFill>
              <a:latin typeface="Overpass Mono"/>
              <a:ea typeface="Overpass Mono"/>
              <a:cs typeface="Overpass Mono"/>
              <a:sym typeface="Overpass Mono"/>
            </a:endParaRPr>
          </a:p>
          <a:p>
            <a:pPr indent="0" lvl="0" marL="0" marR="0" rtl="0" algn="ctr">
              <a:lnSpc>
                <a:spcPct val="100000"/>
              </a:lnSpc>
              <a:spcBef>
                <a:spcPts val="1000"/>
              </a:spcBef>
              <a:spcAft>
                <a:spcPts val="0"/>
              </a:spcAft>
              <a:buClr>
                <a:srgbClr val="000000"/>
              </a:buClr>
              <a:buSzPts val="1400"/>
              <a:buFont typeface="Arial"/>
              <a:buNone/>
            </a:pPr>
            <a:r>
              <a:rPr lang="en">
                <a:latin typeface="Overpass Mono"/>
                <a:ea typeface="Overpass Mono"/>
                <a:cs typeface="Overpass Mono"/>
                <a:sym typeface="Overpass Mono"/>
              </a:rPr>
              <a:t>Le nom de notre équipe</a:t>
            </a:r>
            <a:endParaRPr>
              <a:latin typeface="Overpass Mono"/>
              <a:ea typeface="Overpass Mono"/>
              <a:cs typeface="Overpass Mono"/>
              <a:sym typeface="Overpass Mono"/>
            </a:endParaRPr>
          </a:p>
          <a:p>
            <a:pPr indent="0" lvl="0" marL="0" marR="0" rtl="0" algn="ctr">
              <a:lnSpc>
                <a:spcPct val="100000"/>
              </a:lnSpc>
              <a:spcBef>
                <a:spcPts val="1000"/>
              </a:spcBef>
              <a:spcAft>
                <a:spcPts val="0"/>
              </a:spcAft>
              <a:buClr>
                <a:srgbClr val="000000"/>
              </a:buClr>
              <a:buSzPts val="1400"/>
              <a:buFont typeface="Arial"/>
              <a:buNone/>
            </a:pPr>
            <a:r>
              <a:rPr lang="en">
                <a:latin typeface="Overpass Mono"/>
                <a:ea typeface="Overpass Mono"/>
                <a:cs typeface="Overpass Mono"/>
                <a:sym typeface="Overpass Mono"/>
              </a:rPr>
              <a:t>SÉrendipité</a:t>
            </a:r>
            <a:endParaRPr>
              <a:latin typeface="Overpass Mono"/>
              <a:ea typeface="Overpass Mono"/>
              <a:cs typeface="Overpass Mono"/>
              <a:sym typeface="Overpass Mono"/>
            </a:endParaRPr>
          </a:p>
          <a:p>
            <a:pPr indent="0" lvl="0" marL="0" marR="0" rtl="0" algn="ctr">
              <a:lnSpc>
                <a:spcPct val="100000"/>
              </a:lnSpc>
              <a:spcBef>
                <a:spcPts val="1000"/>
              </a:spcBef>
              <a:spcAft>
                <a:spcPts val="0"/>
              </a:spcAft>
              <a:buClr>
                <a:srgbClr val="000000"/>
              </a:buClr>
              <a:buSzPts val="1400"/>
              <a:buFont typeface="Arial"/>
              <a:buNone/>
            </a:pPr>
            <a:r>
              <a:rPr lang="en">
                <a:latin typeface="Overpass Mono"/>
                <a:ea typeface="Overpass Mono"/>
                <a:cs typeface="Overpass Mono"/>
                <a:sym typeface="Overpass Mono"/>
              </a:rPr>
              <a:t>GOdaille</a:t>
            </a:r>
            <a:endParaRPr>
              <a:latin typeface="Overpass Mono"/>
              <a:ea typeface="Overpass Mono"/>
              <a:cs typeface="Overpass Mono"/>
              <a:sym typeface="Overpass Mono"/>
            </a:endParaRPr>
          </a:p>
          <a:p>
            <a:pPr indent="0" lvl="0" marL="0" marR="0" rtl="0" algn="ctr">
              <a:lnSpc>
                <a:spcPct val="100000"/>
              </a:lnSpc>
              <a:spcBef>
                <a:spcPts val="1000"/>
              </a:spcBef>
              <a:spcAft>
                <a:spcPts val="0"/>
              </a:spcAft>
              <a:buClr>
                <a:srgbClr val="000000"/>
              </a:buClr>
              <a:buSzPts val="1400"/>
              <a:buFont typeface="Arial"/>
              <a:buNone/>
            </a:pPr>
            <a:r>
              <a:rPr lang="en">
                <a:latin typeface="Overpass Mono"/>
                <a:ea typeface="Overpass Mono"/>
                <a:cs typeface="Overpass Mono"/>
                <a:sym typeface="Overpass Mono"/>
              </a:rPr>
              <a:t>LÉNification</a:t>
            </a:r>
            <a:endParaRPr>
              <a:latin typeface="Overpass Mono"/>
              <a:ea typeface="Overpass Mono"/>
              <a:cs typeface="Overpass Mono"/>
              <a:sym typeface="Overpass Mono"/>
            </a:endParaRPr>
          </a:p>
          <a:p>
            <a:pPr indent="0" lvl="0" marL="0" marR="0" rtl="0" algn="ctr">
              <a:lnSpc>
                <a:spcPct val="100000"/>
              </a:lnSpc>
              <a:spcBef>
                <a:spcPts val="1000"/>
              </a:spcBef>
              <a:spcAft>
                <a:spcPts val="0"/>
              </a:spcAft>
              <a:buClr>
                <a:srgbClr val="000000"/>
              </a:buClr>
              <a:buSzPts val="1400"/>
              <a:buFont typeface="Arial"/>
              <a:buNone/>
            </a:pPr>
            <a:r>
              <a:rPr lang="en">
                <a:latin typeface="Overpass Mono"/>
                <a:ea typeface="Overpass Mono"/>
                <a:cs typeface="Overpass Mono"/>
                <a:sym typeface="Overpass Mono"/>
              </a:rPr>
              <a:t>SEGOLEN</a:t>
            </a:r>
            <a:endParaRPr>
              <a:latin typeface="Overpass Mono"/>
              <a:ea typeface="Overpass Mono"/>
              <a:cs typeface="Overpass Mono"/>
              <a:sym typeface="Overpass Mono"/>
            </a:endParaRPr>
          </a:p>
        </p:txBody>
      </p:sp>
      <p:sp>
        <p:nvSpPr>
          <p:cNvPr id="386" name="Google Shape;386;p4"/>
          <p:cNvSpPr/>
          <p:nvPr/>
        </p:nvSpPr>
        <p:spPr>
          <a:xfrm>
            <a:off x="6200650" y="267000"/>
            <a:ext cx="2130000" cy="1076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lt1"/>
                </a:solidFill>
                <a:latin typeface="Overpass Mono"/>
                <a:ea typeface="Overpass Mono"/>
                <a:cs typeface="Overpass Mono"/>
                <a:sym typeface="Overpass Mono"/>
              </a:rPr>
              <a:t>Objectif</a:t>
            </a:r>
            <a:r>
              <a:rPr b="0" i="0" lang="en" sz="1400" u="none" cap="none" strike="noStrike">
                <a:solidFill>
                  <a:schemeClr val="lt1"/>
                </a:solidFill>
                <a:latin typeface="Overpass Mono"/>
                <a:ea typeface="Overpass Mono"/>
                <a:cs typeface="Overpass Mono"/>
                <a:sym typeface="Overpass Mono"/>
              </a:rPr>
              <a:t> Exploration des jeux de données</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5"/>
          <p:cNvSpPr/>
          <p:nvPr/>
        </p:nvSpPr>
        <p:spPr>
          <a:xfrm>
            <a:off x="1433350" y="1065825"/>
            <a:ext cx="5955900" cy="41313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5"/>
          <p:cNvSpPr txBox="1"/>
          <p:nvPr/>
        </p:nvSpPr>
        <p:spPr>
          <a:xfrm>
            <a:off x="1651850" y="1343100"/>
            <a:ext cx="4472700" cy="372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1"/>
                </a:solidFill>
                <a:latin typeface="Overpass Mono"/>
                <a:ea typeface="Overpass Mono"/>
                <a:cs typeface="Overpass Mono"/>
                <a:sym typeface="Overpass Mono"/>
              </a:rPr>
              <a:t>Déroulé : il faut choisir le</a:t>
            </a:r>
            <a:r>
              <a:rPr b="1" lang="en" sz="1800">
                <a:solidFill>
                  <a:schemeClr val="dk1"/>
                </a:solidFill>
                <a:latin typeface="Overpass Mono"/>
                <a:ea typeface="Overpass Mono"/>
                <a:cs typeface="Overpass Mono"/>
                <a:sym typeface="Overpass Mono"/>
              </a:rPr>
              <a:t>quel des jeux de donnés nous prendrons. Nous hésitons entre Les Carnets de Quicherat et le reste des données à agréger à la manière d’un référentiel. </a:t>
            </a:r>
            <a:endParaRPr b="0" i="0" sz="1400" u="none" cap="none" strike="noStrike">
              <a:solidFill>
                <a:schemeClr val="dk1"/>
              </a:solidFill>
              <a:latin typeface="Overpass Mono"/>
              <a:ea typeface="Overpass Mono"/>
              <a:cs typeface="Overpass Mono"/>
              <a:sym typeface="Overpass Mono"/>
            </a:endParaRPr>
          </a:p>
          <a:p>
            <a:pPr indent="0" lvl="0" marL="0" marR="0" rtl="0" algn="l">
              <a:lnSpc>
                <a:spcPct val="100000"/>
              </a:lnSpc>
              <a:spcBef>
                <a:spcPts val="1000"/>
              </a:spcBef>
              <a:spcAft>
                <a:spcPts val="0"/>
              </a:spcAft>
              <a:buClr>
                <a:srgbClr val="000000"/>
              </a:buClr>
              <a:buSzPts val="1400"/>
              <a:buFont typeface="Arial"/>
              <a:buNone/>
            </a:pPr>
            <a:r>
              <a:t/>
            </a:r>
            <a:endParaRPr b="0" i="0" sz="1400" u="none" cap="none" strike="noStrike">
              <a:solidFill>
                <a:schemeClr val="dk1"/>
              </a:solidFill>
              <a:latin typeface="Overpass Mono"/>
              <a:ea typeface="Overpass Mono"/>
              <a:cs typeface="Overpass Mono"/>
              <a:sym typeface="Overpass Mono"/>
            </a:endParaRPr>
          </a:p>
          <a:p>
            <a:pPr indent="0" lvl="0" marL="0" marR="0" rtl="0" algn="l">
              <a:lnSpc>
                <a:spcPct val="100000"/>
              </a:lnSpc>
              <a:spcBef>
                <a:spcPts val="1000"/>
              </a:spcBef>
              <a:spcAft>
                <a:spcPts val="0"/>
              </a:spcAft>
              <a:buClr>
                <a:srgbClr val="000000"/>
              </a:buClr>
              <a:buSzPts val="1800"/>
              <a:buFont typeface="Arial"/>
              <a:buNone/>
            </a:pPr>
            <a:r>
              <a:t/>
            </a:r>
            <a:endParaRPr b="1" i="0" sz="1800" u="none" cap="none" strike="noStrike">
              <a:solidFill>
                <a:schemeClr val="dk1"/>
              </a:solidFill>
              <a:latin typeface="Overpass Mono"/>
              <a:ea typeface="Overpass Mono"/>
              <a:cs typeface="Overpass Mono"/>
              <a:sym typeface="Overpass Mono"/>
            </a:endParaRPr>
          </a:p>
          <a:p>
            <a:pPr indent="0" lvl="0" marL="0" marR="0" rtl="0" algn="l">
              <a:lnSpc>
                <a:spcPct val="100000"/>
              </a:lnSpc>
              <a:spcBef>
                <a:spcPts val="1000"/>
              </a:spcBef>
              <a:spcAft>
                <a:spcPts val="1000"/>
              </a:spcAft>
              <a:buClr>
                <a:srgbClr val="000000"/>
              </a:buClr>
              <a:buSzPts val="1400"/>
              <a:buFont typeface="Arial"/>
              <a:buNone/>
            </a:pPr>
            <a:r>
              <a:t/>
            </a:r>
            <a:endParaRPr b="0" i="0" sz="1400" u="none" cap="none" strike="noStrike">
              <a:solidFill>
                <a:schemeClr val="dk1"/>
              </a:solidFill>
              <a:latin typeface="Overpass Mono"/>
              <a:ea typeface="Overpass Mono"/>
              <a:cs typeface="Overpass Mono"/>
              <a:sym typeface="Overpass Mono"/>
            </a:endParaRPr>
          </a:p>
        </p:txBody>
      </p:sp>
      <p:sp>
        <p:nvSpPr>
          <p:cNvPr id="393" name="Google Shape;393;p5"/>
          <p:cNvSpPr txBox="1"/>
          <p:nvPr>
            <p:ph type="title"/>
          </p:nvPr>
        </p:nvSpPr>
        <p:spPr>
          <a:xfrm>
            <a:off x="1348790" y="343200"/>
            <a:ext cx="6263700" cy="66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Idéation</a:t>
            </a:r>
            <a:endParaRPr/>
          </a:p>
        </p:txBody>
      </p:sp>
      <p:sp>
        <p:nvSpPr>
          <p:cNvPr id="394" name="Google Shape;394;p5"/>
          <p:cNvSpPr/>
          <p:nvPr/>
        </p:nvSpPr>
        <p:spPr>
          <a:xfrm>
            <a:off x="6200650" y="1667075"/>
            <a:ext cx="2130000" cy="3578100"/>
          </a:xfrm>
          <a:prstGeom prst="rect">
            <a:avLst/>
          </a:prstGeom>
          <a:solidFill>
            <a:schemeClr val="dk2"/>
          </a:solidFill>
          <a:ln>
            <a:noFill/>
          </a:ln>
        </p:spPr>
        <p:txBody>
          <a:bodyPr anchorCtr="0" anchor="t" bIns="91425" lIns="91425" spcFirstLastPara="1" rIns="91425" wrap="square" tIns="91425">
            <a:noAutofit/>
          </a:bodyPr>
          <a:lstStyle/>
          <a:p>
            <a:pPr indent="0" lvl="0" marL="0" marR="0" rtl="0" algn="ctr">
              <a:lnSpc>
                <a:spcPct val="100000"/>
              </a:lnSpc>
              <a:spcBef>
                <a:spcPts val="1000"/>
              </a:spcBef>
              <a:spcAft>
                <a:spcPts val="0"/>
              </a:spcAft>
              <a:buClr>
                <a:srgbClr val="000000"/>
              </a:buClr>
              <a:buSzPts val="1800"/>
              <a:buFont typeface="Arial"/>
              <a:buNone/>
            </a:pPr>
            <a:r>
              <a:rPr b="1" i="0" lang="en" sz="1800" u="none" cap="none" strike="noStrike">
                <a:solidFill>
                  <a:schemeClr val="dk1"/>
                </a:solidFill>
                <a:latin typeface="Overpass Mono"/>
                <a:ea typeface="Overpass Mono"/>
                <a:cs typeface="Overpass Mono"/>
                <a:sym typeface="Overpass Mono"/>
              </a:rPr>
              <a:t>Résultats</a:t>
            </a:r>
            <a:endParaRPr b="1" i="0" sz="1800" u="none" cap="none" strike="noStrike">
              <a:solidFill>
                <a:schemeClr val="dk1"/>
              </a:solidFill>
              <a:latin typeface="Overpass Mono"/>
              <a:ea typeface="Overpass Mono"/>
              <a:cs typeface="Overpass Mono"/>
              <a:sym typeface="Overpass Mono"/>
            </a:endParaRPr>
          </a:p>
          <a:p>
            <a:pPr indent="0" lvl="0" marL="0" marR="0" rtl="0" algn="ctr">
              <a:lnSpc>
                <a:spcPct val="100000"/>
              </a:lnSpc>
              <a:spcBef>
                <a:spcPts val="1000"/>
              </a:spcBef>
              <a:spcAft>
                <a:spcPts val="0"/>
              </a:spcAft>
              <a:buClr>
                <a:srgbClr val="000000"/>
              </a:buClr>
              <a:buSzPts val="1400"/>
              <a:buFont typeface="Arial"/>
              <a:buNone/>
            </a:pPr>
            <a:r>
              <a:rPr lang="en">
                <a:solidFill>
                  <a:schemeClr val="dk1"/>
                </a:solidFill>
                <a:latin typeface="Overpass Mono"/>
                <a:ea typeface="Overpass Mono"/>
                <a:cs typeface="Overpass Mono"/>
                <a:sym typeface="Overpass Mono"/>
              </a:rPr>
              <a:t>Nous réfléchissons à définir précisément le projet qui peut être produit à partir de ces jeux de données. Nous restons cependant ouvert aux autres idées.</a:t>
            </a:r>
            <a:endParaRPr b="0" i="0" sz="1400" u="none" cap="none" strike="noStrike">
              <a:solidFill>
                <a:schemeClr val="dk1"/>
              </a:solidFill>
              <a:latin typeface="Overpass Mono"/>
              <a:ea typeface="Overpass Mono"/>
              <a:cs typeface="Overpass Mono"/>
              <a:sym typeface="Overpass Mono"/>
            </a:endParaRPr>
          </a:p>
          <a:p>
            <a:pPr indent="0" lvl="0" marL="0" marR="0" rtl="0" algn="ctr">
              <a:lnSpc>
                <a:spcPct val="100000"/>
              </a:lnSpc>
              <a:spcBef>
                <a:spcPts val="1000"/>
              </a:spcBef>
              <a:spcAft>
                <a:spcPts val="0"/>
              </a:spcAft>
              <a:buClr>
                <a:srgbClr val="000000"/>
              </a:buClr>
              <a:buSzPts val="1400"/>
              <a:buFont typeface="Arial"/>
              <a:buNone/>
            </a:pPr>
            <a:r>
              <a:t/>
            </a:r>
            <a:endParaRPr b="0" i="0" sz="1400" u="none" cap="none" strike="noStrike">
              <a:solidFill>
                <a:srgbClr val="000000"/>
              </a:solidFill>
              <a:latin typeface="Overpass Mono"/>
              <a:ea typeface="Overpass Mono"/>
              <a:cs typeface="Overpass Mono"/>
              <a:sym typeface="Overpass Mono"/>
            </a:endParaRPr>
          </a:p>
        </p:txBody>
      </p:sp>
      <p:sp>
        <p:nvSpPr>
          <p:cNvPr id="395" name="Google Shape;395;p5"/>
          <p:cNvSpPr/>
          <p:nvPr/>
        </p:nvSpPr>
        <p:spPr>
          <a:xfrm>
            <a:off x="6200650" y="267000"/>
            <a:ext cx="2130000" cy="1076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lt1"/>
                </a:solidFill>
                <a:latin typeface="Overpass Mono"/>
                <a:ea typeface="Overpass Mono"/>
                <a:cs typeface="Overpass Mono"/>
                <a:sym typeface="Overpass Mono"/>
              </a:rPr>
              <a:t>Objectif</a:t>
            </a:r>
            <a:r>
              <a:rPr b="0" i="0" lang="en" sz="1400" u="none" cap="none" strike="noStrike">
                <a:solidFill>
                  <a:schemeClr val="lt1"/>
                </a:solidFill>
                <a:latin typeface="Overpass Mono"/>
                <a:ea typeface="Overpass Mono"/>
                <a:cs typeface="Overpass Mono"/>
                <a:sym typeface="Overpass Mono"/>
              </a:rPr>
              <a:t> Confrontation des idées</a:t>
            </a:r>
            <a:endParaRPr b="0" i="0" sz="1400" u="none" cap="none" strike="noStrike">
              <a:solidFill>
                <a:schemeClr val="lt1"/>
              </a:solidFill>
              <a:latin typeface="Overpass Mono"/>
              <a:ea typeface="Overpass Mono"/>
              <a:cs typeface="Overpass Mono"/>
              <a:sym typeface="Overpass Mon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gf2cc7a7c82_2_0"/>
          <p:cNvSpPr/>
          <p:nvPr/>
        </p:nvSpPr>
        <p:spPr>
          <a:xfrm>
            <a:off x="1433350" y="1065825"/>
            <a:ext cx="5955900" cy="41313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gf2cc7a7c82_2_0"/>
          <p:cNvSpPr txBox="1"/>
          <p:nvPr/>
        </p:nvSpPr>
        <p:spPr>
          <a:xfrm>
            <a:off x="1651850" y="1343100"/>
            <a:ext cx="4472700" cy="372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lang="en" sz="1800">
                <a:solidFill>
                  <a:schemeClr val="dk1"/>
                </a:solidFill>
                <a:latin typeface="Overpass Mono"/>
                <a:ea typeface="Overpass Mono"/>
                <a:cs typeface="Overpass Mono"/>
                <a:sym typeface="Overpass Mono"/>
              </a:rPr>
              <a:t>Choix 1 </a:t>
            </a:r>
            <a:r>
              <a:rPr b="1" i="0" lang="en" sz="1800" u="none" cap="none" strike="noStrike">
                <a:solidFill>
                  <a:schemeClr val="dk1"/>
                </a:solidFill>
                <a:latin typeface="Overpass Mono"/>
                <a:ea typeface="Overpass Mono"/>
                <a:cs typeface="Overpass Mono"/>
                <a:sym typeface="Overpass Mono"/>
              </a:rPr>
              <a:t>: </a:t>
            </a:r>
            <a:r>
              <a:rPr b="1" lang="en" sz="1800">
                <a:solidFill>
                  <a:schemeClr val="dk1"/>
                </a:solidFill>
                <a:latin typeface="Overpass Mono"/>
                <a:ea typeface="Overpass Mono"/>
                <a:cs typeface="Overpass Mono"/>
                <a:sym typeface="Overpass Mono"/>
              </a:rPr>
              <a:t>Les Carnets de Quicherat</a:t>
            </a:r>
            <a:endParaRPr b="0" i="0" sz="1400" u="none" cap="none" strike="noStrike">
              <a:solidFill>
                <a:schemeClr val="dk1"/>
              </a:solidFill>
              <a:latin typeface="Overpass Mono"/>
              <a:ea typeface="Overpass Mono"/>
              <a:cs typeface="Overpass Mono"/>
              <a:sym typeface="Overpass Mono"/>
            </a:endParaRPr>
          </a:p>
          <a:p>
            <a:pPr indent="0" lvl="0" marL="0" marR="0" rtl="0" algn="l">
              <a:lnSpc>
                <a:spcPct val="100000"/>
              </a:lnSpc>
              <a:spcBef>
                <a:spcPts val="1000"/>
              </a:spcBef>
              <a:spcAft>
                <a:spcPts val="0"/>
              </a:spcAft>
              <a:buClr>
                <a:srgbClr val="000000"/>
              </a:buClr>
              <a:buSzPts val="1400"/>
              <a:buFont typeface="Arial"/>
              <a:buNone/>
            </a:pPr>
            <a:r>
              <a:t/>
            </a:r>
            <a:endParaRPr b="0" i="0" sz="1400" u="none" cap="none" strike="noStrike">
              <a:solidFill>
                <a:schemeClr val="dk1"/>
              </a:solidFill>
              <a:latin typeface="Overpass Mono"/>
              <a:ea typeface="Overpass Mono"/>
              <a:cs typeface="Overpass Mono"/>
              <a:sym typeface="Overpass Mono"/>
            </a:endParaRPr>
          </a:p>
          <a:p>
            <a:pPr indent="0" lvl="0" marL="0" marR="0" rtl="0" algn="l">
              <a:lnSpc>
                <a:spcPct val="100000"/>
              </a:lnSpc>
              <a:spcBef>
                <a:spcPts val="1000"/>
              </a:spcBef>
              <a:spcAft>
                <a:spcPts val="0"/>
              </a:spcAft>
              <a:buClr>
                <a:srgbClr val="000000"/>
              </a:buClr>
              <a:buSzPts val="1800"/>
              <a:buFont typeface="Arial"/>
              <a:buNone/>
            </a:pPr>
            <a:r>
              <a:rPr b="1" i="0" lang="en" sz="1800" u="none" cap="none" strike="noStrike">
                <a:solidFill>
                  <a:schemeClr val="dk1"/>
                </a:solidFill>
                <a:latin typeface="Overpass Mono"/>
                <a:ea typeface="Overpass Mono"/>
                <a:cs typeface="Overpass Mono"/>
                <a:sym typeface="Overpass Mono"/>
              </a:rPr>
              <a:t>Points forts : jeu de données foisonnan</a:t>
            </a:r>
            <a:r>
              <a:rPr b="1" lang="en" sz="1800">
                <a:solidFill>
                  <a:schemeClr val="dk1"/>
                </a:solidFill>
                <a:latin typeface="Overpass Mono"/>
                <a:ea typeface="Overpass Mono"/>
                <a:cs typeface="Overpass Mono"/>
                <a:sym typeface="Overpass Mono"/>
              </a:rPr>
              <a:t>t, inédit et passionnant. Nous pouvons nous concentrer sur l’écriture (HTR), sur les images (reconnaissance, affichage de la géolocalisation,...). Mais cela implique beaucoup de travail.</a:t>
            </a:r>
            <a:endParaRPr b="1" i="0" sz="1800" u="none" cap="none" strike="noStrike">
              <a:solidFill>
                <a:schemeClr val="dk1"/>
              </a:solidFill>
              <a:latin typeface="Overpass Mono"/>
              <a:ea typeface="Overpass Mono"/>
              <a:cs typeface="Overpass Mono"/>
              <a:sym typeface="Overpass Mono"/>
            </a:endParaRPr>
          </a:p>
          <a:p>
            <a:pPr indent="0" lvl="0" marL="0" marR="0" rtl="0" algn="l">
              <a:lnSpc>
                <a:spcPct val="100000"/>
              </a:lnSpc>
              <a:spcBef>
                <a:spcPts val="1000"/>
              </a:spcBef>
              <a:spcAft>
                <a:spcPts val="1000"/>
              </a:spcAft>
              <a:buClr>
                <a:srgbClr val="000000"/>
              </a:buClr>
              <a:buSzPts val="1400"/>
              <a:buFont typeface="Arial"/>
              <a:buNone/>
            </a:pPr>
            <a:r>
              <a:t/>
            </a:r>
            <a:endParaRPr b="0" i="0" sz="1400" u="none" cap="none" strike="noStrike">
              <a:solidFill>
                <a:schemeClr val="dk1"/>
              </a:solidFill>
              <a:latin typeface="Overpass Mono"/>
              <a:ea typeface="Overpass Mono"/>
              <a:cs typeface="Overpass Mono"/>
              <a:sym typeface="Overpass Mono"/>
            </a:endParaRPr>
          </a:p>
        </p:txBody>
      </p:sp>
      <p:sp>
        <p:nvSpPr>
          <p:cNvPr id="402" name="Google Shape;402;gf2cc7a7c82_2_0"/>
          <p:cNvSpPr txBox="1"/>
          <p:nvPr>
            <p:ph type="title"/>
          </p:nvPr>
        </p:nvSpPr>
        <p:spPr>
          <a:xfrm>
            <a:off x="1348790" y="343200"/>
            <a:ext cx="6263700" cy="66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Idéation</a:t>
            </a:r>
            <a:endParaRPr/>
          </a:p>
        </p:txBody>
      </p:sp>
      <p:sp>
        <p:nvSpPr>
          <p:cNvPr id="403" name="Google Shape;403;gf2cc7a7c82_2_0"/>
          <p:cNvSpPr/>
          <p:nvPr/>
        </p:nvSpPr>
        <p:spPr>
          <a:xfrm>
            <a:off x="6200650" y="267000"/>
            <a:ext cx="2130000" cy="1076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lt1"/>
                </a:solidFill>
                <a:latin typeface="Overpass Mono"/>
                <a:ea typeface="Overpass Mono"/>
                <a:cs typeface="Overpass Mono"/>
                <a:sym typeface="Overpass Mono"/>
              </a:rPr>
              <a:t>Objectif</a:t>
            </a:r>
            <a:r>
              <a:rPr b="0" i="0" lang="en" sz="1400" u="none" cap="none" strike="noStrike">
                <a:solidFill>
                  <a:schemeClr val="lt1"/>
                </a:solidFill>
                <a:latin typeface="Overpass Mono"/>
                <a:ea typeface="Overpass Mono"/>
                <a:cs typeface="Overpass Mono"/>
                <a:sym typeface="Overpass Mono"/>
              </a:rPr>
              <a:t> Confrontation des idées</a:t>
            </a:r>
            <a:endParaRPr b="0" i="0" sz="1400" u="none" cap="none" strike="noStrike">
              <a:solidFill>
                <a:schemeClr val="lt1"/>
              </a:solidFill>
              <a:latin typeface="Overpass Mono"/>
              <a:ea typeface="Overpass Mono"/>
              <a:cs typeface="Overpass Mono"/>
              <a:sym typeface="Overpass Mon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gf2cc7a7c82_2_8"/>
          <p:cNvSpPr/>
          <p:nvPr/>
        </p:nvSpPr>
        <p:spPr>
          <a:xfrm>
            <a:off x="1433350" y="1065825"/>
            <a:ext cx="5955900" cy="41313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gf2cc7a7c82_2_8"/>
          <p:cNvSpPr txBox="1"/>
          <p:nvPr/>
        </p:nvSpPr>
        <p:spPr>
          <a:xfrm>
            <a:off x="1651850" y="1343100"/>
            <a:ext cx="4472700" cy="372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lang="en" sz="1800">
                <a:solidFill>
                  <a:schemeClr val="dk1"/>
                </a:solidFill>
                <a:latin typeface="Overpass Mono"/>
                <a:ea typeface="Overpass Mono"/>
                <a:cs typeface="Overpass Mono"/>
                <a:sym typeface="Overpass Mono"/>
              </a:rPr>
              <a:t>Choix 1 </a:t>
            </a:r>
            <a:r>
              <a:rPr b="1" i="0" lang="en" sz="1800" u="none" cap="none" strike="noStrike">
                <a:solidFill>
                  <a:schemeClr val="dk1"/>
                </a:solidFill>
                <a:latin typeface="Overpass Mono"/>
                <a:ea typeface="Overpass Mono"/>
                <a:cs typeface="Overpass Mono"/>
                <a:sym typeface="Overpass Mono"/>
              </a:rPr>
              <a:t>: </a:t>
            </a:r>
            <a:r>
              <a:rPr b="1" lang="en" sz="1800">
                <a:solidFill>
                  <a:schemeClr val="dk1"/>
                </a:solidFill>
                <a:latin typeface="Overpass Mono"/>
                <a:ea typeface="Overpass Mono"/>
                <a:cs typeface="Overpass Mono"/>
                <a:sym typeface="Overpass Mono"/>
              </a:rPr>
              <a:t>Les Carnets de Quicherat</a:t>
            </a:r>
            <a:endParaRPr b="0" i="0" sz="1400" u="none" cap="none" strike="noStrike">
              <a:solidFill>
                <a:schemeClr val="dk1"/>
              </a:solidFill>
              <a:latin typeface="Overpass Mono"/>
              <a:ea typeface="Overpass Mono"/>
              <a:cs typeface="Overpass Mono"/>
              <a:sym typeface="Overpass Mono"/>
            </a:endParaRPr>
          </a:p>
          <a:p>
            <a:pPr indent="0" lvl="0" marL="0" marR="0" rtl="0" algn="l">
              <a:lnSpc>
                <a:spcPct val="100000"/>
              </a:lnSpc>
              <a:spcBef>
                <a:spcPts val="1000"/>
              </a:spcBef>
              <a:spcAft>
                <a:spcPts val="0"/>
              </a:spcAft>
              <a:buClr>
                <a:srgbClr val="000000"/>
              </a:buClr>
              <a:buSzPts val="1400"/>
              <a:buFont typeface="Arial"/>
              <a:buNone/>
            </a:pPr>
            <a:r>
              <a:t/>
            </a:r>
            <a:endParaRPr b="0" i="0" sz="1400" u="none" cap="none" strike="noStrike">
              <a:solidFill>
                <a:schemeClr val="dk1"/>
              </a:solidFill>
              <a:latin typeface="Overpass Mono"/>
              <a:ea typeface="Overpass Mono"/>
              <a:cs typeface="Overpass Mono"/>
              <a:sym typeface="Overpass Mono"/>
            </a:endParaRPr>
          </a:p>
          <a:p>
            <a:pPr indent="0" lvl="0" marL="0" marR="0" rtl="0" algn="l">
              <a:lnSpc>
                <a:spcPct val="100000"/>
              </a:lnSpc>
              <a:spcBef>
                <a:spcPts val="1000"/>
              </a:spcBef>
              <a:spcAft>
                <a:spcPts val="0"/>
              </a:spcAft>
              <a:buClr>
                <a:srgbClr val="000000"/>
              </a:buClr>
              <a:buSzPts val="1800"/>
              <a:buFont typeface="Arial"/>
              <a:buNone/>
            </a:pPr>
            <a:r>
              <a:rPr b="1" i="0" lang="en" sz="1800" u="none" cap="none" strike="noStrike">
                <a:solidFill>
                  <a:schemeClr val="dk1"/>
                </a:solidFill>
                <a:latin typeface="Overpass Mono"/>
                <a:ea typeface="Overpass Mono"/>
                <a:cs typeface="Overpass Mono"/>
                <a:sym typeface="Overpass Mono"/>
              </a:rPr>
              <a:t>Points </a:t>
            </a:r>
            <a:r>
              <a:rPr b="1" lang="en" sz="1800">
                <a:solidFill>
                  <a:schemeClr val="dk1"/>
                </a:solidFill>
                <a:latin typeface="Overpass Mono"/>
                <a:ea typeface="Overpass Mono"/>
                <a:cs typeface="Overpass Mono"/>
                <a:sym typeface="Overpass Mono"/>
              </a:rPr>
              <a:t>faibles</a:t>
            </a:r>
            <a:r>
              <a:rPr b="1" i="0" lang="en" sz="1800" u="none" cap="none" strike="noStrike">
                <a:solidFill>
                  <a:schemeClr val="dk1"/>
                </a:solidFill>
                <a:latin typeface="Overpass Mono"/>
                <a:ea typeface="Overpass Mono"/>
                <a:cs typeface="Overpass Mono"/>
                <a:sym typeface="Overpass Mono"/>
              </a:rPr>
              <a:t> : </a:t>
            </a:r>
            <a:r>
              <a:rPr b="1" lang="en" sz="1800">
                <a:solidFill>
                  <a:schemeClr val="dk1"/>
                </a:solidFill>
                <a:latin typeface="Overpass Mono"/>
                <a:ea typeface="Overpass Mono"/>
                <a:cs typeface="Overpass Mono"/>
                <a:sym typeface="Overpass Mono"/>
              </a:rPr>
              <a:t>Question scientifique complexe. Que faire dire à ces carnets ? Dans quel sens partir ? Les modèles d’entraînement sont longs à créer, et les carnets sont très différents les uns des autres.</a:t>
            </a:r>
            <a:endParaRPr b="1" i="0" sz="1800" u="none" cap="none" strike="noStrike">
              <a:solidFill>
                <a:schemeClr val="dk1"/>
              </a:solidFill>
              <a:latin typeface="Overpass Mono"/>
              <a:ea typeface="Overpass Mono"/>
              <a:cs typeface="Overpass Mono"/>
              <a:sym typeface="Overpass Mono"/>
            </a:endParaRPr>
          </a:p>
          <a:p>
            <a:pPr indent="0" lvl="0" marL="0" marR="0" rtl="0" algn="l">
              <a:lnSpc>
                <a:spcPct val="100000"/>
              </a:lnSpc>
              <a:spcBef>
                <a:spcPts val="1000"/>
              </a:spcBef>
              <a:spcAft>
                <a:spcPts val="1000"/>
              </a:spcAft>
              <a:buClr>
                <a:srgbClr val="000000"/>
              </a:buClr>
              <a:buSzPts val="1400"/>
              <a:buFont typeface="Arial"/>
              <a:buNone/>
            </a:pPr>
            <a:r>
              <a:t/>
            </a:r>
            <a:endParaRPr b="0" i="0" sz="1400" u="none" cap="none" strike="noStrike">
              <a:solidFill>
                <a:schemeClr val="dk1"/>
              </a:solidFill>
              <a:latin typeface="Overpass Mono"/>
              <a:ea typeface="Overpass Mono"/>
              <a:cs typeface="Overpass Mono"/>
              <a:sym typeface="Overpass Mono"/>
            </a:endParaRPr>
          </a:p>
        </p:txBody>
      </p:sp>
      <p:sp>
        <p:nvSpPr>
          <p:cNvPr id="410" name="Google Shape;410;gf2cc7a7c82_2_8"/>
          <p:cNvSpPr txBox="1"/>
          <p:nvPr>
            <p:ph type="title"/>
          </p:nvPr>
        </p:nvSpPr>
        <p:spPr>
          <a:xfrm>
            <a:off x="1348790" y="343200"/>
            <a:ext cx="6263700" cy="66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Idéation</a:t>
            </a:r>
            <a:endParaRPr/>
          </a:p>
        </p:txBody>
      </p:sp>
      <p:sp>
        <p:nvSpPr>
          <p:cNvPr id="411" name="Google Shape;411;gf2cc7a7c82_2_8"/>
          <p:cNvSpPr/>
          <p:nvPr/>
        </p:nvSpPr>
        <p:spPr>
          <a:xfrm>
            <a:off x="6200650" y="267000"/>
            <a:ext cx="2130000" cy="1076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lt1"/>
                </a:solidFill>
                <a:latin typeface="Overpass Mono"/>
                <a:ea typeface="Overpass Mono"/>
                <a:cs typeface="Overpass Mono"/>
                <a:sym typeface="Overpass Mono"/>
              </a:rPr>
              <a:t>Objectif</a:t>
            </a:r>
            <a:r>
              <a:rPr b="0" i="0" lang="en" sz="1400" u="none" cap="none" strike="noStrike">
                <a:solidFill>
                  <a:schemeClr val="lt1"/>
                </a:solidFill>
                <a:latin typeface="Overpass Mono"/>
                <a:ea typeface="Overpass Mono"/>
                <a:cs typeface="Overpass Mono"/>
                <a:sym typeface="Overpass Mono"/>
              </a:rPr>
              <a:t> Confrontation des idées</a:t>
            </a:r>
            <a:endParaRPr b="0" i="0" sz="1400" u="none" cap="none" strike="noStrike">
              <a:solidFill>
                <a:schemeClr val="lt1"/>
              </a:solidFill>
              <a:latin typeface="Overpass Mono"/>
              <a:ea typeface="Overpass Mono"/>
              <a:cs typeface="Overpass Mono"/>
              <a:sym typeface="Overpass Mon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gf2cc7a7c82_2_16"/>
          <p:cNvSpPr/>
          <p:nvPr/>
        </p:nvSpPr>
        <p:spPr>
          <a:xfrm>
            <a:off x="1433350" y="1065825"/>
            <a:ext cx="5955900" cy="41313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gf2cc7a7c82_2_16"/>
          <p:cNvSpPr txBox="1"/>
          <p:nvPr/>
        </p:nvSpPr>
        <p:spPr>
          <a:xfrm>
            <a:off x="1651850" y="1343100"/>
            <a:ext cx="4472700" cy="372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lang="en" sz="1800">
                <a:solidFill>
                  <a:schemeClr val="dk1"/>
                </a:solidFill>
                <a:latin typeface="Overpass Mono"/>
                <a:ea typeface="Overpass Mono"/>
                <a:cs typeface="Overpass Mono"/>
                <a:sym typeface="Overpass Mono"/>
              </a:rPr>
              <a:t>Choix 2 </a:t>
            </a:r>
            <a:r>
              <a:rPr b="1" i="0" lang="en" sz="1800" u="none" cap="none" strike="noStrike">
                <a:solidFill>
                  <a:schemeClr val="dk1"/>
                </a:solidFill>
                <a:latin typeface="Overpass Mono"/>
                <a:ea typeface="Overpass Mono"/>
                <a:cs typeface="Overpass Mono"/>
                <a:sym typeface="Overpass Mono"/>
              </a:rPr>
              <a:t>: </a:t>
            </a:r>
            <a:r>
              <a:rPr b="1" lang="en" sz="1800">
                <a:solidFill>
                  <a:schemeClr val="dk1"/>
                </a:solidFill>
                <a:latin typeface="Overpass Mono"/>
                <a:ea typeface="Overpass Mono"/>
                <a:cs typeface="Overpass Mono"/>
                <a:sym typeface="Overpass Mono"/>
              </a:rPr>
              <a:t>La base de données chartiste</a:t>
            </a:r>
            <a:endParaRPr b="0" i="0" sz="1400" u="none" cap="none" strike="noStrike">
              <a:solidFill>
                <a:schemeClr val="dk1"/>
              </a:solidFill>
              <a:latin typeface="Overpass Mono"/>
              <a:ea typeface="Overpass Mono"/>
              <a:cs typeface="Overpass Mono"/>
              <a:sym typeface="Overpass Mono"/>
            </a:endParaRPr>
          </a:p>
          <a:p>
            <a:pPr indent="0" lvl="0" marL="0" marR="0" rtl="0" algn="l">
              <a:lnSpc>
                <a:spcPct val="100000"/>
              </a:lnSpc>
              <a:spcBef>
                <a:spcPts val="1000"/>
              </a:spcBef>
              <a:spcAft>
                <a:spcPts val="0"/>
              </a:spcAft>
              <a:buClr>
                <a:srgbClr val="000000"/>
              </a:buClr>
              <a:buSzPts val="1800"/>
              <a:buFont typeface="Arial"/>
              <a:buNone/>
            </a:pPr>
            <a:r>
              <a:rPr b="1" i="0" lang="en" sz="1800" u="none" cap="none" strike="noStrike">
                <a:solidFill>
                  <a:schemeClr val="dk1"/>
                </a:solidFill>
                <a:latin typeface="Overpass Mono"/>
                <a:ea typeface="Overpass Mono"/>
                <a:cs typeface="Overpass Mono"/>
                <a:sym typeface="Overpass Mono"/>
              </a:rPr>
              <a:t>Points </a:t>
            </a:r>
            <a:r>
              <a:rPr b="1" lang="en" sz="1800">
                <a:solidFill>
                  <a:schemeClr val="dk1"/>
                </a:solidFill>
                <a:latin typeface="Overpass Mono"/>
                <a:ea typeface="Overpass Mono"/>
                <a:cs typeface="Overpass Mono"/>
                <a:sym typeface="Overpass Mono"/>
              </a:rPr>
              <a:t>forts</a:t>
            </a:r>
            <a:r>
              <a:rPr b="1" i="0" lang="en" sz="1800" u="none" cap="none" strike="noStrike">
                <a:solidFill>
                  <a:schemeClr val="dk1"/>
                </a:solidFill>
                <a:latin typeface="Overpass Mono"/>
                <a:ea typeface="Overpass Mono"/>
                <a:cs typeface="Overpass Mono"/>
                <a:sym typeface="Overpass Mono"/>
              </a:rPr>
              <a:t> : </a:t>
            </a:r>
            <a:r>
              <a:rPr b="1" lang="en" sz="1800">
                <a:solidFill>
                  <a:schemeClr val="dk1"/>
                </a:solidFill>
                <a:latin typeface="Overpass Mono"/>
                <a:ea typeface="Overpass Mono"/>
                <a:cs typeface="Overpass Mono"/>
                <a:sym typeface="Overpass Mono"/>
              </a:rPr>
              <a:t>Fort potentiel d’agrégation des données : mélanger les photos de classe, les positions de thèse, le référentiel chartiste et les ouvrages de la BEC écrits par des chartistes. Les tâches ne sont pas très difficiles, c’est principalement du développement web.</a:t>
            </a:r>
            <a:endParaRPr b="1" i="0" sz="1800" u="none" cap="none" strike="noStrike">
              <a:solidFill>
                <a:schemeClr val="dk1"/>
              </a:solidFill>
              <a:latin typeface="Overpass Mono"/>
              <a:ea typeface="Overpass Mono"/>
              <a:cs typeface="Overpass Mono"/>
              <a:sym typeface="Overpass Mono"/>
            </a:endParaRPr>
          </a:p>
          <a:p>
            <a:pPr indent="0" lvl="0" marL="0" marR="0" rtl="0" algn="l">
              <a:lnSpc>
                <a:spcPct val="100000"/>
              </a:lnSpc>
              <a:spcBef>
                <a:spcPts val="1000"/>
              </a:spcBef>
              <a:spcAft>
                <a:spcPts val="1000"/>
              </a:spcAft>
              <a:buClr>
                <a:srgbClr val="000000"/>
              </a:buClr>
              <a:buSzPts val="1400"/>
              <a:buFont typeface="Arial"/>
              <a:buNone/>
            </a:pPr>
            <a:r>
              <a:t/>
            </a:r>
            <a:endParaRPr b="0" i="0" sz="1400" u="none" cap="none" strike="noStrike">
              <a:solidFill>
                <a:schemeClr val="dk1"/>
              </a:solidFill>
              <a:latin typeface="Overpass Mono"/>
              <a:ea typeface="Overpass Mono"/>
              <a:cs typeface="Overpass Mono"/>
              <a:sym typeface="Overpass Mono"/>
            </a:endParaRPr>
          </a:p>
        </p:txBody>
      </p:sp>
      <p:sp>
        <p:nvSpPr>
          <p:cNvPr id="418" name="Google Shape;418;gf2cc7a7c82_2_16"/>
          <p:cNvSpPr txBox="1"/>
          <p:nvPr>
            <p:ph type="title"/>
          </p:nvPr>
        </p:nvSpPr>
        <p:spPr>
          <a:xfrm>
            <a:off x="1348790" y="343200"/>
            <a:ext cx="6263700" cy="66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Idéation</a:t>
            </a:r>
            <a:endParaRPr/>
          </a:p>
        </p:txBody>
      </p:sp>
      <p:sp>
        <p:nvSpPr>
          <p:cNvPr id="419" name="Google Shape;419;gf2cc7a7c82_2_16"/>
          <p:cNvSpPr/>
          <p:nvPr/>
        </p:nvSpPr>
        <p:spPr>
          <a:xfrm>
            <a:off x="6200650" y="267000"/>
            <a:ext cx="2130000" cy="1076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lt1"/>
                </a:solidFill>
                <a:latin typeface="Overpass Mono"/>
                <a:ea typeface="Overpass Mono"/>
                <a:cs typeface="Overpass Mono"/>
                <a:sym typeface="Overpass Mono"/>
              </a:rPr>
              <a:t>Objectif</a:t>
            </a:r>
            <a:r>
              <a:rPr b="0" i="0" lang="en" sz="1400" u="none" cap="none" strike="noStrike">
                <a:solidFill>
                  <a:schemeClr val="lt1"/>
                </a:solidFill>
                <a:latin typeface="Overpass Mono"/>
                <a:ea typeface="Overpass Mono"/>
                <a:cs typeface="Overpass Mono"/>
                <a:sym typeface="Overpass Mono"/>
              </a:rPr>
              <a:t> Confrontation des idées</a:t>
            </a:r>
            <a:endParaRPr b="0" i="0" sz="1400" u="none" cap="none" strike="noStrike">
              <a:solidFill>
                <a:schemeClr val="lt1"/>
              </a:solidFill>
              <a:latin typeface="Overpass Mono"/>
              <a:ea typeface="Overpass Mono"/>
              <a:cs typeface="Overpass Mono"/>
              <a:sym typeface="Overpass Mon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gf2cc7a7c82_2_24"/>
          <p:cNvSpPr/>
          <p:nvPr/>
        </p:nvSpPr>
        <p:spPr>
          <a:xfrm>
            <a:off x="1433350" y="1065825"/>
            <a:ext cx="5955900" cy="41313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gf2cc7a7c82_2_24"/>
          <p:cNvSpPr txBox="1"/>
          <p:nvPr/>
        </p:nvSpPr>
        <p:spPr>
          <a:xfrm>
            <a:off x="1651850" y="1343100"/>
            <a:ext cx="4472700" cy="372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lang="en" sz="1800">
                <a:solidFill>
                  <a:schemeClr val="dk1"/>
                </a:solidFill>
                <a:latin typeface="Overpass Mono"/>
                <a:ea typeface="Overpass Mono"/>
                <a:cs typeface="Overpass Mono"/>
                <a:sym typeface="Overpass Mono"/>
              </a:rPr>
              <a:t>Choix 2 </a:t>
            </a:r>
            <a:r>
              <a:rPr b="1" i="0" lang="en" sz="1800" u="none" cap="none" strike="noStrike">
                <a:solidFill>
                  <a:schemeClr val="dk1"/>
                </a:solidFill>
                <a:latin typeface="Overpass Mono"/>
                <a:ea typeface="Overpass Mono"/>
                <a:cs typeface="Overpass Mono"/>
                <a:sym typeface="Overpass Mono"/>
              </a:rPr>
              <a:t>: </a:t>
            </a:r>
            <a:r>
              <a:rPr b="1" lang="en" sz="1800">
                <a:solidFill>
                  <a:schemeClr val="dk1"/>
                </a:solidFill>
                <a:latin typeface="Overpass Mono"/>
                <a:ea typeface="Overpass Mono"/>
                <a:cs typeface="Overpass Mono"/>
                <a:sym typeface="Overpass Mono"/>
              </a:rPr>
              <a:t>La base de données chartiste</a:t>
            </a:r>
            <a:endParaRPr b="0" i="0" sz="1400" u="none" cap="none" strike="noStrike">
              <a:solidFill>
                <a:schemeClr val="dk1"/>
              </a:solidFill>
              <a:latin typeface="Overpass Mono"/>
              <a:ea typeface="Overpass Mono"/>
              <a:cs typeface="Overpass Mono"/>
              <a:sym typeface="Overpass Mono"/>
            </a:endParaRPr>
          </a:p>
          <a:p>
            <a:pPr indent="0" lvl="0" marL="0" marR="0" rtl="0" algn="l">
              <a:lnSpc>
                <a:spcPct val="100000"/>
              </a:lnSpc>
              <a:spcBef>
                <a:spcPts val="1000"/>
              </a:spcBef>
              <a:spcAft>
                <a:spcPts val="0"/>
              </a:spcAft>
              <a:buClr>
                <a:srgbClr val="000000"/>
              </a:buClr>
              <a:buSzPts val="1800"/>
              <a:buFont typeface="Arial"/>
              <a:buNone/>
            </a:pPr>
            <a:r>
              <a:rPr b="1" i="0" lang="en" sz="1800" u="none" cap="none" strike="noStrike">
                <a:solidFill>
                  <a:schemeClr val="dk1"/>
                </a:solidFill>
                <a:latin typeface="Overpass Mono"/>
                <a:ea typeface="Overpass Mono"/>
                <a:cs typeface="Overpass Mono"/>
                <a:sym typeface="Overpass Mono"/>
              </a:rPr>
              <a:t>Points </a:t>
            </a:r>
            <a:r>
              <a:rPr b="1" lang="en" sz="1800">
                <a:solidFill>
                  <a:schemeClr val="dk1"/>
                </a:solidFill>
                <a:latin typeface="Overpass Mono"/>
                <a:ea typeface="Overpass Mono"/>
                <a:cs typeface="Overpass Mono"/>
                <a:sym typeface="Overpass Mono"/>
              </a:rPr>
              <a:t>faibles</a:t>
            </a:r>
            <a:r>
              <a:rPr b="1" i="0" lang="en" sz="1800" u="none" cap="none" strike="noStrike">
                <a:solidFill>
                  <a:schemeClr val="dk1"/>
                </a:solidFill>
                <a:latin typeface="Overpass Mono"/>
                <a:ea typeface="Overpass Mono"/>
                <a:cs typeface="Overpass Mono"/>
                <a:sym typeface="Overpass Mono"/>
              </a:rPr>
              <a:t> : </a:t>
            </a:r>
            <a:r>
              <a:rPr b="1" lang="en" sz="1800">
                <a:solidFill>
                  <a:schemeClr val="dk1"/>
                </a:solidFill>
                <a:latin typeface="Overpass Mono"/>
                <a:ea typeface="Overpass Mono"/>
                <a:cs typeface="Overpass Mono"/>
                <a:sym typeface="Overpass Mono"/>
              </a:rPr>
              <a:t>Projet peu original, peu porteur d’un poids scientifique.</a:t>
            </a:r>
            <a:endParaRPr b="1" i="0" sz="1800" u="none" cap="none" strike="noStrike">
              <a:solidFill>
                <a:schemeClr val="dk1"/>
              </a:solidFill>
              <a:latin typeface="Overpass Mono"/>
              <a:ea typeface="Overpass Mono"/>
              <a:cs typeface="Overpass Mono"/>
              <a:sym typeface="Overpass Mono"/>
            </a:endParaRPr>
          </a:p>
          <a:p>
            <a:pPr indent="0" lvl="0" marL="0" marR="0" rtl="0" algn="l">
              <a:lnSpc>
                <a:spcPct val="100000"/>
              </a:lnSpc>
              <a:spcBef>
                <a:spcPts val="1000"/>
              </a:spcBef>
              <a:spcAft>
                <a:spcPts val="1000"/>
              </a:spcAft>
              <a:buClr>
                <a:srgbClr val="000000"/>
              </a:buClr>
              <a:buSzPts val="1400"/>
              <a:buFont typeface="Arial"/>
              <a:buNone/>
            </a:pPr>
            <a:r>
              <a:t/>
            </a:r>
            <a:endParaRPr b="0" i="0" sz="1400" u="none" cap="none" strike="noStrike">
              <a:solidFill>
                <a:schemeClr val="dk1"/>
              </a:solidFill>
              <a:latin typeface="Overpass Mono"/>
              <a:ea typeface="Overpass Mono"/>
              <a:cs typeface="Overpass Mono"/>
              <a:sym typeface="Overpass Mono"/>
            </a:endParaRPr>
          </a:p>
        </p:txBody>
      </p:sp>
      <p:sp>
        <p:nvSpPr>
          <p:cNvPr id="426" name="Google Shape;426;gf2cc7a7c82_2_24"/>
          <p:cNvSpPr txBox="1"/>
          <p:nvPr>
            <p:ph type="title"/>
          </p:nvPr>
        </p:nvSpPr>
        <p:spPr>
          <a:xfrm>
            <a:off x="1348790" y="343200"/>
            <a:ext cx="6263700" cy="66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Idéation</a:t>
            </a:r>
            <a:endParaRPr/>
          </a:p>
        </p:txBody>
      </p:sp>
      <p:sp>
        <p:nvSpPr>
          <p:cNvPr id="427" name="Google Shape;427;gf2cc7a7c82_2_24"/>
          <p:cNvSpPr/>
          <p:nvPr/>
        </p:nvSpPr>
        <p:spPr>
          <a:xfrm>
            <a:off x="6200650" y="267000"/>
            <a:ext cx="2130000" cy="1076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lt1"/>
                </a:solidFill>
                <a:latin typeface="Overpass Mono"/>
                <a:ea typeface="Overpass Mono"/>
                <a:cs typeface="Overpass Mono"/>
                <a:sym typeface="Overpass Mono"/>
              </a:rPr>
              <a:t>Objectif</a:t>
            </a:r>
            <a:r>
              <a:rPr b="0" i="0" lang="en" sz="1400" u="none" cap="none" strike="noStrike">
                <a:solidFill>
                  <a:schemeClr val="lt1"/>
                </a:solidFill>
                <a:latin typeface="Overpass Mono"/>
                <a:ea typeface="Overpass Mono"/>
                <a:cs typeface="Overpass Mono"/>
                <a:sym typeface="Overpass Mono"/>
              </a:rPr>
              <a:t> Confrontation des idées</a:t>
            </a:r>
            <a:endParaRPr b="0" i="0" sz="1400" u="none" cap="none" strike="noStrike">
              <a:solidFill>
                <a:schemeClr val="lt1"/>
              </a:solidFill>
              <a:latin typeface="Overpass Mono"/>
              <a:ea typeface="Overpass Mono"/>
              <a:cs typeface="Overpass Mono"/>
              <a:sym typeface="Overpass Mono"/>
            </a:endParaRPr>
          </a:p>
        </p:txBody>
      </p:sp>
    </p:spTree>
  </p:cSld>
  <p:clrMapOvr>
    <a:masterClrMapping/>
  </p:clrMapOvr>
</p:sld>
</file>

<file path=ppt/theme/theme1.xml><?xml version="1.0" encoding="utf-8"?>
<a:theme xmlns:a="http://schemas.openxmlformats.org/drawingml/2006/main" xmlns:r="http://schemas.openxmlformats.org/officeDocument/2006/relationships" name="Programming Lesson by Slidesgo">
  <a:themeElements>
    <a:clrScheme name="Simple Light">
      <a:dk1>
        <a:srgbClr val="142226"/>
      </a:dk1>
      <a:lt1>
        <a:srgbClr val="FFFFFF"/>
      </a:lt1>
      <a:dk2>
        <a:srgbClr val="06CEA8"/>
      </a:dk2>
      <a:lt2>
        <a:srgbClr val="B20D34"/>
      </a:lt2>
      <a:accent1>
        <a:srgbClr val="142226"/>
      </a:accent1>
      <a:accent2>
        <a:srgbClr val="06CEA8"/>
      </a:accent2>
      <a:accent3>
        <a:srgbClr val="B20D34"/>
      </a:accent3>
      <a:accent4>
        <a:srgbClr val="142226"/>
      </a:accent4>
      <a:accent5>
        <a:srgbClr val="06CEA8"/>
      </a:accent5>
      <a:accent6>
        <a:srgbClr val="B20D34"/>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