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Заголовок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Замещающий текст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Замещающая дата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29" name="Замещающий нижний колонтитул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Замещающий номер слайда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ru-RU" altLang="ru-RU"/>
              <a:t>мой любимый фильм</a:t>
            </a:r>
            <a:endParaRPr lang="ru-RU" alt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/>
          <a:p>
            <a:r>
              <a:rPr lang="ru-RU" altLang="en-US" sz="4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Тройной форсаж:Токийский дрифт</a:t>
            </a:r>
            <a:endParaRPr lang="ru-RU" altLang="en-US" sz="4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1" name="Изображение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-635" y="0"/>
            <a:ext cx="1219263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Текстовое поле 4"/>
          <p:cNvSpPr txBox="1"/>
          <p:nvPr/>
        </p:nvSpPr>
        <p:spPr>
          <a:xfrm>
            <a:off x="2655570" y="2441575"/>
            <a:ext cx="75266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4800"/>
              <a:t>мой любимый фильм</a:t>
            </a:r>
            <a:endParaRPr lang="ru-RU" altLang="en-US" sz="480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327785" y="3271520"/>
            <a:ext cx="91084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Тройной </a:t>
            </a:r>
            <a:r>
              <a:rPr lang="ru-RU" altLang="en-US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форсаж</a:t>
            </a:r>
            <a:r>
              <a:rPr lang="ru-RU" altLang="en-US" sz="4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:Токийский дрифт</a:t>
            </a:r>
            <a:endParaRPr lang="ru-RU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ru-RU" altLang="en-US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1850" y="391795"/>
            <a:ext cx="9843135" cy="938530"/>
          </a:xfrm>
        </p:spPr>
        <p:txBody>
          <a:bodyPr/>
          <a:p>
            <a:r>
              <a:rPr lang="ru-RU" altLang="en-US"/>
              <a:t>Боевик:криминал</a:t>
            </a:r>
            <a:endParaRPr lang="ru-RU" altLang="en-US"/>
          </a:p>
        </p:txBody>
      </p:sp>
      <p:sp>
        <p:nvSpPr>
          <p:cNvPr id="5" name="Замещающий текст 4"/>
          <p:cNvSpPr>
            <a:spLocks noGrp="1"/>
          </p:cNvSpPr>
          <p:nvPr>
            <p:ph type="body" idx="1"/>
          </p:nvPr>
        </p:nvSpPr>
        <p:spPr>
          <a:xfrm>
            <a:off x="831850" y="1251585"/>
            <a:ext cx="8949055" cy="4006215"/>
          </a:xfr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/>
          <a:p>
            <a:r>
              <a:rPr lang="ru-RU" altLang="en-US">
                <a:solidFill>
                  <a:schemeClr val="tx1"/>
                </a:solidFill>
              </a:rPr>
              <a:t> </a:t>
            </a:r>
            <a:r>
              <a:rPr lang="ru-RU" altLang="en-US">
                <a:solidFill>
                  <a:schemeClr val="tx1"/>
                </a:solidFill>
                <a:sym typeface="+mn-ea"/>
              </a:rPr>
              <a:t>«Тройно́й форса́ж: Токи́йский дрифт» (англ. The Fast and the Furious: Tokyo Drift) — американский боевик 2006 года режиссёра Джастина Лина по сценарию Криса Моргана. Это самостоятельное продолжение фильмов «Форсаж» (2001) и «Двойной форсаж» (2003), а также третья (в хронологическом порядке шестая) часть франшизы «Форсаж». В фильме снимались Лукас Блэк и Bow Wow, и он рассказывает о школьном автолюбителе Шоне Босуэлле (Блэк), который отправляется жить в Токио со своим отчужденным отцом и находит утешение, исследуя городское дрифт-сообщество[6].В фильме абсолютно новые герои и совершенно другая атмосфера (Токио, Япония) по сравнению с предыдущими двумя «Форсажами». Картина была снята в Токио и в Малом Токио Лос-Анджелеса. Последний часто украшали стойками и огнями, чтобы создать иллюзию Токийского стиля. Из оригинального фильма в третьем «Форсаже» появился только Вин Дизель.</a:t>
            </a:r>
            <a:endParaRPr lang="ru-RU" altLang="en-US">
              <a:solidFill>
                <a:schemeClr val="tx1"/>
              </a:solidFill>
              <a:sym typeface="+mn-ea"/>
            </a:endParaRPr>
          </a:p>
          <a:p>
            <a:endParaRPr lang="ru-RU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Сюжет</a:t>
            </a:r>
            <a:endParaRPr lang="ru-RU" altLang="en-US"/>
          </a:p>
        </p:txBody>
      </p:sp>
      <p:sp>
        <p:nvSpPr>
          <p:cNvPr id="6" name="Замещающее содержимое 5"/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/>
          </a:bodyPr>
          <a:p>
            <a:r>
              <a:rPr lang="ru-RU" altLang="en-US" sz="5200"/>
              <a:t>В начале фильма Шон Босуэлл (Лукас Блэк) ссорится с учеником средней школы, Клэем (Закари Ти Брайан), из-за того, что разговаривал с его подругой Синди (Никки Гриффин). Они устраивают гонку с ней на кону, где оба попадают в аварию. Не желая снова куда-то переезжать, мать Шона (Линда Бойд) отправляет его в Токио жить с отцом (Брайан Гудман), офицером ВМС США. Шон знакомится с дрифтингом после случайного столкновения с экспертом в этом деле, Твинки (Bow Wow).Однако вскоре Шон переходит дорогу Такаси (Брайан Ти), также известному как «ДиКей» (сокращение от англ. Drift King — Король Дрифта), когда беседовал с его девушкой, Нилой (Натали Келли). Шон бросает ему вызов на участие в гонке. Хан (Сон Кан) одалживает ему свой автомобиль. ДиКей заканчивает гонку с большим отрывом, а Шон разбивает машину Хана. Впоследствии Хан говорит Шону, что тот будет работать на него в счёт оплаты автомобиля и участия в будущих гонках. Позже Босуэлл больше узнаёт о своих друзьях, а именно о Хане, заключившим деловое партнёрство с ДиКеем. Также он узнаёт, что Хан позволяет ему участвовать в гонках, потому что он — единственный, кто не боится Такаси.</a:t>
            </a:r>
            <a:endParaRPr lang="ru-RU" altLang="en-US" sz="5200"/>
          </a:p>
          <a:p>
            <a:endParaRPr lang="ru-RU" altLang="en-US" sz="5200"/>
          </a:p>
          <a:p>
            <a:endParaRPr lang="ru-RU" altLang="en-US" sz="5200"/>
          </a:p>
        </p:txBody>
      </p:sp>
      <p:pic>
        <p:nvPicPr>
          <p:cNvPr id="102" name="Замещающее содержимое 10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27850" y="1418590"/>
            <a:ext cx="4654550" cy="49136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Текстовое поле 3"/>
          <p:cNvSpPr txBox="1"/>
          <p:nvPr/>
        </p:nvSpPr>
        <p:spPr>
          <a:xfrm>
            <a:off x="290195" y="-635"/>
            <a:ext cx="7861300" cy="7212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/>
              <a:t>Год производства</a:t>
            </a:r>
            <a:endParaRPr lang="ru-RU" altLang="en-US"/>
          </a:p>
          <a:p>
            <a:r>
              <a:rPr lang="ru-RU" altLang="en-US"/>
              <a:t>2006</a:t>
            </a:r>
            <a:endParaRPr lang="ru-RU" altLang="en-US"/>
          </a:p>
          <a:p>
            <a:r>
              <a:rPr lang="ru-RU" altLang="en-US"/>
              <a:t>Страна</a:t>
            </a:r>
            <a:endParaRPr lang="ru-RU" altLang="en-US"/>
          </a:p>
          <a:p>
            <a:r>
              <a:rPr lang="ru-RU" altLang="en-US"/>
              <a:t>США, Германия</a:t>
            </a:r>
            <a:endParaRPr lang="ru-RU" altLang="en-US"/>
          </a:p>
          <a:p>
            <a:r>
              <a:rPr lang="ru-RU" altLang="en-US"/>
              <a:t>Жанр</a:t>
            </a:r>
            <a:endParaRPr lang="ru-RU" altLang="en-US"/>
          </a:p>
          <a:p>
            <a:r>
              <a:rPr lang="ru-RU" altLang="en-US"/>
              <a:t>боевик, криминал, мелодрама, триллер</a:t>
            </a:r>
            <a:endParaRPr lang="ru-RU" altLang="en-US"/>
          </a:p>
          <a:p>
            <a:r>
              <a:rPr lang="ru-RU" altLang="en-US"/>
              <a:t>слова</a:t>
            </a:r>
            <a:endParaRPr lang="ru-RU" altLang="en-US"/>
          </a:p>
          <a:p>
            <a:r>
              <a:rPr lang="ru-RU" altLang="en-US"/>
              <a:t>Слоган</a:t>
            </a:r>
            <a:endParaRPr lang="ru-RU" altLang="en-US"/>
          </a:p>
          <a:p>
            <a:r>
              <a:rPr lang="ru-RU" altLang="en-US"/>
              <a:t>«На улицах Токио слово «скорость» не нуждается в переводе»</a:t>
            </a:r>
            <a:endParaRPr lang="ru-RU" altLang="en-US"/>
          </a:p>
          <a:p>
            <a:r>
              <a:rPr lang="ru-RU" altLang="en-US"/>
              <a:t>Режиссер</a:t>
            </a:r>
            <a:endParaRPr lang="ru-RU" altLang="en-US"/>
          </a:p>
          <a:p>
            <a:r>
              <a:rPr lang="ru-RU" altLang="en-US"/>
              <a:t>Джастин Лин</a:t>
            </a:r>
            <a:endParaRPr lang="ru-RU" altLang="en-US"/>
          </a:p>
          <a:p>
            <a:r>
              <a:rPr lang="ru-RU" altLang="en-US"/>
              <a:t>Сценарий</a:t>
            </a:r>
            <a:endParaRPr lang="ru-RU" altLang="en-US"/>
          </a:p>
          <a:p>
            <a:r>
              <a:rPr lang="ru-RU" altLang="en-US" sz="1500"/>
              <a:t>Крис Морган</a:t>
            </a:r>
            <a:endParaRPr lang="ru-RU" altLang="en-US" sz="1500"/>
          </a:p>
          <a:p>
            <a:r>
              <a:rPr lang="ru-RU" altLang="en-US" sz="1500"/>
              <a:t>Продюсер</a:t>
            </a:r>
            <a:endParaRPr lang="ru-RU" altLang="en-US" sz="1500"/>
          </a:p>
          <a:p>
            <a:r>
              <a:rPr lang="ru-RU" altLang="en-US" sz="1500"/>
              <a:t>Райан Кавана, Аманда Коэн, Грэйс Морита, ...</a:t>
            </a:r>
            <a:endParaRPr lang="ru-RU" altLang="en-US" sz="1500"/>
          </a:p>
          <a:p>
            <a:r>
              <a:rPr lang="ru-RU" altLang="en-US" sz="1500"/>
              <a:t>Оператор</a:t>
            </a:r>
            <a:endParaRPr lang="ru-RU" altLang="en-US" sz="1500"/>
          </a:p>
          <a:p>
            <a:r>
              <a:rPr lang="ru-RU" altLang="en-US" sz="1500"/>
              <a:t>Стивен Ф. Уиндон</a:t>
            </a:r>
            <a:endParaRPr lang="ru-RU" altLang="en-US" sz="1500"/>
          </a:p>
          <a:p>
            <a:r>
              <a:rPr lang="ru-RU" altLang="en-US" sz="1500"/>
              <a:t>Композитор</a:t>
            </a:r>
            <a:endParaRPr lang="ru-RU" altLang="en-US" sz="1500"/>
          </a:p>
          <a:p>
            <a:r>
              <a:rPr lang="ru-RU" altLang="en-US" sz="1500"/>
              <a:t>Брайан Тайлер</a:t>
            </a:r>
            <a:endParaRPr lang="ru-RU" altLang="en-US" sz="1500"/>
          </a:p>
          <a:p>
            <a:r>
              <a:rPr lang="ru-RU" altLang="en-US" sz="1500"/>
              <a:t>Художник</a:t>
            </a:r>
            <a:endParaRPr lang="ru-RU" altLang="en-US" sz="1500"/>
          </a:p>
          <a:p>
            <a:r>
              <a:rPr lang="ru-RU" altLang="en-US" sz="1500"/>
              <a:t>Ида Рэндом, Том Рита, Санья Милкович Хэйс, ...</a:t>
            </a:r>
            <a:endParaRPr lang="ru-RU" altLang="en-US" sz="1500"/>
          </a:p>
          <a:p>
            <a:r>
              <a:rPr lang="ru-RU" altLang="en-US" sz="1500"/>
              <a:t>Монтаж</a:t>
            </a:r>
            <a:endParaRPr lang="ru-RU" altLang="en-US" sz="1500"/>
          </a:p>
          <a:p>
            <a:r>
              <a:rPr lang="ru-RU" altLang="en-US" sz="1500"/>
              <a:t>Келли Мацумото, Даллас Пуэтт, Фред Раскин</a:t>
            </a:r>
            <a:endParaRPr lang="ru-RU" altLang="en-US" sz="1500"/>
          </a:p>
          <a:p>
            <a:r>
              <a:rPr lang="ru-RU" altLang="en-US" sz="1500"/>
              <a:t>Бюджет</a:t>
            </a:r>
            <a:endParaRPr lang="ru-RU" altLang="en-US" sz="1500"/>
          </a:p>
          <a:p>
            <a:r>
              <a:rPr lang="ru-RU" altLang="en-US" sz="1500"/>
              <a:t>$85 000 000</a:t>
            </a:r>
            <a:endParaRPr lang="ru-RU" altLang="en-US" sz="1500"/>
          </a:p>
        </p:txBody>
      </p:sp>
      <p:pic>
        <p:nvPicPr>
          <p:cNvPr id="103" name="Изображение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7084060" y="393065"/>
            <a:ext cx="3366770" cy="20313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Изображение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5265420" y="2661920"/>
            <a:ext cx="3265170" cy="24231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Изображение 105"/>
          <p:cNvPicPr/>
          <p:nvPr/>
        </p:nvPicPr>
        <p:blipFill>
          <a:blip r:embed="rId3"/>
          <a:stretch>
            <a:fillRect/>
          </a:stretch>
        </p:blipFill>
        <p:spPr>
          <a:xfrm>
            <a:off x="9742805" y="2646680"/>
            <a:ext cx="1562100" cy="2438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Текстовое поле 4"/>
          <p:cNvSpPr txBox="1"/>
          <p:nvPr/>
        </p:nvSpPr>
        <p:spPr>
          <a:xfrm>
            <a:off x="10336530" y="568325"/>
            <a:ext cx="448691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/>
              <a:t>Шон / Лукас</a:t>
            </a:r>
            <a:endParaRPr lang="ru-RU" altLang="en-US"/>
          </a:p>
          <a:p>
            <a:r>
              <a:rPr lang="ru-RU" altLang="en-US"/>
              <a:t> Йорк Блэк</a:t>
            </a:r>
            <a:endParaRPr lang="ru-RU" altLang="en-US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5518150" y="54178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Хан/Сон Кан</a:t>
            </a:r>
            <a:endParaRPr lang="ru-RU" altLang="en-US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8912225" y="5469890"/>
            <a:ext cx="4710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ДиКей Такаши/Ти Брайан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5274310"/>
          </a:xfrm>
        </p:spPr>
        <p:txBody>
          <a:bodyPr/>
          <a:p>
            <a:r>
              <a:rPr lang="ru-RU" altLang="en-US"/>
              <a:t>Спасибо за внимание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2616</Words>
  <Application>WPS Presentation</Application>
  <PresentationFormat>宽屏</PresentationFormat>
  <Paragraphs>55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Default Design</vt:lpstr>
      <vt:lpstr>мой любимый фильм</vt:lpstr>
      <vt:lpstr>Боевик:криминал</vt:lpstr>
      <vt:lpstr>Сюжет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ГЫук</cp:lastModifiedBy>
  <cp:revision>4</cp:revision>
  <dcterms:created xsi:type="dcterms:W3CDTF">2024-09-23T09:53:00Z</dcterms:created>
  <dcterms:modified xsi:type="dcterms:W3CDTF">2024-09-24T10:35:30Z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1049-12.2.0.13359</vt:lpwstr>
  </property>
  <property fmtid="{D5CDD505-2E9C-101B-9397-08002B2CF9AE}" pid="3" name="ICV">
    <vt:lpwstr>99C1A1E703E245E3975183B06A248383_12</vt:lpwstr>
  </property>
</Properties>
</file>